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47B8D-3F2D-4779-B061-14238811907D}" v="15" dt="2025-01-13T09:29:09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Elestedt" userId="d5b3dae013d8c231" providerId="LiveId" clId="{46047B8D-3F2D-4779-B061-14238811907D}"/>
    <pc:docChg chg="undo custSel modSld">
      <pc:chgData name="Peter Elestedt" userId="d5b3dae013d8c231" providerId="LiveId" clId="{46047B8D-3F2D-4779-B061-14238811907D}" dt="2025-01-13T21:39:57.527" v="506" actId="20577"/>
      <pc:docMkLst>
        <pc:docMk/>
      </pc:docMkLst>
      <pc:sldChg chg="addSp modSp mod">
        <pc:chgData name="Peter Elestedt" userId="d5b3dae013d8c231" providerId="LiveId" clId="{46047B8D-3F2D-4779-B061-14238811907D}" dt="2025-01-13T21:39:57.527" v="506" actId="20577"/>
        <pc:sldMkLst>
          <pc:docMk/>
          <pc:sldMk cId="2713455579" sldId="256"/>
        </pc:sldMkLst>
        <pc:spChg chg="add mod">
          <ac:chgData name="Peter Elestedt" userId="d5b3dae013d8c231" providerId="LiveId" clId="{46047B8D-3F2D-4779-B061-14238811907D}" dt="2025-01-12T11:25:38.888" v="13" actId="1076"/>
          <ac:spMkLst>
            <pc:docMk/>
            <pc:sldMk cId="2713455579" sldId="256"/>
            <ac:spMk id="2" creationId="{B3A990AE-283F-B30C-C174-B98A1B550E62}"/>
          </ac:spMkLst>
        </pc:spChg>
        <pc:spChg chg="add mod ord">
          <ac:chgData name="Peter Elestedt" userId="d5b3dae013d8c231" providerId="LiveId" clId="{46047B8D-3F2D-4779-B061-14238811907D}" dt="2025-01-12T11:28:10.827" v="64" actId="14100"/>
          <ac:spMkLst>
            <pc:docMk/>
            <pc:sldMk cId="2713455579" sldId="256"/>
            <ac:spMk id="3" creationId="{A989B8FD-4FC7-7DC5-E08F-325642043BFC}"/>
          </ac:spMkLst>
        </pc:spChg>
        <pc:spChg chg="add mod">
          <ac:chgData name="Peter Elestedt" userId="d5b3dae013d8c231" providerId="LiveId" clId="{46047B8D-3F2D-4779-B061-14238811907D}" dt="2025-01-12T11:25:54.774" v="22" actId="1076"/>
          <ac:spMkLst>
            <pc:docMk/>
            <pc:sldMk cId="2713455579" sldId="256"/>
            <ac:spMk id="4" creationId="{60E55C01-85E5-BB81-CFA3-D64182C1CFEF}"/>
          </ac:spMkLst>
        </pc:spChg>
        <pc:spChg chg="add mod">
          <ac:chgData name="Peter Elestedt" userId="d5b3dae013d8c231" providerId="LiveId" clId="{46047B8D-3F2D-4779-B061-14238811907D}" dt="2025-01-12T11:26:09.654" v="27" actId="1076"/>
          <ac:spMkLst>
            <pc:docMk/>
            <pc:sldMk cId="2713455579" sldId="256"/>
            <ac:spMk id="5" creationId="{B249C78C-B046-2755-373B-40F3D73B93C6}"/>
          </ac:spMkLst>
        </pc:spChg>
        <pc:spChg chg="add mod">
          <ac:chgData name="Peter Elestedt" userId="d5b3dae013d8c231" providerId="LiveId" clId="{46047B8D-3F2D-4779-B061-14238811907D}" dt="2025-01-12T11:28:06.987" v="63" actId="1076"/>
          <ac:spMkLst>
            <pc:docMk/>
            <pc:sldMk cId="2713455579" sldId="256"/>
            <ac:spMk id="6" creationId="{D62822BF-E35A-61D2-0AA1-EFAD9B87F1BA}"/>
          </ac:spMkLst>
        </pc:spChg>
        <pc:spChg chg="add mod">
          <ac:chgData name="Peter Elestedt" userId="d5b3dae013d8c231" providerId="LiveId" clId="{46047B8D-3F2D-4779-B061-14238811907D}" dt="2025-01-13T21:39:57.527" v="506" actId="20577"/>
          <ac:spMkLst>
            <pc:docMk/>
            <pc:sldMk cId="2713455579" sldId="256"/>
            <ac:spMk id="7" creationId="{C5E193A1-16A9-76DD-BBF2-11C1F98D16A8}"/>
          </ac:spMkLst>
        </pc:spChg>
        <pc:spChg chg="add mod">
          <ac:chgData name="Peter Elestedt" userId="d5b3dae013d8c231" providerId="LiveId" clId="{46047B8D-3F2D-4779-B061-14238811907D}" dt="2025-01-12T11:32:37.688" v="84" actId="20577"/>
          <ac:spMkLst>
            <pc:docMk/>
            <pc:sldMk cId="2713455579" sldId="256"/>
            <ac:spMk id="10" creationId="{5B489953-6040-6EF5-C5B1-58146983C4E6}"/>
          </ac:spMkLst>
        </pc:spChg>
        <pc:spChg chg="mod">
          <ac:chgData name="Peter Elestedt" userId="d5b3dae013d8c231" providerId="LiveId" clId="{46047B8D-3F2D-4779-B061-14238811907D}" dt="2025-01-12T11:38:08.191" v="194" actId="20577"/>
          <ac:spMkLst>
            <pc:docMk/>
            <pc:sldMk cId="2713455579" sldId="256"/>
            <ac:spMk id="23" creationId="{00000000-0000-0000-0000-000000000000}"/>
          </ac:spMkLst>
        </pc:spChg>
        <pc:spChg chg="mod">
          <ac:chgData name="Peter Elestedt" userId="d5b3dae013d8c231" providerId="LiveId" clId="{46047B8D-3F2D-4779-B061-14238811907D}" dt="2025-01-12T11:38:26.011" v="214" actId="20577"/>
          <ac:spMkLst>
            <pc:docMk/>
            <pc:sldMk cId="2713455579" sldId="256"/>
            <ac:spMk id="24" creationId="{00000000-0000-0000-0000-000000000000}"/>
          </ac:spMkLst>
        </pc:spChg>
        <pc:spChg chg="add mod">
          <ac:chgData name="Peter Elestedt" userId="d5b3dae013d8c231" providerId="LiveId" clId="{46047B8D-3F2D-4779-B061-14238811907D}" dt="2025-01-13T09:28:44.852" v="284" actId="20577"/>
          <ac:spMkLst>
            <pc:docMk/>
            <pc:sldMk cId="2713455579" sldId="256"/>
            <ac:spMk id="26" creationId="{BED23D57-0DC1-DE50-5B75-2E16B45B19FE}"/>
          </ac:spMkLst>
        </pc:spChg>
        <pc:spChg chg="mod">
          <ac:chgData name="Peter Elestedt" userId="d5b3dae013d8c231" providerId="LiveId" clId="{46047B8D-3F2D-4779-B061-14238811907D}" dt="2025-01-12T11:38:55.265" v="228" actId="20577"/>
          <ac:spMkLst>
            <pc:docMk/>
            <pc:sldMk cId="2713455579" sldId="256"/>
            <ac:spMk id="27" creationId="{00000000-0000-0000-0000-000000000000}"/>
          </ac:spMkLst>
        </pc:spChg>
        <pc:spChg chg="mod">
          <ac:chgData name="Peter Elestedt" userId="d5b3dae013d8c231" providerId="LiveId" clId="{46047B8D-3F2D-4779-B061-14238811907D}" dt="2025-01-12T11:38:39.371" v="224" actId="20577"/>
          <ac:spMkLst>
            <pc:docMk/>
            <pc:sldMk cId="2713455579" sldId="256"/>
            <ac:spMk id="28" creationId="{00000000-0000-0000-0000-000000000000}"/>
          </ac:spMkLst>
        </pc:spChg>
        <pc:spChg chg="add mod">
          <ac:chgData name="Peter Elestedt" userId="d5b3dae013d8c231" providerId="LiveId" clId="{46047B8D-3F2D-4779-B061-14238811907D}" dt="2025-01-13T09:30:18.138" v="345" actId="1076"/>
          <ac:spMkLst>
            <pc:docMk/>
            <pc:sldMk cId="2713455579" sldId="256"/>
            <ac:spMk id="29" creationId="{5D9330C1-4D28-6341-11E7-14153C848771}"/>
          </ac:spMkLst>
        </pc:spChg>
        <pc:cxnChg chg="add mod">
          <ac:chgData name="Peter Elestedt" userId="d5b3dae013d8c231" providerId="LiveId" clId="{46047B8D-3F2D-4779-B061-14238811907D}" dt="2025-01-12T11:31:59.400" v="68" actId="1582"/>
          <ac:cxnSpMkLst>
            <pc:docMk/>
            <pc:sldMk cId="2713455579" sldId="256"/>
            <ac:cxnSpMk id="8" creationId="{AF97D79D-4E50-D605-566F-D188F3E234DA}"/>
          </ac:cxnSpMkLst>
        </pc:cxnChg>
        <pc:cxnChg chg="add mod">
          <ac:chgData name="Peter Elestedt" userId="d5b3dae013d8c231" providerId="LiveId" clId="{46047B8D-3F2D-4779-B061-14238811907D}" dt="2025-01-12T11:31:59.400" v="68" actId="1582"/>
          <ac:cxnSpMkLst>
            <pc:docMk/>
            <pc:sldMk cId="2713455579" sldId="256"/>
            <ac:cxnSpMk id="9" creationId="{173A7F01-1F1B-0AF7-BC2E-FA037F2C2C4E}"/>
          </ac:cxnSpMkLst>
        </pc:cxnChg>
        <pc:cxnChg chg="add mod">
          <ac:chgData name="Peter Elestedt" userId="d5b3dae013d8c231" providerId="LiveId" clId="{46047B8D-3F2D-4779-B061-14238811907D}" dt="2025-01-12T11:33:21.116" v="85" actId="571"/>
          <ac:cxnSpMkLst>
            <pc:docMk/>
            <pc:sldMk cId="2713455579" sldId="256"/>
            <ac:cxnSpMk id="11" creationId="{BB01B39E-F9DD-B9FE-A091-2D183FA8A40D}"/>
          </ac:cxnSpMkLst>
        </pc:cxnChg>
        <pc:cxnChg chg="add mod">
          <ac:chgData name="Peter Elestedt" userId="d5b3dae013d8c231" providerId="LiveId" clId="{46047B8D-3F2D-4779-B061-14238811907D}" dt="2025-01-12T11:33:21.116" v="85" actId="571"/>
          <ac:cxnSpMkLst>
            <pc:docMk/>
            <pc:sldMk cId="2713455579" sldId="256"/>
            <ac:cxnSpMk id="12" creationId="{F51F12D2-1AB6-6E8D-3DDC-E232045C7245}"/>
          </ac:cxnSpMkLst>
        </pc:cxnChg>
        <pc:cxnChg chg="add mod">
          <ac:chgData name="Peter Elestedt" userId="d5b3dae013d8c231" providerId="LiveId" clId="{46047B8D-3F2D-4779-B061-14238811907D}" dt="2025-01-12T11:33:25.308" v="86" actId="571"/>
          <ac:cxnSpMkLst>
            <pc:docMk/>
            <pc:sldMk cId="2713455579" sldId="256"/>
            <ac:cxnSpMk id="13" creationId="{4BB40152-AA71-C5EF-6077-B69383F629C1}"/>
          </ac:cxnSpMkLst>
        </pc:cxnChg>
        <pc:cxnChg chg="add mod">
          <ac:chgData name="Peter Elestedt" userId="d5b3dae013d8c231" providerId="LiveId" clId="{46047B8D-3F2D-4779-B061-14238811907D}" dt="2025-01-12T11:33:25.308" v="86" actId="571"/>
          <ac:cxnSpMkLst>
            <pc:docMk/>
            <pc:sldMk cId="2713455579" sldId="256"/>
            <ac:cxnSpMk id="14" creationId="{A639506A-A771-2790-0AC7-C4B401FD2CBF}"/>
          </ac:cxnSpMkLst>
        </pc:cxnChg>
        <pc:cxnChg chg="add mod">
          <ac:chgData name="Peter Elestedt" userId="d5b3dae013d8c231" providerId="LiveId" clId="{46047B8D-3F2D-4779-B061-14238811907D}" dt="2025-01-12T11:33:27.813" v="87" actId="571"/>
          <ac:cxnSpMkLst>
            <pc:docMk/>
            <pc:sldMk cId="2713455579" sldId="256"/>
            <ac:cxnSpMk id="15" creationId="{3D832FD4-BBAD-9B1B-9CFF-5B3B3BB5E52E}"/>
          </ac:cxnSpMkLst>
        </pc:cxnChg>
        <pc:cxnChg chg="add mod">
          <ac:chgData name="Peter Elestedt" userId="d5b3dae013d8c231" providerId="LiveId" clId="{46047B8D-3F2D-4779-B061-14238811907D}" dt="2025-01-12T11:33:27.813" v="87" actId="571"/>
          <ac:cxnSpMkLst>
            <pc:docMk/>
            <pc:sldMk cId="2713455579" sldId="256"/>
            <ac:cxnSpMk id="16" creationId="{8A369B0F-6FD9-4656-94E3-9E68A31472FC}"/>
          </ac:cxnSpMkLst>
        </pc:cxnChg>
        <pc:cxnChg chg="add mod">
          <ac:chgData name="Peter Elestedt" userId="d5b3dae013d8c231" providerId="LiveId" clId="{46047B8D-3F2D-4779-B061-14238811907D}" dt="2025-01-12T11:33:30.333" v="88" actId="571"/>
          <ac:cxnSpMkLst>
            <pc:docMk/>
            <pc:sldMk cId="2713455579" sldId="256"/>
            <ac:cxnSpMk id="17" creationId="{F7F0F993-E0D4-827D-3484-313B77AF6E87}"/>
          </ac:cxnSpMkLst>
        </pc:cxnChg>
        <pc:cxnChg chg="add mod">
          <ac:chgData name="Peter Elestedt" userId="d5b3dae013d8c231" providerId="LiveId" clId="{46047B8D-3F2D-4779-B061-14238811907D}" dt="2025-01-12T11:33:30.333" v="88" actId="571"/>
          <ac:cxnSpMkLst>
            <pc:docMk/>
            <pc:sldMk cId="2713455579" sldId="256"/>
            <ac:cxnSpMk id="18" creationId="{C87BE2D7-6515-00B3-5BD7-1C4CDE2949F9}"/>
          </ac:cxnSpMkLst>
        </pc:cxnChg>
        <pc:cxnChg chg="add mod">
          <ac:chgData name="Peter Elestedt" userId="d5b3dae013d8c231" providerId="LiveId" clId="{46047B8D-3F2D-4779-B061-14238811907D}" dt="2025-01-12T11:33:33.694" v="89" actId="571"/>
          <ac:cxnSpMkLst>
            <pc:docMk/>
            <pc:sldMk cId="2713455579" sldId="256"/>
            <ac:cxnSpMk id="19" creationId="{DDE8F3EF-3C78-1186-BBA1-0BA0A31FBCF7}"/>
          </ac:cxnSpMkLst>
        </pc:cxnChg>
        <pc:cxnChg chg="add mod">
          <ac:chgData name="Peter Elestedt" userId="d5b3dae013d8c231" providerId="LiveId" clId="{46047B8D-3F2D-4779-B061-14238811907D}" dt="2025-01-12T11:33:33.694" v="89" actId="571"/>
          <ac:cxnSpMkLst>
            <pc:docMk/>
            <pc:sldMk cId="2713455579" sldId="256"/>
            <ac:cxnSpMk id="20" creationId="{46AB26D6-90D3-9B40-8632-9ECD9BE36F4C}"/>
          </ac:cxnSpMkLst>
        </pc:cxnChg>
        <pc:cxnChg chg="add mod">
          <ac:chgData name="Peter Elestedt" userId="d5b3dae013d8c231" providerId="LiveId" clId="{46047B8D-3F2D-4779-B061-14238811907D}" dt="2025-01-12T11:33:46.061" v="90" actId="571"/>
          <ac:cxnSpMkLst>
            <pc:docMk/>
            <pc:sldMk cId="2713455579" sldId="256"/>
            <ac:cxnSpMk id="21" creationId="{816054DD-C7D3-FC64-910D-F3FBF18B07F0}"/>
          </ac:cxnSpMkLst>
        </pc:cxnChg>
        <pc:cxnChg chg="add mod">
          <ac:chgData name="Peter Elestedt" userId="d5b3dae013d8c231" providerId="LiveId" clId="{46047B8D-3F2D-4779-B061-14238811907D}" dt="2025-01-12T11:33:46.061" v="90" actId="571"/>
          <ac:cxnSpMkLst>
            <pc:docMk/>
            <pc:sldMk cId="2713455579" sldId="256"/>
            <ac:cxnSpMk id="22" creationId="{EFD52ADB-433C-C8BD-25A2-A0B28FE23F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7730" y="90152"/>
            <a:ext cx="6400800" cy="969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7730" y="914400"/>
            <a:ext cx="640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 flipV="1">
            <a:off x="4627043" y="90152"/>
            <a:ext cx="7620" cy="824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083967" y="5838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Huvudtitel:</a:t>
            </a:r>
            <a:endParaRPr lang="en-GB" sz="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94390" y="50366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Version:</a:t>
            </a:r>
            <a:endParaRPr lang="en-GB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49238" y="5036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Datum:</a:t>
            </a:r>
            <a:endParaRPr lang="en-GB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83968" y="473873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Undertitel:</a:t>
            </a:r>
            <a:endParaRPr lang="en-GB" sz="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4390" y="50227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Skapad av:</a:t>
            </a:r>
            <a:endParaRPr lang="en-GB" sz="80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 flipV="1">
            <a:off x="2123493" y="90152"/>
            <a:ext cx="7620" cy="824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3" idx="1"/>
          </p:cNvCxnSpPr>
          <p:nvPr userDrawn="1"/>
        </p:nvCxnSpPr>
        <p:spPr>
          <a:xfrm>
            <a:off x="347730" y="502276"/>
            <a:ext cx="4288864" cy="13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1012253" y="90152"/>
            <a:ext cx="0" cy="412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47730" y="9639300"/>
            <a:ext cx="640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992754" y="9606475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Sida      av     </a:t>
            </a:r>
            <a:endParaRPr lang="en-GB" sz="800" dirty="0"/>
          </a:p>
        </p:txBody>
      </p:sp>
      <p:cxnSp>
        <p:nvCxnSpPr>
          <p:cNvPr id="22" name="Straight Connector 21"/>
          <p:cNvCxnSpPr>
            <a:stCxn id="20" idx="1"/>
            <a:endCxn id="20" idx="1"/>
          </p:cNvCxnSpPr>
          <p:nvPr userDrawn="1"/>
        </p:nvCxnSpPr>
        <p:spPr>
          <a:xfrm>
            <a:off x="5992754" y="971419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41302" y="9639300"/>
            <a:ext cx="0" cy="148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294390" y="9606475"/>
            <a:ext cx="1611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Godkänd för konstruktion, datum:</a:t>
            </a:r>
            <a:endParaRPr lang="en-GB" sz="800" dirty="0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4D7F5B7-9379-043F-EE5F-075F98C64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94" y="146272"/>
            <a:ext cx="2132506" cy="7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2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8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6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2236-7DBA-4CAA-8C10-36BBFB421A1C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74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89B8FD-4FC7-7DC5-E08F-325642043BFC}"/>
              </a:ext>
            </a:extLst>
          </p:cNvPr>
          <p:cNvSpPr/>
          <p:nvPr/>
        </p:nvSpPr>
        <p:spPr>
          <a:xfrm>
            <a:off x="592428" y="1191296"/>
            <a:ext cx="1938271" cy="44110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2142227" y="167316"/>
            <a:ext cx="245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Motordressin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6477" y="603669"/>
            <a:ext cx="248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Elektrisk inkoppling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663" y="201822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1.0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59027" y="199107"/>
            <a:ext cx="145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2025-01-12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7881" y="620922"/>
            <a:ext cx="2238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P Elestedt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990AE-283F-B30C-C174-B98A1B550E62}"/>
              </a:ext>
            </a:extLst>
          </p:cNvPr>
          <p:cNvSpPr txBox="1"/>
          <p:nvPr/>
        </p:nvSpPr>
        <p:spPr>
          <a:xfrm>
            <a:off x="1043187" y="1165539"/>
            <a:ext cx="160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55C01-85E5-BB81-CFA3-D64182C1CFEF}"/>
              </a:ext>
            </a:extLst>
          </p:cNvPr>
          <p:cNvSpPr txBox="1"/>
          <p:nvPr/>
        </p:nvSpPr>
        <p:spPr>
          <a:xfrm>
            <a:off x="1410237" y="1539025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Motor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C78C-B046-2755-373B-40F3D73B93C6}"/>
              </a:ext>
            </a:extLst>
          </p:cNvPr>
          <p:cNvSpPr txBox="1"/>
          <p:nvPr/>
        </p:nvSpPr>
        <p:spPr>
          <a:xfrm>
            <a:off x="2228044" y="141023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  <a:p>
            <a:r>
              <a:rPr lang="sv-SE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822BF-E35A-61D2-0AA1-EFAD9B87F1BA}"/>
              </a:ext>
            </a:extLst>
          </p:cNvPr>
          <p:cNvSpPr txBox="1"/>
          <p:nvPr/>
        </p:nvSpPr>
        <p:spPr>
          <a:xfrm>
            <a:off x="2144332" y="2240924"/>
            <a:ext cx="4491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I1</a:t>
            </a:r>
          </a:p>
          <a:p>
            <a:r>
              <a:rPr lang="sv-SE" dirty="0"/>
              <a:t>U6</a:t>
            </a:r>
          </a:p>
          <a:p>
            <a:r>
              <a:rPr lang="sv-SE" dirty="0"/>
              <a:t>U5</a:t>
            </a:r>
          </a:p>
          <a:p>
            <a:r>
              <a:rPr lang="sv-SE" dirty="0"/>
              <a:t>U4</a:t>
            </a:r>
          </a:p>
          <a:p>
            <a:r>
              <a:rPr lang="sv-SE" dirty="0"/>
              <a:t>U3</a:t>
            </a:r>
          </a:p>
          <a:p>
            <a:r>
              <a:rPr lang="sv-SE" dirty="0"/>
              <a:t>U2</a:t>
            </a:r>
          </a:p>
          <a:p>
            <a:r>
              <a:rPr lang="sv-SE" dirty="0"/>
              <a:t>U1</a:t>
            </a:r>
          </a:p>
          <a:p>
            <a:r>
              <a:rPr lang="sv-SE" dirty="0"/>
              <a:t>G</a:t>
            </a:r>
          </a:p>
          <a:p>
            <a:r>
              <a:rPr lang="sv-SE" dirty="0"/>
              <a:t>5V</a:t>
            </a:r>
          </a:p>
          <a:p>
            <a:r>
              <a:rPr lang="sv-SE" dirty="0"/>
              <a:t>V-</a:t>
            </a:r>
          </a:p>
          <a:p>
            <a:r>
              <a:rPr lang="sv-SE" dirty="0"/>
              <a:t>V+</a:t>
            </a:r>
          </a:p>
          <a:p>
            <a:r>
              <a:rPr lang="sv-SE" dirty="0"/>
              <a:t>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97D79D-4E50-D605-566F-D188F3E234DA}"/>
              </a:ext>
            </a:extLst>
          </p:cNvPr>
          <p:cNvCxnSpPr/>
          <p:nvPr/>
        </p:nvCxnSpPr>
        <p:spPr>
          <a:xfrm>
            <a:off x="2537138" y="1590541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A7F01-1F1B-0AF7-BC2E-FA037F2C2C4E}"/>
              </a:ext>
            </a:extLst>
          </p:cNvPr>
          <p:cNvCxnSpPr/>
          <p:nvPr/>
        </p:nvCxnSpPr>
        <p:spPr>
          <a:xfrm>
            <a:off x="2537138" y="1873876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489953-6040-6EF5-C5B1-58146983C4E6}"/>
              </a:ext>
            </a:extLst>
          </p:cNvPr>
          <p:cNvSpPr txBox="1"/>
          <p:nvPr/>
        </p:nvSpPr>
        <p:spPr>
          <a:xfrm>
            <a:off x="3129565" y="1410237"/>
            <a:ext cx="65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Grön</a:t>
            </a:r>
          </a:p>
          <a:p>
            <a:r>
              <a:rPr lang="sv-SE" dirty="0"/>
              <a:t>Röd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01B39E-F9DD-B9FE-A091-2D183FA8A40D}"/>
              </a:ext>
            </a:extLst>
          </p:cNvPr>
          <p:cNvCxnSpPr/>
          <p:nvPr/>
        </p:nvCxnSpPr>
        <p:spPr>
          <a:xfrm>
            <a:off x="2537138" y="2421228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1F12D2-1AB6-6E8D-3DDC-E232045C7245}"/>
              </a:ext>
            </a:extLst>
          </p:cNvPr>
          <p:cNvCxnSpPr/>
          <p:nvPr/>
        </p:nvCxnSpPr>
        <p:spPr>
          <a:xfrm>
            <a:off x="2537138" y="2704563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B40152-AA71-C5EF-6077-B69383F629C1}"/>
              </a:ext>
            </a:extLst>
          </p:cNvPr>
          <p:cNvCxnSpPr/>
          <p:nvPr/>
        </p:nvCxnSpPr>
        <p:spPr>
          <a:xfrm>
            <a:off x="2537138" y="2955701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39506A-A771-2790-0AC7-C4B401FD2CBF}"/>
              </a:ext>
            </a:extLst>
          </p:cNvPr>
          <p:cNvCxnSpPr/>
          <p:nvPr/>
        </p:nvCxnSpPr>
        <p:spPr>
          <a:xfrm>
            <a:off x="2537138" y="3239036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2FD4-BBAD-9B1B-9CFF-5B3B3BB5E52E}"/>
              </a:ext>
            </a:extLst>
          </p:cNvPr>
          <p:cNvCxnSpPr/>
          <p:nvPr/>
        </p:nvCxnSpPr>
        <p:spPr>
          <a:xfrm>
            <a:off x="2537138" y="3528811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69B0F-6FD9-4656-94E3-9E68A31472FC}"/>
              </a:ext>
            </a:extLst>
          </p:cNvPr>
          <p:cNvCxnSpPr/>
          <p:nvPr/>
        </p:nvCxnSpPr>
        <p:spPr>
          <a:xfrm>
            <a:off x="2537138" y="3812146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F0F993-E0D4-827D-3484-313B77AF6E87}"/>
              </a:ext>
            </a:extLst>
          </p:cNvPr>
          <p:cNvCxnSpPr/>
          <p:nvPr/>
        </p:nvCxnSpPr>
        <p:spPr>
          <a:xfrm>
            <a:off x="2537138" y="4076164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7BE2D7-6515-00B3-5BD7-1C4CDE2949F9}"/>
              </a:ext>
            </a:extLst>
          </p:cNvPr>
          <p:cNvCxnSpPr/>
          <p:nvPr/>
        </p:nvCxnSpPr>
        <p:spPr>
          <a:xfrm>
            <a:off x="2537138" y="4359499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E8F3EF-3C78-1186-BBA1-0BA0A31FBCF7}"/>
              </a:ext>
            </a:extLst>
          </p:cNvPr>
          <p:cNvCxnSpPr/>
          <p:nvPr/>
        </p:nvCxnSpPr>
        <p:spPr>
          <a:xfrm>
            <a:off x="2537138" y="4617076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AB26D6-90D3-9B40-8632-9ECD9BE36F4C}"/>
              </a:ext>
            </a:extLst>
          </p:cNvPr>
          <p:cNvCxnSpPr/>
          <p:nvPr/>
        </p:nvCxnSpPr>
        <p:spPr>
          <a:xfrm>
            <a:off x="2537138" y="4900411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6054DD-C7D3-FC64-910D-F3FBF18B07F0}"/>
              </a:ext>
            </a:extLst>
          </p:cNvPr>
          <p:cNvCxnSpPr/>
          <p:nvPr/>
        </p:nvCxnSpPr>
        <p:spPr>
          <a:xfrm>
            <a:off x="2537138" y="5164428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D52ADB-433C-C8BD-25A2-A0B28FE23FC9}"/>
              </a:ext>
            </a:extLst>
          </p:cNvPr>
          <p:cNvCxnSpPr/>
          <p:nvPr/>
        </p:nvCxnSpPr>
        <p:spPr>
          <a:xfrm>
            <a:off x="2537138" y="5447763"/>
            <a:ext cx="508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D23D57-0DC1-DE50-5B75-2E16B45B19FE}"/>
              </a:ext>
            </a:extLst>
          </p:cNvPr>
          <p:cNvSpPr txBox="1"/>
          <p:nvPr/>
        </p:nvSpPr>
        <p:spPr>
          <a:xfrm>
            <a:off x="3148884" y="2240924"/>
            <a:ext cx="19838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I1         magnet</a:t>
            </a:r>
          </a:p>
          <a:p>
            <a:r>
              <a:rPr lang="sv-SE" dirty="0"/>
              <a:t>U6</a:t>
            </a:r>
          </a:p>
          <a:p>
            <a:r>
              <a:rPr lang="sv-SE" dirty="0"/>
              <a:t>U5</a:t>
            </a:r>
          </a:p>
          <a:p>
            <a:r>
              <a:rPr lang="sv-SE" dirty="0"/>
              <a:t>U4        </a:t>
            </a:r>
            <a:r>
              <a:rPr lang="sv-SE" dirty="0" err="1"/>
              <a:t>Whistle</a:t>
            </a:r>
            <a:endParaRPr lang="sv-SE" dirty="0"/>
          </a:p>
          <a:p>
            <a:r>
              <a:rPr lang="sv-SE" dirty="0"/>
              <a:t>U3</a:t>
            </a:r>
          </a:p>
          <a:p>
            <a:r>
              <a:rPr lang="sv-SE" dirty="0"/>
              <a:t>U2</a:t>
            </a:r>
          </a:p>
          <a:p>
            <a:r>
              <a:rPr lang="sv-SE" dirty="0"/>
              <a:t>U1        Ljus</a:t>
            </a:r>
          </a:p>
          <a:p>
            <a:r>
              <a:rPr lang="sv-SE" dirty="0"/>
              <a:t>G          nollreferens</a:t>
            </a:r>
          </a:p>
          <a:p>
            <a:r>
              <a:rPr lang="sv-SE" dirty="0"/>
              <a:t>5V</a:t>
            </a:r>
          </a:p>
          <a:p>
            <a:r>
              <a:rPr lang="sv-SE" dirty="0"/>
              <a:t>Svart    räls</a:t>
            </a:r>
          </a:p>
          <a:p>
            <a:r>
              <a:rPr lang="sv-SE" dirty="0"/>
              <a:t>Röd      räls</a:t>
            </a:r>
          </a:p>
          <a:p>
            <a:r>
              <a:rPr lang="sv-SE" dirty="0"/>
              <a:t>U          räls 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330C1-4D28-6341-11E7-14153C848771}"/>
              </a:ext>
            </a:extLst>
          </p:cNvPr>
          <p:cNvSpPr txBox="1"/>
          <p:nvPr/>
        </p:nvSpPr>
        <p:spPr>
          <a:xfrm>
            <a:off x="3805705" y="1068947"/>
            <a:ext cx="24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DCC adress:  161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193A1-16A9-76DD-BBF2-11C1F98D16A8}"/>
              </a:ext>
            </a:extLst>
          </p:cNvPr>
          <p:cNvSpPr txBox="1"/>
          <p:nvPr/>
        </p:nvSpPr>
        <p:spPr>
          <a:xfrm>
            <a:off x="502274" y="5658683"/>
            <a:ext cx="3155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Funktionstangenter: </a:t>
            </a:r>
          </a:p>
          <a:p>
            <a:r>
              <a:rPr lang="sv-SE" dirty="0"/>
              <a:t>FO   Ljus</a:t>
            </a:r>
          </a:p>
          <a:p>
            <a:r>
              <a:rPr lang="sv-SE" dirty="0"/>
              <a:t>F1   </a:t>
            </a:r>
          </a:p>
          <a:p>
            <a:r>
              <a:rPr lang="sv-SE" dirty="0"/>
              <a:t>F2   </a:t>
            </a:r>
          </a:p>
          <a:p>
            <a:r>
              <a:rPr lang="sv-SE" dirty="0"/>
              <a:t>F3   Tuta</a:t>
            </a:r>
          </a:p>
          <a:p>
            <a:r>
              <a:rPr lang="sv-SE" dirty="0"/>
              <a:t>F4</a:t>
            </a:r>
          </a:p>
          <a:p>
            <a:r>
              <a:rPr lang="sv-SE" dirty="0"/>
              <a:t>F5   ”rök”</a:t>
            </a:r>
          </a:p>
          <a:p>
            <a:r>
              <a:rPr lang="sv-SE" dirty="0"/>
              <a:t>F6   </a:t>
            </a:r>
          </a:p>
          <a:p>
            <a:r>
              <a:rPr lang="sv-SE"/>
              <a:t>F7   </a:t>
            </a:r>
            <a:r>
              <a:rPr lang="sv-SE" dirty="0"/>
              <a:t>D</a:t>
            </a:r>
            <a:r>
              <a:rPr lang="sv-SE"/>
              <a:t>ubbel </a:t>
            </a:r>
            <a:r>
              <a:rPr lang="sv-SE" dirty="0"/>
              <a:t>tut</a:t>
            </a:r>
          </a:p>
          <a:p>
            <a:r>
              <a:rPr lang="sv-SE" dirty="0"/>
              <a:t>F8   Nödstopp</a:t>
            </a:r>
          </a:p>
          <a:p>
            <a:r>
              <a:rPr lang="sv-SE" dirty="0"/>
              <a:t>F9   Växling</a:t>
            </a:r>
          </a:p>
          <a:p>
            <a:r>
              <a:rPr lang="sv-SE" dirty="0"/>
              <a:t>F10 </a:t>
            </a:r>
            <a:r>
              <a:rPr lang="sv-SE" dirty="0" err="1"/>
              <a:t>Next</a:t>
            </a:r>
            <a:r>
              <a:rPr lang="sv-SE" dirty="0"/>
              <a:t> station</a:t>
            </a:r>
          </a:p>
          <a:p>
            <a:r>
              <a:rPr lang="sv-SE" dirty="0"/>
              <a:t>F11 </a:t>
            </a:r>
            <a:r>
              <a:rPr lang="sv-SE" dirty="0" err="1"/>
              <a:t>Remote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station</a:t>
            </a:r>
          </a:p>
          <a:p>
            <a:r>
              <a:rPr lang="sv-SE" dirty="0"/>
              <a:t>F12</a:t>
            </a:r>
          </a:p>
          <a:p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34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1" y="9610725"/>
            <a:ext cx="704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2017-05-17</a:t>
            </a:r>
            <a:endParaRPr lang="en-GB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6179343" y="9610725"/>
            <a:ext cx="285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02</a:t>
            </a:r>
            <a:endParaRPr lang="en-GB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6424612" y="9610725"/>
            <a:ext cx="285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03559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1" cy="381000"/>
          </a:xfrm>
        </p:spPr>
        <p:txBody>
          <a:bodyPr>
            <a:normAutofit/>
          </a:bodyPr>
          <a:lstStyle/>
          <a:p>
            <a:pPr algn="ctr"/>
            <a:r>
              <a:rPr lang="sv-SE" sz="1400" b="1" u="sng" dirty="0"/>
              <a:t>SYMBOLBIBLIOTEK</a:t>
            </a:r>
            <a:endParaRPr lang="en-GB" sz="1100" b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6600" y="593725"/>
            <a:ext cx="419101" cy="192881"/>
            <a:chOff x="2486025" y="2436019"/>
            <a:chExt cx="419101" cy="192881"/>
          </a:xfrm>
        </p:grpSpPr>
        <p:sp>
          <p:nvSpPr>
            <p:cNvPr id="4" name="Isosceles Triangle 3"/>
            <p:cNvSpPr/>
            <p:nvPr/>
          </p:nvSpPr>
          <p:spPr>
            <a:xfrm rot="5400000">
              <a:off x="2600325" y="2460625"/>
              <a:ext cx="190500" cy="14605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2486025" y="2533650"/>
              <a:ext cx="4191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768600" y="2436019"/>
              <a:ext cx="0" cy="190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5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84</Words>
  <Application>Microsoft Office PowerPoint</Application>
  <PresentationFormat>A4 Paper (210x297 mm)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SYMBOLBIBLIOTEK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Elestedt</dc:creator>
  <cp:lastModifiedBy>Peter Elestedt</cp:lastModifiedBy>
  <cp:revision>7</cp:revision>
  <cp:lastPrinted>2017-05-17T08:08:11Z</cp:lastPrinted>
  <dcterms:created xsi:type="dcterms:W3CDTF">2017-05-17T07:39:46Z</dcterms:created>
  <dcterms:modified xsi:type="dcterms:W3CDTF">2025-01-13T21:39:58Z</dcterms:modified>
</cp:coreProperties>
</file>