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8" autoAdjust="0"/>
    <p:restoredTop sz="94660"/>
  </p:normalViewPr>
  <p:slideViewPr>
    <p:cSldViewPr snapToGrid="0">
      <p:cViewPr>
        <p:scale>
          <a:sx n="33" d="100"/>
          <a:sy n="33" d="100"/>
        </p:scale>
        <p:origin x="5812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2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17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117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1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022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7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18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97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C2A77-E199-48D1-AF00-2E79B8680370}" type="datetimeFigureOut">
              <a:rPr lang="sv-SE" smtClean="0"/>
              <a:t>2025-02-08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E9F7A-E259-4B6B-B0D1-B4E4E74AA2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5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an vara en svartvit bild av bläkopia och text">
            <a:extLst>
              <a:ext uri="{FF2B5EF4-FFF2-40B4-BE49-F238E27FC236}">
                <a16:creationId xmlns:a16="http://schemas.microsoft.com/office/drawing/2014/main" id="{DB54CAA3-30B5-6D37-F8B9-0A0E5BC9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522" y="-1038744"/>
            <a:ext cx="26804551" cy="182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an vara en svartvit bild av bläkopia och text">
            <a:extLst>
              <a:ext uri="{FF2B5EF4-FFF2-40B4-BE49-F238E27FC236}">
                <a16:creationId xmlns:a16="http://schemas.microsoft.com/office/drawing/2014/main" id="{DB54CAA3-30B5-6D37-F8B9-0A0E5BC9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0560" y="-922011"/>
            <a:ext cx="26804551" cy="182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7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an vara en svartvit bild av bläkopia och text">
            <a:extLst>
              <a:ext uri="{FF2B5EF4-FFF2-40B4-BE49-F238E27FC236}">
                <a16:creationId xmlns:a16="http://schemas.microsoft.com/office/drawing/2014/main" id="{DB54CAA3-30B5-6D37-F8B9-0A0E5BC9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91667" y="0"/>
            <a:ext cx="26804551" cy="182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6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an vara en svartvit bild av bläkopia och text">
            <a:extLst>
              <a:ext uri="{FF2B5EF4-FFF2-40B4-BE49-F238E27FC236}">
                <a16:creationId xmlns:a16="http://schemas.microsoft.com/office/drawing/2014/main" id="{DB54CAA3-30B5-6D37-F8B9-0A0E5BC9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36433" y="0"/>
            <a:ext cx="26804551" cy="182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5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an vara en svartvit bild av bläkopia och text">
            <a:extLst>
              <a:ext uri="{FF2B5EF4-FFF2-40B4-BE49-F238E27FC236}">
                <a16:creationId xmlns:a16="http://schemas.microsoft.com/office/drawing/2014/main" id="{DB54CAA3-30B5-6D37-F8B9-0A0E5BC9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83905" y="-8312323"/>
            <a:ext cx="26804551" cy="182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32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A4 Paper (210x297 mm)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Elestedt</dc:creator>
  <cp:lastModifiedBy>Peter Elestedt</cp:lastModifiedBy>
  <cp:revision>1</cp:revision>
  <dcterms:created xsi:type="dcterms:W3CDTF">2025-02-08T14:56:04Z</dcterms:created>
  <dcterms:modified xsi:type="dcterms:W3CDTF">2025-02-08T15:03:41Z</dcterms:modified>
</cp:coreProperties>
</file>