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0" r:id="rId5"/>
    <p:sldId id="261" r:id="rId6"/>
    <p:sldId id="259"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3"/>
  </p:normalViewPr>
  <p:slideViewPr>
    <p:cSldViewPr snapToGrid="0" snapToObjects="1">
      <p:cViewPr varScale="1">
        <p:scale>
          <a:sx n="114" d="100"/>
          <a:sy n="114" d="100"/>
        </p:scale>
        <p:origin x="9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9A5994-645F-4845-AE8E-5FBECDDF9095}" type="datetimeFigureOut">
              <a:rPr lang="en-US" smtClean="0"/>
              <a:t>5/3/21</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07A7683-C47E-3D4A-8BB1-3E9E0DD297B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295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A5994-645F-4845-AE8E-5FBECDDF9095}" type="datetimeFigureOut">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7683-C47E-3D4A-8BB1-3E9E0DD297B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386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A5994-645F-4845-AE8E-5FBECDDF9095}" type="datetimeFigureOut">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7683-C47E-3D4A-8BB1-3E9E0DD297B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5181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A5994-645F-4845-AE8E-5FBECDDF9095}" type="datetimeFigureOut">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7683-C47E-3D4A-8BB1-3E9E0DD297B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164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9A5994-645F-4845-AE8E-5FBECDDF9095}" type="datetimeFigureOut">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7683-C47E-3D4A-8BB1-3E9E0DD297B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331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9A5994-645F-4845-AE8E-5FBECDDF9095}" type="datetimeFigureOut">
              <a:rPr lang="en-US" smtClean="0"/>
              <a:t>5/3/21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A7683-C47E-3D4A-8BB1-3E9E0DD297B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4735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A5994-645F-4845-AE8E-5FBECDDF9095}" type="datetimeFigureOut">
              <a:rPr lang="en-US" smtClean="0"/>
              <a:t>5/3/21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A7683-C47E-3D4A-8BB1-3E9E0DD297B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279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9A5994-645F-4845-AE8E-5FBECDDF9095}" type="datetimeFigureOut">
              <a:rPr lang="en-US" smtClean="0"/>
              <a:t>5/3/21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A7683-C47E-3D4A-8BB1-3E9E0DD297B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518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A5994-645F-4845-AE8E-5FBECDDF9095}" type="datetimeFigureOut">
              <a:rPr lang="en-US" smtClean="0"/>
              <a:t>5/3/21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A7683-C47E-3D4A-8BB1-3E9E0DD297B5}" type="slidenum">
              <a:rPr lang="en-US" smtClean="0"/>
              <a:t>‹#›</a:t>
            </a:fld>
            <a:endParaRPr lang="en-US"/>
          </a:p>
        </p:txBody>
      </p:sp>
    </p:spTree>
    <p:extLst>
      <p:ext uri="{BB962C8B-B14F-4D97-AF65-F5344CB8AC3E}">
        <p14:creationId xmlns:p14="http://schemas.microsoft.com/office/powerpoint/2010/main" val="4187327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9A5994-645F-4845-AE8E-5FBECDDF9095}" type="datetimeFigureOut">
              <a:rPr lang="en-US" smtClean="0"/>
              <a:t>5/3/21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A7683-C47E-3D4A-8BB1-3E9E0DD297B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052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19A5994-645F-4845-AE8E-5FBECDDF9095}" type="datetimeFigureOut">
              <a:rPr lang="en-US" smtClean="0"/>
              <a:t>5/3/21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07A7683-C47E-3D4A-8BB1-3E9E0DD297B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8321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19A5994-645F-4845-AE8E-5FBECDDF9095}" type="datetimeFigureOut">
              <a:rPr lang="en-US" smtClean="0"/>
              <a:t>5/3/21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07A7683-C47E-3D4A-8BB1-3E9E0DD297B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411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19732-E877-B349-B1EA-6F346B71FA47}"/>
              </a:ext>
            </a:extLst>
          </p:cNvPr>
          <p:cNvSpPr>
            <a:spLocks noGrp="1"/>
          </p:cNvSpPr>
          <p:nvPr>
            <p:ph type="ctrTitle"/>
          </p:nvPr>
        </p:nvSpPr>
        <p:spPr/>
        <p:txBody>
          <a:bodyPr/>
          <a:lstStyle/>
          <a:p>
            <a:r>
              <a:rPr lang="en-US" dirty="0"/>
              <a:t>EEE 495</a:t>
            </a:r>
            <a:br>
              <a:rPr lang="en-US" dirty="0"/>
            </a:br>
            <a:r>
              <a:rPr lang="en-US" dirty="0"/>
              <a:t>FINAL PRESENTATION</a:t>
            </a:r>
          </a:p>
        </p:txBody>
      </p:sp>
      <p:sp>
        <p:nvSpPr>
          <p:cNvPr id="3" name="Subtitle 2">
            <a:extLst>
              <a:ext uri="{FF2B5EF4-FFF2-40B4-BE49-F238E27FC236}">
                <a16:creationId xmlns:a16="http://schemas.microsoft.com/office/drawing/2014/main" id="{0DC51B04-87CD-014F-9E04-13200CF03473}"/>
              </a:ext>
            </a:extLst>
          </p:cNvPr>
          <p:cNvSpPr>
            <a:spLocks noGrp="1"/>
          </p:cNvSpPr>
          <p:nvPr>
            <p:ph type="subTitle" idx="1"/>
          </p:nvPr>
        </p:nvSpPr>
        <p:spPr/>
        <p:txBody>
          <a:bodyPr>
            <a:noAutofit/>
          </a:bodyPr>
          <a:lstStyle/>
          <a:p>
            <a:pPr algn="r">
              <a:spcBef>
                <a:spcPts val="0"/>
              </a:spcBef>
            </a:pPr>
            <a:r>
              <a:rPr lang="en-US" sz="1600" b="1" dirty="0">
                <a:solidFill>
                  <a:srgbClr val="595959"/>
                </a:solidFill>
                <a:latin typeface="Times New Roman" panose="02020603050405020304" pitchFamily="18" charset="0"/>
              </a:rPr>
              <a:t>Team No:</a:t>
            </a:r>
            <a:r>
              <a:rPr lang="en-US" sz="1600" dirty="0">
                <a:solidFill>
                  <a:srgbClr val="595959"/>
                </a:solidFill>
                <a:latin typeface="Times New Roman" panose="02020603050405020304" pitchFamily="18" charset="0"/>
              </a:rPr>
              <a:t> 1</a:t>
            </a:r>
            <a:endParaRPr lang="en-US" sz="1600" dirty="0">
              <a:solidFill>
                <a:srgbClr val="000000"/>
              </a:solidFill>
            </a:endParaRPr>
          </a:p>
          <a:p>
            <a:pPr algn="r">
              <a:spcBef>
                <a:spcPts val="0"/>
              </a:spcBef>
            </a:pPr>
            <a:r>
              <a:rPr lang="en-US" sz="1600" b="1" dirty="0">
                <a:solidFill>
                  <a:srgbClr val="595959"/>
                </a:solidFill>
                <a:latin typeface="Times New Roman" panose="02020603050405020304" pitchFamily="18" charset="0"/>
              </a:rPr>
              <a:t>Team Members:</a:t>
            </a:r>
            <a:endParaRPr lang="en-US" sz="1600" dirty="0">
              <a:solidFill>
                <a:srgbClr val="000000"/>
              </a:solidFill>
            </a:endParaRPr>
          </a:p>
          <a:p>
            <a:pPr algn="r">
              <a:spcBef>
                <a:spcPts val="0"/>
              </a:spcBef>
            </a:pPr>
            <a:r>
              <a:rPr lang="en-US" sz="1600" dirty="0" err="1">
                <a:solidFill>
                  <a:srgbClr val="595959"/>
                </a:solidFill>
                <a:latin typeface="Times New Roman" panose="02020603050405020304" pitchFamily="18" charset="0"/>
              </a:rPr>
              <a:t>Pelinsu</a:t>
            </a:r>
            <a:r>
              <a:rPr lang="en-US" sz="1600" dirty="0">
                <a:solidFill>
                  <a:srgbClr val="595959"/>
                </a:solidFill>
                <a:latin typeface="Times New Roman" panose="02020603050405020304" pitchFamily="18" charset="0"/>
              </a:rPr>
              <a:t> </a:t>
            </a:r>
            <a:r>
              <a:rPr lang="en-US" sz="1600" dirty="0" err="1">
                <a:solidFill>
                  <a:srgbClr val="595959"/>
                </a:solidFill>
                <a:latin typeface="Times New Roman" panose="02020603050405020304" pitchFamily="18" charset="0"/>
              </a:rPr>
              <a:t>Acar</a:t>
            </a:r>
            <a:endParaRPr lang="en-US" sz="1600" dirty="0">
              <a:solidFill>
                <a:srgbClr val="000000"/>
              </a:solidFill>
            </a:endParaRPr>
          </a:p>
          <a:p>
            <a:pPr algn="r">
              <a:spcBef>
                <a:spcPts val="0"/>
              </a:spcBef>
            </a:pPr>
            <a:r>
              <a:rPr lang="en-US" sz="1600" dirty="0" err="1">
                <a:solidFill>
                  <a:srgbClr val="595959"/>
                </a:solidFill>
                <a:latin typeface="Times New Roman" panose="02020603050405020304" pitchFamily="18" charset="0"/>
              </a:rPr>
              <a:t>Alihan</a:t>
            </a:r>
            <a:r>
              <a:rPr lang="en-US" sz="1600" dirty="0">
                <a:solidFill>
                  <a:srgbClr val="595959"/>
                </a:solidFill>
                <a:latin typeface="Times New Roman" panose="02020603050405020304" pitchFamily="18" charset="0"/>
              </a:rPr>
              <a:t> </a:t>
            </a:r>
            <a:r>
              <a:rPr lang="en-US" sz="1600" dirty="0" err="1">
                <a:solidFill>
                  <a:srgbClr val="595959"/>
                </a:solidFill>
                <a:latin typeface="Times New Roman" panose="02020603050405020304" pitchFamily="18" charset="0"/>
              </a:rPr>
              <a:t>Koçoğlu</a:t>
            </a:r>
            <a:endParaRPr lang="en-US" sz="1600" dirty="0">
              <a:solidFill>
                <a:srgbClr val="000000"/>
              </a:solidFill>
            </a:endParaRPr>
          </a:p>
          <a:p>
            <a:pPr algn="r">
              <a:spcBef>
                <a:spcPts val="0"/>
              </a:spcBef>
            </a:pPr>
            <a:r>
              <a:rPr lang="en-US" sz="1600" dirty="0">
                <a:solidFill>
                  <a:srgbClr val="595959"/>
                </a:solidFill>
                <a:latin typeface="Times New Roman" panose="02020603050405020304" pitchFamily="18" charset="0"/>
              </a:rPr>
              <a:t>Emre </a:t>
            </a:r>
            <a:r>
              <a:rPr lang="en-US" sz="1600" dirty="0" err="1">
                <a:solidFill>
                  <a:srgbClr val="595959"/>
                </a:solidFill>
                <a:latin typeface="Times New Roman" panose="02020603050405020304" pitchFamily="18" charset="0"/>
              </a:rPr>
              <a:t>Uludağ</a:t>
            </a:r>
            <a:endParaRPr lang="en-US" sz="1600" dirty="0">
              <a:solidFill>
                <a:srgbClr val="000000"/>
              </a:solidFill>
            </a:endParaRPr>
          </a:p>
          <a:p>
            <a:pPr algn="r">
              <a:spcBef>
                <a:spcPts val="0"/>
              </a:spcBef>
            </a:pPr>
            <a:r>
              <a:rPr lang="en-US" sz="1600" dirty="0">
                <a:solidFill>
                  <a:srgbClr val="595959"/>
                </a:solidFill>
                <a:latin typeface="Times New Roman" panose="02020603050405020304" pitchFamily="18" charset="0"/>
              </a:rPr>
              <a:t>İbrahim </a:t>
            </a:r>
            <a:r>
              <a:rPr lang="en-US" sz="1600" dirty="0" err="1">
                <a:solidFill>
                  <a:srgbClr val="595959"/>
                </a:solidFill>
                <a:latin typeface="Times New Roman" panose="02020603050405020304" pitchFamily="18" charset="0"/>
              </a:rPr>
              <a:t>Burak</a:t>
            </a:r>
            <a:r>
              <a:rPr lang="en-US" sz="1600" dirty="0">
                <a:solidFill>
                  <a:srgbClr val="595959"/>
                </a:solidFill>
                <a:latin typeface="Times New Roman" panose="02020603050405020304" pitchFamily="18" charset="0"/>
              </a:rPr>
              <a:t> </a:t>
            </a:r>
            <a:r>
              <a:rPr lang="en-US" sz="1600" dirty="0" err="1">
                <a:solidFill>
                  <a:srgbClr val="595959"/>
                </a:solidFill>
                <a:latin typeface="Times New Roman" panose="02020603050405020304" pitchFamily="18" charset="0"/>
              </a:rPr>
              <a:t>Yorulmaz</a:t>
            </a:r>
            <a:endParaRPr lang="en-US" sz="1600" dirty="0">
              <a:solidFill>
                <a:srgbClr val="000000"/>
              </a:solidFill>
            </a:endParaRPr>
          </a:p>
          <a:p>
            <a:br>
              <a:rPr lang="en-US" sz="1600" dirty="0"/>
            </a:br>
            <a:br>
              <a:rPr lang="en-US" sz="1600" dirty="0"/>
            </a:br>
            <a:endParaRPr lang="en-US" sz="1600" dirty="0"/>
          </a:p>
        </p:txBody>
      </p:sp>
    </p:spTree>
    <p:extLst>
      <p:ext uri="{BB962C8B-B14F-4D97-AF65-F5344CB8AC3E}">
        <p14:creationId xmlns:p14="http://schemas.microsoft.com/office/powerpoint/2010/main" val="3320892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5A75-E86B-5441-94F7-1C4CA017C8B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B2D91AE9-F93B-DF49-854C-F8B40BDDD7E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COVID-19, today's biggest problem and many people have suffered from this. Our aim is to help overcome the pandemic process without any trouble by using technology and make it accessible to everyone.</a:t>
            </a:r>
          </a:p>
        </p:txBody>
      </p:sp>
      <p:pic>
        <p:nvPicPr>
          <p:cNvPr id="1042" name="Picture 18">
            <a:extLst>
              <a:ext uri="{FF2B5EF4-FFF2-40B4-BE49-F238E27FC236}">
                <a16:creationId xmlns:a16="http://schemas.microsoft.com/office/drawing/2014/main" id="{EF6F2C46-2BD9-4B42-AB1B-3780EDE89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086" y="3362166"/>
            <a:ext cx="4897828" cy="275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24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B3432-BA05-A949-BA1D-EC8C917FD808}"/>
              </a:ext>
            </a:extLst>
          </p:cNvPr>
          <p:cNvSpPr>
            <a:spLocks noGrp="1"/>
          </p:cNvSpPr>
          <p:nvPr>
            <p:ph type="title"/>
          </p:nvPr>
        </p:nvSpPr>
        <p:spPr/>
        <p:txBody>
          <a:bodyPr/>
          <a:lstStyle/>
          <a:p>
            <a:r>
              <a:rPr lang="en-US" dirty="0"/>
              <a:t>PRODUCT</a:t>
            </a:r>
          </a:p>
        </p:txBody>
      </p:sp>
      <p:sp>
        <p:nvSpPr>
          <p:cNvPr id="3" name="Content Placeholder 2">
            <a:extLst>
              <a:ext uri="{FF2B5EF4-FFF2-40B4-BE49-F238E27FC236}">
                <a16:creationId xmlns:a16="http://schemas.microsoft.com/office/drawing/2014/main" id="{D56AD3D0-2F11-8C4B-964D-4F4DA3530CB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final product has 2 main functions.</a:t>
            </a:r>
          </a:p>
          <a:p>
            <a:pPr lvl="1"/>
            <a:r>
              <a:rPr lang="en-US" dirty="0">
                <a:latin typeface="Times New Roman" panose="02020603050405020304" pitchFamily="18" charset="0"/>
                <a:cs typeface="Times New Roman" panose="02020603050405020304" pitchFamily="18" charset="0"/>
              </a:rPr>
              <a:t>Checking the body temperature of the people going in to make sure they are not sick.</a:t>
            </a:r>
          </a:p>
          <a:p>
            <a:pPr lvl="1"/>
            <a:r>
              <a:rPr lang="en-US" dirty="0">
                <a:latin typeface="Times New Roman" panose="02020603050405020304" pitchFamily="18" charset="0"/>
                <a:cs typeface="Times New Roman" panose="02020603050405020304" pitchFamily="18" charset="0"/>
              </a:rPr>
              <a:t>To follow that the people inside obey the mask rules.</a:t>
            </a:r>
          </a:p>
          <a:p>
            <a:r>
              <a:rPr lang="en-US" dirty="0">
                <a:latin typeface="Times New Roman" panose="02020603050405020304" pitchFamily="18" charset="0"/>
                <a:cs typeface="Times New Roman" panose="02020603050405020304" pitchFamily="18" charset="0"/>
              </a:rPr>
              <a:t>The data obtained from these two systems can be followed from the android application with the help of the server.</a:t>
            </a:r>
          </a:p>
        </p:txBody>
      </p:sp>
    </p:spTree>
    <p:extLst>
      <p:ext uri="{BB962C8B-B14F-4D97-AF65-F5344CB8AC3E}">
        <p14:creationId xmlns:p14="http://schemas.microsoft.com/office/powerpoint/2010/main" val="160505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80AD-D047-AE4B-B46B-F685A975EAB9}"/>
              </a:ext>
            </a:extLst>
          </p:cNvPr>
          <p:cNvSpPr>
            <a:spLocks noGrp="1"/>
          </p:cNvSpPr>
          <p:nvPr>
            <p:ph type="title"/>
          </p:nvPr>
        </p:nvSpPr>
        <p:spPr/>
        <p:txBody>
          <a:bodyPr/>
          <a:lstStyle/>
          <a:p>
            <a:r>
              <a:rPr lang="en-US" dirty="0"/>
              <a:t>Product design</a:t>
            </a:r>
          </a:p>
        </p:txBody>
      </p:sp>
      <p:pic>
        <p:nvPicPr>
          <p:cNvPr id="3074" name="Picture 2">
            <a:extLst>
              <a:ext uri="{FF2B5EF4-FFF2-40B4-BE49-F238E27FC236}">
                <a16:creationId xmlns:a16="http://schemas.microsoft.com/office/drawing/2014/main" id="{92F0DB1A-1DDF-EF45-9735-8CA5D9C30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8" y="1434062"/>
            <a:ext cx="9603275" cy="46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36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5E86-D087-2C4E-9675-953B906629CD}"/>
              </a:ext>
            </a:extLst>
          </p:cNvPr>
          <p:cNvSpPr>
            <a:spLocks noGrp="1"/>
          </p:cNvSpPr>
          <p:nvPr>
            <p:ph type="title"/>
          </p:nvPr>
        </p:nvSpPr>
        <p:spPr/>
        <p:txBody>
          <a:bodyPr/>
          <a:lstStyle/>
          <a:p>
            <a:r>
              <a:rPr lang="en-US" dirty="0"/>
              <a:t>Hardware &amp; software design specifications</a:t>
            </a:r>
          </a:p>
        </p:txBody>
      </p:sp>
      <p:sp>
        <p:nvSpPr>
          <p:cNvPr id="3" name="Content Placeholder 2">
            <a:extLst>
              <a:ext uri="{FF2B5EF4-FFF2-40B4-BE49-F238E27FC236}">
                <a16:creationId xmlns:a16="http://schemas.microsoft.com/office/drawing/2014/main" id="{895A689E-B70C-B04F-ADBB-DA060CBDFAE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hardware system consists of two main submodules. </a:t>
            </a:r>
          </a:p>
          <a:p>
            <a:pPr lvl="1"/>
            <a:r>
              <a:rPr lang="en-US" dirty="0">
                <a:latin typeface="Times New Roman" panose="02020603050405020304" pitchFamily="18" charset="0"/>
                <a:cs typeface="Times New Roman" panose="02020603050405020304" pitchFamily="18" charset="0"/>
              </a:rPr>
              <a:t>One module is designed for face mask detection using Raspberry Pi and camera.</a:t>
            </a:r>
          </a:p>
          <a:p>
            <a:pPr lvl="1"/>
            <a:r>
              <a:rPr lang="en-US" dirty="0">
                <a:latin typeface="Times New Roman" panose="02020603050405020304" pitchFamily="18" charset="0"/>
                <a:cs typeface="Times New Roman" panose="02020603050405020304" pitchFamily="18" charset="0"/>
              </a:rPr>
              <a:t>Other module is in use for temperature monitoring and entry permit. This system is powered by Arduino Uno and sensors. Also this part of the system includes the connection to Android phone through server.</a:t>
            </a:r>
          </a:p>
          <a:p>
            <a:r>
              <a:rPr lang="en-US" dirty="0">
                <a:solidFill>
                  <a:srgbClr val="000000"/>
                </a:solidFill>
                <a:latin typeface="Times New Roman" panose="02020603050405020304" pitchFamily="18" charset="0"/>
              </a:rPr>
              <a:t>The software system consists of three different parts which are running on Raspberry Pi, Android application and cloud server.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672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223B0-C7CD-7346-8D32-E913661BFFF5}"/>
              </a:ext>
            </a:extLst>
          </p:cNvPr>
          <p:cNvSpPr>
            <a:spLocks noGrp="1"/>
          </p:cNvSpPr>
          <p:nvPr>
            <p:ph type="title"/>
          </p:nvPr>
        </p:nvSpPr>
        <p:spPr/>
        <p:txBody>
          <a:bodyPr/>
          <a:lstStyle/>
          <a:p>
            <a:r>
              <a:rPr lang="en-US" dirty="0"/>
              <a:t>HARDWARE Block diagram</a:t>
            </a:r>
          </a:p>
        </p:txBody>
      </p:sp>
      <p:pic>
        <p:nvPicPr>
          <p:cNvPr id="2050" name="Picture 2">
            <a:extLst>
              <a:ext uri="{FF2B5EF4-FFF2-40B4-BE49-F238E27FC236}">
                <a16:creationId xmlns:a16="http://schemas.microsoft.com/office/drawing/2014/main" id="{3629D613-389F-AE45-8C2C-51A83324C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981" y="1563617"/>
            <a:ext cx="9242440" cy="455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180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4BEB-0A8B-234E-B493-E23413C99DDE}"/>
              </a:ext>
            </a:extLst>
          </p:cNvPr>
          <p:cNvSpPr>
            <a:spLocks noGrp="1"/>
          </p:cNvSpPr>
          <p:nvPr>
            <p:ph type="title"/>
          </p:nvPr>
        </p:nvSpPr>
        <p:spPr/>
        <p:txBody>
          <a:bodyPr/>
          <a:lstStyle/>
          <a:p>
            <a:r>
              <a:rPr lang="en-US" dirty="0"/>
              <a:t>Software block diagram</a:t>
            </a:r>
          </a:p>
        </p:txBody>
      </p:sp>
      <p:pic>
        <p:nvPicPr>
          <p:cNvPr id="4098" name="Picture 2">
            <a:extLst>
              <a:ext uri="{FF2B5EF4-FFF2-40B4-BE49-F238E27FC236}">
                <a16:creationId xmlns:a16="http://schemas.microsoft.com/office/drawing/2014/main" id="{E8D6534E-7DC5-3E40-BB9F-58E902D291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579" y="1627861"/>
            <a:ext cx="9603275" cy="44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619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863C-0602-944C-A8C3-5E0492413DA6}"/>
              </a:ext>
            </a:extLst>
          </p:cNvPr>
          <p:cNvSpPr>
            <a:spLocks noGrp="1"/>
          </p:cNvSpPr>
          <p:nvPr>
            <p:ph type="title"/>
          </p:nvPr>
        </p:nvSpPr>
        <p:spPr/>
        <p:txBody>
          <a:bodyPr/>
          <a:lstStyle/>
          <a:p>
            <a:r>
              <a:rPr lang="en-US" dirty="0"/>
              <a:t>achievements</a:t>
            </a:r>
          </a:p>
        </p:txBody>
      </p:sp>
      <p:sp>
        <p:nvSpPr>
          <p:cNvPr id="3" name="Content Placeholder 2">
            <a:extLst>
              <a:ext uri="{FF2B5EF4-FFF2-40B4-BE49-F238E27FC236}">
                <a16:creationId xmlns:a16="http://schemas.microsoft.com/office/drawing/2014/main" id="{03BA48C0-91DB-FD4A-A243-05E3B58C63B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By the face mask detection system, we were able to detect people who do not wear masks and understand who they are if their faces are registered in the system.</a:t>
            </a:r>
          </a:p>
          <a:p>
            <a:r>
              <a:rPr lang="en-US" dirty="0">
                <a:latin typeface="Times New Roman" panose="02020603050405020304" pitchFamily="18" charset="0"/>
                <a:cs typeface="Times New Roman" panose="02020603050405020304" pitchFamily="18" charset="0"/>
              </a:rPr>
              <a:t>With the temperature system, by measuring the temperature of the people who entered, we were able to detect people who were sick and prevent them from entering.</a:t>
            </a:r>
          </a:p>
          <a:p>
            <a:r>
              <a:rPr lang="en-US" dirty="0">
                <a:latin typeface="Times New Roman" panose="02020603050405020304" pitchFamily="18" charset="0"/>
                <a:cs typeface="Times New Roman" panose="02020603050405020304" pitchFamily="18" charset="0"/>
              </a:rPr>
              <a:t>We managed to transfer all the information to the android application by using the server over the Internet.</a:t>
            </a:r>
          </a:p>
        </p:txBody>
      </p:sp>
    </p:spTree>
    <p:extLst>
      <p:ext uri="{BB962C8B-B14F-4D97-AF65-F5344CB8AC3E}">
        <p14:creationId xmlns:p14="http://schemas.microsoft.com/office/powerpoint/2010/main" val="1066496838"/>
      </p:ext>
    </p:extLst>
  </p:cSld>
  <p:clrMapOvr>
    <a:masterClrMapping/>
  </p:clrMapOvr>
</p:sld>
</file>

<file path=ppt/theme/theme1.xml><?xml version="1.0" encoding="utf-8"?>
<a:theme xmlns:a="http://schemas.openxmlformats.org/drawingml/2006/main" name="Galler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{39057236-CA41-5246-BA6F-0FF21E7E710B}tf10001119</Template>
  <TotalTime>295</TotalTime>
  <Words>293</Words>
  <Application>Microsoft Macintosh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Times New Roman</vt:lpstr>
      <vt:lpstr>Gallery</vt:lpstr>
      <vt:lpstr>EEE 495 FINAL PRESENTATION</vt:lpstr>
      <vt:lpstr>Motivation</vt:lpstr>
      <vt:lpstr>PRODUCT</vt:lpstr>
      <vt:lpstr>Product design</vt:lpstr>
      <vt:lpstr>Hardware &amp; software design specifications</vt:lpstr>
      <vt:lpstr>HARDWARE Block diagram</vt:lpstr>
      <vt:lpstr>Software block diagram</vt:lpstr>
      <vt:lpstr>achievements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 495 FINAL PRESENTATION</dc:title>
  <dc:creator>Microsoft Office User</dc:creator>
  <cp:lastModifiedBy>Microsoft Office User</cp:lastModifiedBy>
  <cp:revision>8</cp:revision>
  <dcterms:created xsi:type="dcterms:W3CDTF">2021-05-03T13:06:00Z</dcterms:created>
  <dcterms:modified xsi:type="dcterms:W3CDTF">2021-05-03T18:01:07Z</dcterms:modified>
</cp:coreProperties>
</file>