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9" r:id="rId5"/>
    <p:sldId id="270" r:id="rId6"/>
    <p:sldId id="272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D491-8D7A-482A-86BF-A12099C10CF7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7FC2-93A2-4C21-9D8A-9B463AE58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56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Vinkki</a:t>
            </a:r>
            <a:r>
              <a:rPr lang="en-GB" dirty="0"/>
              <a:t>: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find_all</a:t>
            </a:r>
            <a:r>
              <a:rPr lang="en-GB" dirty="0"/>
              <a:t>(‘div’, class_ = ‘card’)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4770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Vinkki</a:t>
            </a:r>
            <a:r>
              <a:rPr lang="en-GB" dirty="0"/>
              <a:t>: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find_all</a:t>
            </a:r>
            <a:r>
              <a:rPr lang="en-GB" dirty="0"/>
              <a:t>(‘div’, class_ = ‘card’)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015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Vinkki</a:t>
            </a:r>
            <a:r>
              <a:rPr lang="en-GB" dirty="0"/>
              <a:t>: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find_all</a:t>
            </a:r>
            <a:r>
              <a:rPr lang="en-GB" dirty="0"/>
              <a:t>(‘div’, class_ = ‘card’)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250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Vinkki</a:t>
            </a:r>
            <a:r>
              <a:rPr lang="en-GB" dirty="0"/>
              <a:t>: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find_all</a:t>
            </a:r>
            <a:r>
              <a:rPr lang="en-GB" dirty="0"/>
              <a:t>(‘div’, class_ = ‘card’)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706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Vinkki</a:t>
            </a:r>
            <a:r>
              <a:rPr lang="en-GB" dirty="0"/>
              <a:t>: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find_all</a:t>
            </a:r>
            <a:r>
              <a:rPr lang="en-GB" dirty="0"/>
              <a:t>(‘div’, class_ = ‘card’)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4136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492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47FC2-93A2-4C21-9D8A-9B463AE58069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923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 pienellä palkkilog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E3-3FDD-994B-A30A-FF1415E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360-CF60-1646-B4B7-371F1F4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278-B472-5941-9F3F-061CAE5F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CC118-92C6-1D47-9954-FF1122869D46}"/>
              </a:ext>
            </a:extLst>
          </p:cNvPr>
          <p:cNvSpPr/>
          <p:nvPr/>
        </p:nvSpPr>
        <p:spPr>
          <a:xfrm>
            <a:off x="0" y="0"/>
            <a:ext cx="113600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02F8-51F4-8E41-AF9E-6AF38B4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E67C-6EDC-3345-9431-8E91D02D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00" y="3717177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62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7B39-9335-1D45-9CBC-03251EC5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457200"/>
            <a:ext cx="38951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7EFC-3F5C-1147-AB14-45C9C34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72" y="987425"/>
            <a:ext cx="59521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F311-6830-DB41-A762-AF5516C6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732" y="2057400"/>
            <a:ext cx="38951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BC43-B3C7-D546-AE4F-2E0AE8E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AD602-F739-BD4C-A259-208DB9FB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06320-159F-8448-98A5-069DD07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6443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3B37-E1D2-C64C-BC2D-FF4F9A3E6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1135997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9DC7-0E99-4D49-89C4-322E66D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67AE-6E74-4C41-9AC8-8BACFADF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868F9-2296-0545-A62D-FB2B498B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0B606-8A9C-3E4E-B4A4-B464C595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1"/>
            <a:ext cx="4844566" cy="1793173"/>
          </a:xfrm>
          <a:solidFill>
            <a:schemeClr val="tx2">
              <a:alpha val="90000"/>
            </a:schemeClr>
          </a:solidFill>
        </p:spPr>
        <p:txBody>
          <a:bodyPr lIns="251999" tIns="251999" rIns="251999" bIns="10800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D558-CC7E-AC4F-AE23-7DEDB432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6287" y="1793174"/>
            <a:ext cx="4844566" cy="4275117"/>
          </a:xfrm>
          <a:solidFill>
            <a:schemeClr val="tx2">
              <a:alpha val="90000"/>
            </a:schemeClr>
          </a:solidFill>
        </p:spPr>
        <p:txBody>
          <a:bodyPr lIns="251999" tIns="180000" rIns="251999" bIns="324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10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F38-971E-E743-8A34-337C9067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F57D-7E30-C64A-968C-DE06D9A0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C2DF-8715-A646-990D-DA2CEA4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DA5E-56E8-EC44-A32D-819D951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553A-F783-8343-A958-E86E29B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456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34CC2-DF68-7C46-B5D8-91AB1404E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00570" y="365125"/>
            <a:ext cx="27788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50BF5-D005-F046-BE23-3BAD383E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4732" y="365125"/>
            <a:ext cx="752895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ED6A-3DAF-2240-9CD6-C10D5DC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EC61-88BE-A645-97A1-93767D0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4569-C9FF-654D-B4F5-2E7AF510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53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 isolla log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E3-3FDD-994B-A30A-FF1415E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360-CF60-1646-B4B7-371F1F4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278-B472-5941-9F3F-061CAE5F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CC118-92C6-1D47-9954-FF1122869D46}"/>
              </a:ext>
            </a:extLst>
          </p:cNvPr>
          <p:cNvSpPr/>
          <p:nvPr/>
        </p:nvSpPr>
        <p:spPr>
          <a:xfrm>
            <a:off x="0" y="0"/>
            <a:ext cx="113600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02F8-51F4-8E41-AF9E-6AF38B4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00" y="258865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E67C-6EDC-3345-9431-8E91D02D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00" y="5183469"/>
            <a:ext cx="9144000" cy="130520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BCCA9B1-1015-8749-99D7-26F5CAD6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42" y="1012032"/>
            <a:ext cx="1815316" cy="1448922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11404980" y="6046573"/>
            <a:ext cx="742292" cy="674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 asiakkaan logon kanssa (oikeal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9360-CF60-1646-B4B7-371F1F48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3AE3-3FDD-994B-A30A-FF1415EF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E278-B472-5941-9F3F-061CAE5F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002F8-51F4-8E41-AF9E-6AF38B4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00" y="3342673"/>
            <a:ext cx="9144000" cy="1680845"/>
          </a:xfrm>
          <a:effectLst/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BE67C-6EDC-3345-9431-8E91D02D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00" y="5272071"/>
            <a:ext cx="9144000" cy="835726"/>
          </a:xfrm>
          <a:effectLst/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8" name="Picture 7" descr="Taitotalo tunnus">
            <a:extLst>
              <a:ext uri="{FF2B5EF4-FFF2-40B4-BE49-F238E27FC236}">
                <a16:creationId xmlns:a16="http://schemas.microsoft.com/office/drawing/2014/main" id="{7F5370E0-ACE7-474D-ABC7-C2B2E959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50" y="692183"/>
            <a:ext cx="1599912" cy="12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ECA4-083C-A744-AA9E-8289AA5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E4F6-85AA-A74B-8980-796DBBD9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8748-DA77-0843-91BE-A19F24D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960-C110-FC4A-94F9-08ECAA8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D85B-7726-504F-8940-8CCBE3B9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82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A20A-E24F-0447-925A-758E63D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1709738"/>
            <a:ext cx="10604664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D89F-85A4-CB44-A9FC-041DA097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1" y="4589463"/>
            <a:ext cx="106046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68DC-BA43-2F49-8F1A-AB71A37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591B-C2B3-6C40-B9F7-C304C2AB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0025-B364-3649-9794-AB5800C6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13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7F9-A5D5-364E-8AFE-285B35F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8F7-E7E3-C14D-8987-C5151357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731" y="1825625"/>
            <a:ext cx="516576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D349-4B94-3A43-88B0-D5180C20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90897-8178-584C-BAA3-35C1617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7A667-6EAE-5B43-ACEB-F651908A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3748-63AE-7F4C-BF01-6244E01B8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3631" y="1825625"/>
            <a:ext cx="516576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913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4A07-4985-8542-B2B7-F4668461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2" y="365125"/>
            <a:ext cx="106046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B3F5-18F7-5D43-A045-8741763E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2" y="1681163"/>
            <a:ext cx="5201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D38B9-1422-7A4C-A443-9369B66C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732" y="2505075"/>
            <a:ext cx="52013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1BEC-F0A1-3D4B-ABE7-2DCC9690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005" y="1681163"/>
            <a:ext cx="5201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0E441-9076-754F-97AE-59246F2A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8005" y="2505075"/>
            <a:ext cx="5201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91420-A5FC-E447-877D-3D0ECD4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2592-7479-4A45-9E92-94BD1ABD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F71F1-62A0-C145-B231-2F24E59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317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5E03-D8AD-394D-8751-BADB91F4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13961-CA07-EF46-9253-676D181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5A5F-9119-B048-BA57-0EAAC4B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D92B-A91A-824F-BC40-485471F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97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EF20C-CF68-8546-8C7B-C4EC040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E57CC-FFE5-CE42-B3DB-2B8AA5FD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3CBC-F67D-A343-9449-728B2FB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18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A96472-2891-AF4E-908F-FD53A618D154}"/>
              </a:ext>
            </a:extLst>
          </p:cNvPr>
          <p:cNvSpPr/>
          <p:nvPr/>
        </p:nvSpPr>
        <p:spPr>
          <a:xfrm>
            <a:off x="11353800" y="1"/>
            <a:ext cx="838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6E5F-077E-6E45-9C32-62AEB02A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65125"/>
            <a:ext cx="10604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AC8C-4F9D-1445-BD94-CDF8B89A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31" y="1825625"/>
            <a:ext cx="10604665" cy="400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EE65-1874-FE40-A067-B04514C9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4732" y="6356350"/>
            <a:ext cx="122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CF33-FB34-4AA4-ADB9-F11CFB969F99}" type="datetimeFigureOut">
              <a:rPr lang="en-FI" smtClean="0"/>
              <a:t>10/02/2024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F5D7-99C1-BC40-BEA8-3C9FFE58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2689" y="6356350"/>
            <a:ext cx="7826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53FB-DCF2-8848-B71F-519EFA04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28380" y="6356350"/>
            <a:ext cx="951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6573-A4D3-429F-8EB6-17586D87BD7C}" type="slidenum">
              <a:rPr lang="en-FI" smtClean="0"/>
              <a:t>‹#›</a:t>
            </a:fld>
            <a:endParaRPr lang="en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8D085-8572-7D4E-B5B1-6FD26FAE706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1471304" y="6115626"/>
            <a:ext cx="603192" cy="4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8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1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Avaa </a:t>
            </a:r>
            <a:r>
              <a:rPr lang="en-GB" i="1" dirty="0"/>
              <a:t>1-harjoitus.html</a:t>
            </a:r>
            <a:r>
              <a:rPr lang="en-GB" dirty="0"/>
              <a:t> -</a:t>
            </a:r>
            <a:r>
              <a:rPr lang="en-GB" dirty="0" err="1"/>
              <a:t>tiedosto</a:t>
            </a:r>
            <a:r>
              <a:rPr lang="en-GB" dirty="0"/>
              <a:t>,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tutki</a:t>
            </a:r>
            <a:r>
              <a:rPr lang="en-GB" dirty="0"/>
              <a:t> </a:t>
            </a:r>
            <a:r>
              <a:rPr lang="en-GB" dirty="0" err="1"/>
              <a:t>sen</a:t>
            </a:r>
            <a:r>
              <a:rPr lang="en-GB" dirty="0"/>
              <a:t> HTML-</a:t>
            </a:r>
            <a:r>
              <a:rPr lang="en-GB" dirty="0" err="1"/>
              <a:t>koodia</a:t>
            </a:r>
            <a:r>
              <a:rPr lang="en-GB" dirty="0"/>
              <a:t>. </a:t>
            </a:r>
            <a:r>
              <a:rPr lang="en-GB" dirty="0" err="1"/>
              <a:t>Käytä</a:t>
            </a:r>
            <a:r>
              <a:rPr lang="en-GB" dirty="0"/>
              <a:t> Beautiful Soup –</a:t>
            </a:r>
            <a:r>
              <a:rPr lang="en-GB" dirty="0" err="1"/>
              <a:t>kirjastoa</a:t>
            </a:r>
            <a:r>
              <a:rPr lang="en-GB" dirty="0"/>
              <a:t> </a:t>
            </a:r>
            <a:r>
              <a:rPr lang="en-GB" dirty="0" err="1"/>
              <a:t>lxml-parserin</a:t>
            </a:r>
            <a:r>
              <a:rPr lang="en-GB" dirty="0"/>
              <a:t> </a:t>
            </a:r>
            <a:r>
              <a:rPr lang="en-GB" dirty="0" err="1"/>
              <a:t>kanssa</a:t>
            </a:r>
            <a:endParaRPr lang="en-GB" dirty="0"/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lxml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dirty="0"/>
              <a:t>Luo </a:t>
            </a:r>
            <a:r>
              <a:rPr lang="en-GB" dirty="0" err="1"/>
              <a:t>skripti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tulostaa</a:t>
            </a:r>
            <a:r>
              <a:rPr lang="en-GB" dirty="0"/>
              <a:t> </a:t>
            </a:r>
            <a:r>
              <a:rPr lang="en-GB" dirty="0" err="1"/>
              <a:t>seuraavan</a:t>
            </a:r>
            <a:r>
              <a:rPr lang="en-GB" dirty="0"/>
              <a:t> </a:t>
            </a:r>
            <a:r>
              <a:rPr lang="en-GB" dirty="0" err="1"/>
              <a:t>lopputuloksen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(1-harjoitus.py)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FDA98-D0B2-87D9-7747-AD8E8022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86" y="4016907"/>
            <a:ext cx="339137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2.1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edellisen</a:t>
            </a:r>
            <a:r>
              <a:rPr lang="en-GB" dirty="0"/>
              <a:t> </a:t>
            </a:r>
            <a:r>
              <a:rPr lang="en-GB" dirty="0" err="1"/>
              <a:t>tehtävän</a:t>
            </a:r>
            <a:r>
              <a:rPr lang="en-GB" dirty="0"/>
              <a:t> </a:t>
            </a:r>
            <a:r>
              <a:rPr lang="en-GB" dirty="0" err="1"/>
              <a:t>tavoin</a:t>
            </a:r>
            <a:r>
              <a:rPr lang="en-GB" dirty="0"/>
              <a:t> Beautiful Soup –</a:t>
            </a:r>
            <a:r>
              <a:rPr lang="en-GB" dirty="0" err="1"/>
              <a:t>kirjastoa</a:t>
            </a:r>
            <a:r>
              <a:rPr lang="en-GB" dirty="0"/>
              <a:t> </a:t>
            </a:r>
            <a:r>
              <a:rPr lang="en-GB" dirty="0" err="1"/>
              <a:t>lxml-parserilla</a:t>
            </a:r>
            <a:r>
              <a:rPr lang="en-GB" dirty="0"/>
              <a:t>. </a:t>
            </a:r>
            <a:r>
              <a:rPr lang="en-GB" dirty="0" err="1"/>
              <a:t>Tällä</a:t>
            </a:r>
            <a:r>
              <a:rPr lang="en-GB" dirty="0"/>
              <a:t> </a:t>
            </a:r>
            <a:r>
              <a:rPr lang="en-GB" dirty="0" err="1"/>
              <a:t>kertaa</a:t>
            </a:r>
            <a:r>
              <a:rPr lang="en-GB" dirty="0"/>
              <a:t>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lisäksi</a:t>
            </a:r>
            <a:r>
              <a:rPr lang="en-GB" dirty="0"/>
              <a:t> requests –</a:t>
            </a:r>
            <a:r>
              <a:rPr lang="en-GB" dirty="0" err="1"/>
              <a:t>kirjastoa</a:t>
            </a:r>
            <a:r>
              <a:rPr lang="en-GB" dirty="0"/>
              <a:t>, </a:t>
            </a:r>
            <a:r>
              <a:rPr lang="en-GB" dirty="0" err="1"/>
              <a:t>jolla</a:t>
            </a:r>
            <a:r>
              <a:rPr lang="en-GB" dirty="0"/>
              <a:t> </a:t>
            </a:r>
            <a:r>
              <a:rPr lang="en-GB" dirty="0" err="1"/>
              <a:t>voidaan</a:t>
            </a:r>
            <a:r>
              <a:rPr lang="en-GB" dirty="0"/>
              <a:t> </a:t>
            </a:r>
            <a:r>
              <a:rPr lang="en-GB" dirty="0" err="1"/>
              <a:t>parsia</a:t>
            </a:r>
            <a:r>
              <a:rPr lang="en-GB" dirty="0"/>
              <a:t> </a:t>
            </a:r>
            <a:r>
              <a:rPr lang="en-GB" dirty="0" err="1"/>
              <a:t>tehtävän</a:t>
            </a:r>
            <a:r>
              <a:rPr lang="en-GB" dirty="0"/>
              <a:t> 1 </a:t>
            </a:r>
            <a:r>
              <a:rPr lang="en-GB" dirty="0" err="1"/>
              <a:t>tavoin</a:t>
            </a:r>
            <a:r>
              <a:rPr lang="en-GB" dirty="0"/>
              <a:t> HTML-</a:t>
            </a:r>
            <a:r>
              <a:rPr lang="en-GB" dirty="0" err="1"/>
              <a:t>sivun</a:t>
            </a:r>
            <a:r>
              <a:rPr lang="en-GB" dirty="0"/>
              <a:t> </a:t>
            </a:r>
            <a:r>
              <a:rPr lang="en-GB" dirty="0" err="1"/>
              <a:t>sisältöä</a:t>
            </a:r>
            <a:r>
              <a:rPr lang="en-GB" dirty="0"/>
              <a:t>, </a:t>
            </a:r>
            <a:r>
              <a:rPr lang="en-GB" dirty="0" err="1"/>
              <a:t>mutta</a:t>
            </a:r>
            <a:r>
              <a:rPr lang="en-GB" dirty="0"/>
              <a:t> </a:t>
            </a:r>
            <a:r>
              <a:rPr lang="en-GB" dirty="0" err="1"/>
              <a:t>suoraan</a:t>
            </a:r>
            <a:r>
              <a:rPr lang="en-GB" dirty="0"/>
              <a:t> </a:t>
            </a:r>
            <a:r>
              <a:rPr lang="en-GB" dirty="0" err="1"/>
              <a:t>internetistä</a:t>
            </a:r>
            <a:r>
              <a:rPr lang="en-GB" dirty="0"/>
              <a:t>.</a:t>
            </a:r>
          </a:p>
          <a:p>
            <a:r>
              <a:rPr lang="en-GB" dirty="0" err="1"/>
              <a:t>Tehtäväsi</a:t>
            </a:r>
            <a:r>
              <a:rPr lang="en-GB" dirty="0"/>
              <a:t> on </a:t>
            </a:r>
            <a:r>
              <a:rPr lang="en-GB" dirty="0" err="1"/>
              <a:t>luoda</a:t>
            </a:r>
            <a:r>
              <a:rPr lang="en-GB" dirty="0"/>
              <a:t> </a:t>
            </a:r>
            <a:r>
              <a:rPr lang="en-GB" dirty="0" err="1"/>
              <a:t>skripti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hakee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tulostaa</a:t>
            </a:r>
            <a:r>
              <a:rPr lang="en-GB" dirty="0"/>
              <a:t> </a:t>
            </a:r>
            <a:r>
              <a:rPr lang="en-GB" dirty="0" err="1"/>
              <a:t>komentoriville</a:t>
            </a:r>
            <a:r>
              <a:rPr lang="en-GB" dirty="0"/>
              <a:t>  duunitori.fi –</a:t>
            </a:r>
            <a:r>
              <a:rPr lang="en-GB" dirty="0" err="1"/>
              <a:t>sivustolta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b="1" dirty="0"/>
              <a:t>1.sivun </a:t>
            </a:r>
            <a:r>
              <a:rPr lang="en-GB" dirty="0" err="1"/>
              <a:t>työpaikat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i="1" dirty="0"/>
              <a:t>Python</a:t>
            </a:r>
            <a:r>
              <a:rPr lang="en-GB" dirty="0"/>
              <a:t> –</a:t>
            </a:r>
            <a:r>
              <a:rPr lang="en-GB" dirty="0" err="1"/>
              <a:t>hakusana</a:t>
            </a:r>
            <a:r>
              <a:rPr lang="en-GB" dirty="0"/>
              <a:t> </a:t>
            </a:r>
            <a:r>
              <a:rPr lang="en-GB" dirty="0" err="1"/>
              <a:t>palauttaa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(2-1-harjoitus.py)</a:t>
            </a:r>
          </a:p>
        </p:txBody>
      </p:sp>
    </p:spTree>
    <p:extLst>
      <p:ext uri="{BB962C8B-B14F-4D97-AF65-F5344CB8AC3E}">
        <p14:creationId xmlns:p14="http://schemas.microsoft.com/office/powerpoint/2010/main" val="7999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2.2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Luo </a:t>
            </a:r>
            <a:r>
              <a:rPr lang="en-GB" dirty="0" err="1"/>
              <a:t>tehtävästä</a:t>
            </a:r>
            <a:r>
              <a:rPr lang="en-GB" dirty="0"/>
              <a:t> 2.1 </a:t>
            </a:r>
            <a:r>
              <a:rPr lang="en-GB" dirty="0" err="1"/>
              <a:t>funktio</a:t>
            </a:r>
            <a:r>
              <a:rPr lang="en-GB" dirty="0"/>
              <a:t>, jota </a:t>
            </a:r>
            <a:r>
              <a:rPr lang="en-GB" dirty="0" err="1"/>
              <a:t>kutsutaan</a:t>
            </a:r>
            <a:r>
              <a:rPr lang="en-GB" dirty="0"/>
              <a:t> </a:t>
            </a:r>
            <a:r>
              <a:rPr lang="en-GB" dirty="0" err="1"/>
              <a:t>pääohjelmassa</a:t>
            </a:r>
            <a:r>
              <a:rPr lang="en-GB" dirty="0"/>
              <a:t> </a:t>
            </a:r>
            <a:r>
              <a:rPr lang="en-GB" dirty="0" err="1"/>
              <a:t>esim</a:t>
            </a:r>
            <a:r>
              <a:rPr lang="en-GB" dirty="0"/>
              <a:t>. </a:t>
            </a:r>
            <a:r>
              <a:rPr lang="en-GB" dirty="0" err="1"/>
              <a:t>minuutin</a:t>
            </a:r>
            <a:r>
              <a:rPr lang="en-GB" dirty="0"/>
              <a:t> tai 10 </a:t>
            </a:r>
            <a:r>
              <a:rPr lang="en-GB" dirty="0" err="1"/>
              <a:t>sekunnin</a:t>
            </a:r>
            <a:r>
              <a:rPr lang="en-GB" dirty="0"/>
              <a:t> </a:t>
            </a:r>
            <a:r>
              <a:rPr lang="en-GB" dirty="0" err="1"/>
              <a:t>välein</a:t>
            </a:r>
            <a:r>
              <a:rPr lang="en-GB" dirty="0"/>
              <a:t>. </a:t>
            </a:r>
          </a:p>
          <a:p>
            <a:r>
              <a:rPr lang="en-GB" dirty="0" err="1"/>
              <a:t>Ohjelman</a:t>
            </a:r>
            <a:r>
              <a:rPr lang="en-GB" dirty="0"/>
              <a:t>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siis</a:t>
            </a:r>
            <a:r>
              <a:rPr lang="en-GB" dirty="0"/>
              <a:t> </a:t>
            </a:r>
            <a:r>
              <a:rPr lang="en-GB" dirty="0" err="1"/>
              <a:t>tulostaa</a:t>
            </a:r>
            <a:r>
              <a:rPr lang="en-GB" dirty="0"/>
              <a:t> </a:t>
            </a:r>
            <a:r>
              <a:rPr lang="en-GB" dirty="0" err="1"/>
              <a:t>hakuehdolla</a:t>
            </a:r>
            <a:r>
              <a:rPr lang="en-GB" dirty="0"/>
              <a:t> </a:t>
            </a:r>
            <a:r>
              <a:rPr lang="en-GB" dirty="0" err="1"/>
              <a:t>löytyvät</a:t>
            </a:r>
            <a:r>
              <a:rPr lang="en-GB" dirty="0"/>
              <a:t> </a:t>
            </a:r>
            <a:r>
              <a:rPr lang="en-GB" dirty="0" err="1"/>
              <a:t>työpaikat</a:t>
            </a:r>
            <a:r>
              <a:rPr lang="en-GB" dirty="0"/>
              <a:t> </a:t>
            </a:r>
            <a:r>
              <a:rPr lang="en-GB" dirty="0" err="1"/>
              <a:t>komentoriville</a:t>
            </a:r>
            <a:r>
              <a:rPr lang="en-GB" dirty="0"/>
              <a:t> </a:t>
            </a:r>
            <a:r>
              <a:rPr lang="en-GB" dirty="0" err="1"/>
              <a:t>annetun</a:t>
            </a:r>
            <a:r>
              <a:rPr lang="en-GB" dirty="0"/>
              <a:t> </a:t>
            </a:r>
            <a:r>
              <a:rPr lang="en-GB" dirty="0" err="1"/>
              <a:t>ajan</a:t>
            </a:r>
            <a:r>
              <a:rPr lang="en-GB" dirty="0"/>
              <a:t> </a:t>
            </a:r>
            <a:r>
              <a:rPr lang="en-GB" dirty="0" err="1"/>
              <a:t>välein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(2-2-harjoitus.py)</a:t>
            </a:r>
          </a:p>
        </p:txBody>
      </p:sp>
    </p:spTree>
    <p:extLst>
      <p:ext uri="{BB962C8B-B14F-4D97-AF65-F5344CB8AC3E}">
        <p14:creationId xmlns:p14="http://schemas.microsoft.com/office/powerpoint/2010/main" val="6711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2.3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Muokkaa</a:t>
            </a:r>
            <a:r>
              <a:rPr lang="en-GB" dirty="0"/>
              <a:t> </a:t>
            </a:r>
            <a:r>
              <a:rPr lang="en-GB" dirty="0" err="1"/>
              <a:t>edellistä</a:t>
            </a:r>
            <a:r>
              <a:rPr lang="en-GB" dirty="0"/>
              <a:t> </a:t>
            </a:r>
            <a:r>
              <a:rPr lang="en-GB" dirty="0" err="1"/>
              <a:t>tehtävää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kerta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haku</a:t>
            </a:r>
            <a:r>
              <a:rPr lang="en-GB" dirty="0"/>
              <a:t> </a:t>
            </a:r>
            <a:r>
              <a:rPr lang="en-GB" dirty="0" err="1"/>
              <a:t>suoritetaan</a:t>
            </a:r>
            <a:r>
              <a:rPr lang="en-GB" dirty="0"/>
              <a:t>, </a:t>
            </a:r>
            <a:r>
              <a:rPr lang="en-GB" dirty="0" err="1"/>
              <a:t>kirjoitetaan</a:t>
            </a:r>
            <a:r>
              <a:rPr lang="en-GB" dirty="0"/>
              <a:t> haut DUUNIT-</a:t>
            </a:r>
            <a:r>
              <a:rPr lang="en-GB" dirty="0" err="1"/>
              <a:t>kansioon</a:t>
            </a:r>
            <a:r>
              <a:rPr lang="en-GB" dirty="0"/>
              <a:t> (</a:t>
            </a:r>
            <a:r>
              <a:rPr lang="en-GB" dirty="0" err="1"/>
              <a:t>skripti</a:t>
            </a:r>
            <a:r>
              <a:rPr lang="en-GB" dirty="0"/>
              <a:t> </a:t>
            </a:r>
            <a:r>
              <a:rPr lang="en-GB" dirty="0" err="1"/>
              <a:t>luo</a:t>
            </a:r>
            <a:r>
              <a:rPr lang="en-GB" dirty="0"/>
              <a:t> </a:t>
            </a:r>
            <a:r>
              <a:rPr lang="en-GB" dirty="0" err="1"/>
              <a:t>kansion</a:t>
            </a:r>
            <a:r>
              <a:rPr lang="en-GB" dirty="0"/>
              <a:t> </a:t>
            </a:r>
            <a:r>
              <a:rPr lang="en-GB" dirty="0" err="1"/>
              <a:t>mikäli</a:t>
            </a:r>
            <a:r>
              <a:rPr lang="en-GB" dirty="0"/>
              <a:t> </a:t>
            </a:r>
            <a:r>
              <a:rPr lang="en-GB" dirty="0" err="1"/>
              <a:t>sitä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löydy</a:t>
            </a:r>
            <a:r>
              <a:rPr lang="en-GB" dirty="0"/>
              <a:t>). </a:t>
            </a:r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nimetä</a:t>
            </a:r>
            <a:r>
              <a:rPr lang="en-GB" dirty="0"/>
              <a:t> </a:t>
            </a:r>
            <a:r>
              <a:rPr lang="en-GB" dirty="0" err="1"/>
              <a:t>tiedostot</a:t>
            </a:r>
            <a:r>
              <a:rPr lang="en-GB" dirty="0"/>
              <a:t> </a:t>
            </a:r>
            <a:r>
              <a:rPr lang="en-GB" dirty="0" err="1"/>
              <a:t>esim</a:t>
            </a:r>
            <a:r>
              <a:rPr lang="en-GB" dirty="0"/>
              <a:t>. </a:t>
            </a:r>
            <a:r>
              <a:rPr lang="en-GB" dirty="0" err="1"/>
              <a:t>seuraavasti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duuni-0.txt</a:t>
            </a:r>
          </a:p>
          <a:p>
            <a:pPr marL="0" indent="0">
              <a:buNone/>
            </a:pPr>
            <a:r>
              <a:rPr lang="en-GB" dirty="0"/>
              <a:t>duuni-1.txt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r>
              <a:rPr lang="en-GB" dirty="0"/>
              <a:t>duuni-19.txt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(2-3-harjoitus.py)</a:t>
            </a:r>
          </a:p>
          <a:p>
            <a:pPr marL="0" indent="0">
              <a:buNone/>
            </a:pPr>
            <a:r>
              <a:rPr lang="en-GB" dirty="0"/>
              <a:t>(hakemiston_teko.py)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58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2.4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Muokkaa</a:t>
            </a:r>
            <a:r>
              <a:rPr lang="en-GB" dirty="0"/>
              <a:t> </a:t>
            </a:r>
            <a:r>
              <a:rPr lang="en-GB" dirty="0" err="1"/>
              <a:t>edellistä</a:t>
            </a:r>
            <a:r>
              <a:rPr lang="en-GB" dirty="0"/>
              <a:t> </a:t>
            </a:r>
            <a:r>
              <a:rPr lang="en-GB" dirty="0" err="1"/>
              <a:t>tehtävää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funktiolle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antaa</a:t>
            </a:r>
            <a:r>
              <a:rPr lang="en-GB" dirty="0"/>
              <a:t> </a:t>
            </a:r>
            <a:r>
              <a:rPr lang="en-GB" dirty="0" err="1"/>
              <a:t>parametrina</a:t>
            </a:r>
            <a:r>
              <a:rPr lang="en-GB" dirty="0"/>
              <a:t> </a:t>
            </a:r>
            <a:r>
              <a:rPr lang="en-GB" dirty="0" err="1"/>
              <a:t>sivumäärän</a:t>
            </a:r>
            <a:r>
              <a:rPr lang="en-GB" dirty="0"/>
              <a:t> (Kuinka </a:t>
            </a:r>
            <a:r>
              <a:rPr lang="en-GB" dirty="0" err="1"/>
              <a:t>monta</a:t>
            </a:r>
            <a:r>
              <a:rPr lang="en-GB" dirty="0"/>
              <a:t> </a:t>
            </a:r>
            <a:r>
              <a:rPr lang="en-GB" dirty="0" err="1"/>
              <a:t>sivua</a:t>
            </a:r>
            <a:r>
              <a:rPr lang="en-GB" dirty="0"/>
              <a:t> </a:t>
            </a:r>
            <a:r>
              <a:rPr lang="en-GB" dirty="0" err="1"/>
              <a:t>ohjelma</a:t>
            </a:r>
            <a:r>
              <a:rPr lang="en-GB" dirty="0"/>
              <a:t> </a:t>
            </a:r>
            <a:r>
              <a:rPr lang="en-GB" dirty="0" err="1"/>
              <a:t>käy</a:t>
            </a:r>
            <a:r>
              <a:rPr lang="en-GB" dirty="0"/>
              <a:t> </a:t>
            </a:r>
            <a:r>
              <a:rPr lang="en-GB" dirty="0" err="1"/>
              <a:t>läpi</a:t>
            </a:r>
            <a:r>
              <a:rPr lang="en-GB" dirty="0"/>
              <a:t> [20 </a:t>
            </a:r>
            <a:r>
              <a:rPr lang="en-GB" dirty="0" err="1"/>
              <a:t>tulosta</a:t>
            </a:r>
            <a:r>
              <a:rPr lang="en-GB" dirty="0"/>
              <a:t> per </a:t>
            </a:r>
            <a:r>
              <a:rPr lang="en-GB" dirty="0" err="1"/>
              <a:t>sivu</a:t>
            </a:r>
            <a:r>
              <a:rPr lang="en-GB" dirty="0"/>
              <a:t>].</a:t>
            </a:r>
          </a:p>
          <a:p>
            <a:endParaRPr lang="en-GB" dirty="0"/>
          </a:p>
          <a:p>
            <a:r>
              <a:rPr lang="en-GB" dirty="0" err="1"/>
              <a:t>Esimerkiksi</a:t>
            </a:r>
            <a:r>
              <a:rPr lang="en-GB" dirty="0"/>
              <a:t> </a:t>
            </a:r>
            <a:r>
              <a:rPr lang="en-GB" dirty="0" err="1"/>
              <a:t>find_jobs</a:t>
            </a:r>
            <a:r>
              <a:rPr lang="en-GB" dirty="0"/>
              <a:t>(3) </a:t>
            </a:r>
            <a:r>
              <a:rPr lang="en-GB" dirty="0" err="1"/>
              <a:t>kävisi</a:t>
            </a:r>
            <a:r>
              <a:rPr lang="en-GB" dirty="0"/>
              <a:t> </a:t>
            </a:r>
            <a:r>
              <a:rPr lang="en-GB" dirty="0" err="1"/>
              <a:t>läpi</a:t>
            </a:r>
            <a:r>
              <a:rPr lang="en-GB" dirty="0"/>
              <a:t> </a:t>
            </a:r>
            <a:r>
              <a:rPr lang="en-GB" dirty="0" err="1"/>
              <a:t>hakutulokset</a:t>
            </a:r>
            <a:r>
              <a:rPr lang="en-GB" dirty="0"/>
              <a:t> </a:t>
            </a:r>
            <a:r>
              <a:rPr lang="en-GB" dirty="0" err="1"/>
              <a:t>sivuilta</a:t>
            </a:r>
            <a:r>
              <a:rPr lang="en-GB" dirty="0"/>
              <a:t> 1, 2 </a:t>
            </a:r>
            <a:r>
              <a:rPr lang="en-GB" dirty="0" err="1"/>
              <a:t>ja</a:t>
            </a:r>
            <a:r>
              <a:rPr lang="en-GB" dirty="0"/>
              <a:t> 3 (60 </a:t>
            </a:r>
            <a:r>
              <a:rPr lang="en-GB" dirty="0" err="1"/>
              <a:t>tulosta</a:t>
            </a:r>
            <a:r>
              <a:rPr lang="en-GB" dirty="0"/>
              <a:t> </a:t>
            </a:r>
            <a:r>
              <a:rPr lang="en-GB" dirty="0" err="1"/>
              <a:t>mikäli</a:t>
            </a:r>
            <a:r>
              <a:rPr lang="en-GB" dirty="0"/>
              <a:t> </a:t>
            </a:r>
            <a:r>
              <a:rPr lang="en-GB" dirty="0" err="1"/>
              <a:t>työpaikkoja</a:t>
            </a:r>
            <a:r>
              <a:rPr lang="en-GB" dirty="0"/>
              <a:t> on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paljon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(2-4-harjoitus.py)</a:t>
            </a:r>
          </a:p>
        </p:txBody>
      </p:sp>
    </p:spTree>
    <p:extLst>
      <p:ext uri="{BB962C8B-B14F-4D97-AF65-F5344CB8AC3E}">
        <p14:creationId xmlns:p14="http://schemas.microsoft.com/office/powerpoint/2010/main" val="334083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</a:t>
            </a:r>
            <a:r>
              <a:rPr lang="en-GB" dirty="0"/>
              <a:t> 2.5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Muokkaa</a:t>
            </a:r>
            <a:r>
              <a:rPr lang="en-GB" dirty="0"/>
              <a:t> </a:t>
            </a:r>
            <a:r>
              <a:rPr lang="en-GB" dirty="0" err="1"/>
              <a:t>edellistä</a:t>
            </a:r>
            <a:r>
              <a:rPr lang="en-GB" dirty="0"/>
              <a:t> </a:t>
            </a:r>
            <a:r>
              <a:rPr lang="en-GB" dirty="0" err="1"/>
              <a:t>tehtävää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ensin</a:t>
            </a:r>
            <a:r>
              <a:rPr lang="en-GB" dirty="0"/>
              <a:t> </a:t>
            </a:r>
            <a:r>
              <a:rPr lang="en-GB" dirty="0" err="1"/>
              <a:t>haetaan</a:t>
            </a:r>
            <a:r>
              <a:rPr lang="en-GB" dirty="0"/>
              <a:t> </a:t>
            </a:r>
            <a:r>
              <a:rPr lang="en-GB" dirty="0" err="1"/>
              <a:t>hakutulosten</a:t>
            </a:r>
            <a:r>
              <a:rPr lang="en-GB" dirty="0"/>
              <a:t> </a:t>
            </a:r>
            <a:r>
              <a:rPr lang="en-GB" dirty="0" err="1"/>
              <a:t>kokonaismäärä</a:t>
            </a:r>
            <a:r>
              <a:rPr lang="en-GB" dirty="0"/>
              <a:t>, </a:t>
            </a:r>
            <a:r>
              <a:rPr lang="en-GB" dirty="0" err="1"/>
              <a:t>jonka</a:t>
            </a:r>
            <a:r>
              <a:rPr lang="en-GB" dirty="0"/>
              <a:t> </a:t>
            </a:r>
            <a:r>
              <a:rPr lang="en-GB" dirty="0" err="1"/>
              <a:t>jälkeen</a:t>
            </a:r>
            <a:r>
              <a:rPr lang="en-GB" dirty="0"/>
              <a:t> </a:t>
            </a:r>
            <a:r>
              <a:rPr lang="en-GB" dirty="0" err="1"/>
              <a:t>kirjoitetaan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hakutulokset</a:t>
            </a:r>
            <a:r>
              <a:rPr lang="en-GB" dirty="0"/>
              <a:t> </a:t>
            </a:r>
            <a:r>
              <a:rPr lang="en-GB" dirty="0" err="1"/>
              <a:t>yhteen</a:t>
            </a:r>
            <a:r>
              <a:rPr lang="en-GB" dirty="0"/>
              <a:t> PYTHON-DUUNIT.html –</a:t>
            </a:r>
            <a:r>
              <a:rPr lang="en-GB" dirty="0" err="1"/>
              <a:t>tiedostoon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Yhdessä</a:t>
            </a:r>
            <a:r>
              <a:rPr lang="en-GB" dirty="0"/>
              <a:t> </a:t>
            </a:r>
            <a:r>
              <a:rPr lang="en-GB" dirty="0" err="1"/>
              <a:t>läpikäynti</a:t>
            </a:r>
            <a:r>
              <a:rPr lang="en-GB" dirty="0"/>
              <a:t>, </a:t>
            </a:r>
            <a:r>
              <a:rPr lang="en-GB" dirty="0" err="1"/>
              <a:t>vaikea</a:t>
            </a:r>
            <a:r>
              <a:rPr lang="en-GB" dirty="0"/>
              <a:t>)</a:t>
            </a:r>
          </a:p>
          <a:p>
            <a:r>
              <a:rPr lang="en-GB" dirty="0"/>
              <a:t>PLAYWRIGHT-</a:t>
            </a:r>
            <a:r>
              <a:rPr lang="en-GB" dirty="0" err="1"/>
              <a:t>esimerkki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(2-5-harjoitus.py)</a:t>
            </a:r>
          </a:p>
        </p:txBody>
      </p:sp>
    </p:spTree>
    <p:extLst>
      <p:ext uri="{BB962C8B-B14F-4D97-AF65-F5344CB8AC3E}">
        <p14:creationId xmlns:p14="http://schemas.microsoft.com/office/powerpoint/2010/main" val="24645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E2DF-4BED-7BC3-D13F-E5441A3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1" y="352541"/>
            <a:ext cx="10604665" cy="1325563"/>
          </a:xfrm>
        </p:spPr>
        <p:txBody>
          <a:bodyPr/>
          <a:lstStyle/>
          <a:p>
            <a:r>
              <a:rPr lang="en-GB" dirty="0" err="1"/>
              <a:t>Tehtävät</a:t>
            </a:r>
            <a:r>
              <a:rPr lang="en-GB" dirty="0"/>
              <a:t> 3.1,3.2 </a:t>
            </a:r>
            <a:r>
              <a:rPr lang="en-GB" dirty="0" err="1"/>
              <a:t>ja</a:t>
            </a:r>
            <a:r>
              <a:rPr lang="en-GB" dirty="0"/>
              <a:t> 3.3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0B4E-58D0-E824-A273-635D8E6E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3.1 </a:t>
            </a:r>
            <a:r>
              <a:rPr lang="en-GB" dirty="0" err="1"/>
              <a:t>Kirjoita</a:t>
            </a:r>
            <a:r>
              <a:rPr lang="en-GB" dirty="0"/>
              <a:t> </a:t>
            </a:r>
            <a:r>
              <a:rPr lang="en-GB" dirty="0" err="1"/>
              <a:t>skripti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kertoo</a:t>
            </a:r>
            <a:r>
              <a:rPr lang="en-GB" dirty="0"/>
              <a:t>, </a:t>
            </a:r>
            <a:r>
              <a:rPr lang="en-GB" dirty="0" err="1"/>
              <a:t>löytyykö</a:t>
            </a:r>
            <a:r>
              <a:rPr lang="en-GB" dirty="0"/>
              <a:t> </a:t>
            </a:r>
            <a:r>
              <a:rPr lang="en-GB" dirty="0" err="1"/>
              <a:t>tiettyä</a:t>
            </a:r>
            <a:r>
              <a:rPr lang="en-GB" dirty="0"/>
              <a:t> web-</a:t>
            </a:r>
            <a:r>
              <a:rPr lang="en-GB" dirty="0" err="1"/>
              <a:t>osoitetta</a:t>
            </a:r>
            <a:r>
              <a:rPr lang="en-GB" dirty="0"/>
              <a:t>. </a:t>
            </a:r>
            <a:r>
              <a:rPr lang="en-GB" dirty="0" err="1"/>
              <a:t>Ohjelman</a:t>
            </a:r>
            <a:r>
              <a:rPr lang="en-GB" dirty="0"/>
              <a:t>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tarkastaa</a:t>
            </a:r>
            <a:r>
              <a:rPr lang="en-GB" dirty="0"/>
              <a:t> status-</a:t>
            </a:r>
            <a:r>
              <a:rPr lang="en-GB" dirty="0" err="1"/>
              <a:t>koodi</a:t>
            </a:r>
            <a:r>
              <a:rPr lang="en-GB" dirty="0"/>
              <a:t>, </a:t>
            </a:r>
            <a:r>
              <a:rPr lang="en-GB" dirty="0" err="1"/>
              <a:t>jonka</a:t>
            </a:r>
            <a:r>
              <a:rPr lang="en-GB" dirty="0"/>
              <a:t> response </a:t>
            </a:r>
            <a:r>
              <a:rPr lang="en-GB" dirty="0" err="1"/>
              <a:t>palauttaa</a:t>
            </a:r>
            <a:r>
              <a:rPr lang="en-GB" dirty="0"/>
              <a:t> (</a:t>
            </a:r>
            <a:r>
              <a:rPr lang="en-GB" dirty="0" err="1"/>
              <a:t>esim</a:t>
            </a:r>
            <a:r>
              <a:rPr lang="en-GB" dirty="0"/>
              <a:t>. 404=not found). </a:t>
            </a:r>
            <a:r>
              <a:rPr lang="en-GB" dirty="0" err="1"/>
              <a:t>Käytä</a:t>
            </a:r>
            <a:r>
              <a:rPr lang="en-GB" dirty="0"/>
              <a:t> </a:t>
            </a:r>
            <a:r>
              <a:rPr lang="en-GB" dirty="0" err="1"/>
              <a:t>tehtävään</a:t>
            </a:r>
            <a:r>
              <a:rPr lang="en-GB" dirty="0"/>
              <a:t> urllib3-kirjastoa.</a:t>
            </a:r>
          </a:p>
          <a:p>
            <a:endParaRPr lang="en-GB" dirty="0"/>
          </a:p>
          <a:p>
            <a:r>
              <a:rPr lang="en-GB" dirty="0"/>
              <a:t>3.2 Tee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toiminnallisuus</a:t>
            </a:r>
            <a:r>
              <a:rPr lang="en-GB" dirty="0"/>
              <a:t>, </a:t>
            </a:r>
            <a:r>
              <a:rPr lang="en-GB" dirty="0" err="1"/>
              <a:t>mutta</a:t>
            </a:r>
            <a:r>
              <a:rPr lang="en-GB" dirty="0"/>
              <a:t> </a:t>
            </a:r>
            <a:r>
              <a:rPr lang="en-GB" dirty="0" err="1"/>
              <a:t>käytä</a:t>
            </a:r>
            <a:r>
              <a:rPr lang="en-GB" dirty="0"/>
              <a:t> urllib3-kirjaston </a:t>
            </a:r>
            <a:r>
              <a:rPr lang="en-GB" dirty="0" err="1"/>
              <a:t>sijaan</a:t>
            </a:r>
            <a:r>
              <a:rPr lang="en-GB" dirty="0"/>
              <a:t> requests-</a:t>
            </a:r>
            <a:r>
              <a:rPr lang="en-GB" dirty="0" err="1"/>
              <a:t>kirjastoa</a:t>
            </a:r>
            <a:endParaRPr lang="en-GB" dirty="0"/>
          </a:p>
          <a:p>
            <a:endParaRPr lang="en-GB" dirty="0"/>
          </a:p>
          <a:p>
            <a:r>
              <a:rPr lang="en-GB" dirty="0"/>
              <a:t>3.3 </a:t>
            </a:r>
            <a:r>
              <a:rPr lang="en-GB" dirty="0" err="1"/>
              <a:t>Syötä</a:t>
            </a:r>
            <a:r>
              <a:rPr lang="en-GB" dirty="0"/>
              <a:t> urllib3 Pool </a:t>
            </a:r>
            <a:r>
              <a:rPr lang="en-GB" dirty="0" err="1"/>
              <a:t>Managerille</a:t>
            </a:r>
            <a:r>
              <a:rPr lang="en-GB" dirty="0"/>
              <a:t> 3 web-</a:t>
            </a:r>
            <a:r>
              <a:rPr lang="en-GB" dirty="0" err="1"/>
              <a:t>osoitetta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tee </a:t>
            </a:r>
            <a:r>
              <a:rPr lang="en-GB" dirty="0" err="1"/>
              <a:t>skripti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tarkastaa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ne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löytyvät</a:t>
            </a:r>
            <a:r>
              <a:rPr lang="en-GB" dirty="0"/>
              <a:t> (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saavutettavissa</a:t>
            </a:r>
            <a:r>
              <a:rPr lang="en-GB" dirty="0"/>
              <a:t>). </a:t>
            </a:r>
            <a:r>
              <a:rPr lang="en-GB" dirty="0" err="1"/>
              <a:t>Skripti</a:t>
            </a:r>
            <a:r>
              <a:rPr lang="en-GB" dirty="0"/>
              <a:t> </a:t>
            </a:r>
            <a:r>
              <a:rPr lang="en-GB" dirty="0" err="1"/>
              <a:t>kertoo</a:t>
            </a:r>
            <a:r>
              <a:rPr lang="en-GB" dirty="0"/>
              <a:t> </a:t>
            </a:r>
            <a:r>
              <a:rPr lang="en-GB" dirty="0" err="1"/>
              <a:t>jokaisen</a:t>
            </a:r>
            <a:r>
              <a:rPr lang="en-GB" dirty="0"/>
              <a:t> </a:t>
            </a:r>
            <a:r>
              <a:rPr lang="en-GB" dirty="0" err="1"/>
              <a:t>osoitteen</a:t>
            </a:r>
            <a:r>
              <a:rPr lang="en-GB" dirty="0"/>
              <a:t> </a:t>
            </a:r>
            <a:r>
              <a:rPr lang="en-GB" dirty="0" err="1"/>
              <a:t>kohdalla</a:t>
            </a:r>
            <a:r>
              <a:rPr lang="en-GB" dirty="0"/>
              <a:t>, </a:t>
            </a:r>
            <a:r>
              <a:rPr lang="en-GB" dirty="0" err="1"/>
              <a:t>löytyikö</a:t>
            </a:r>
            <a:r>
              <a:rPr lang="en-GB" dirty="0"/>
              <a:t> </a:t>
            </a:r>
            <a:r>
              <a:rPr lang="en-GB" dirty="0" err="1"/>
              <a:t>vaiko</a:t>
            </a:r>
            <a:r>
              <a:rPr lang="en-GB" dirty="0"/>
              <a:t> </a:t>
            </a:r>
            <a:r>
              <a:rPr lang="en-GB" dirty="0" err="1"/>
              <a:t>eikö</a:t>
            </a:r>
            <a:r>
              <a:rPr lang="en-GB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065179"/>
      </p:ext>
    </p:extLst>
  </p:cSld>
  <p:clrMapOvr>
    <a:masterClrMapping/>
  </p:clrMapOvr>
</p:sld>
</file>

<file path=ppt/theme/theme1.xml><?xml version="1.0" encoding="utf-8"?>
<a:theme xmlns:a="http://schemas.openxmlformats.org/drawingml/2006/main" name="Taitotalo">
  <a:themeElements>
    <a:clrScheme name="Mukautettu 1">
      <a:dk1>
        <a:srgbClr val="331C54"/>
      </a:dk1>
      <a:lt1>
        <a:srgbClr val="FFFFFF"/>
      </a:lt1>
      <a:dk2>
        <a:srgbClr val="512398"/>
      </a:dk2>
      <a:lt2>
        <a:srgbClr val="E0E1DD"/>
      </a:lt2>
      <a:accent1>
        <a:srgbClr val="512398"/>
      </a:accent1>
      <a:accent2>
        <a:srgbClr val="331C54"/>
      </a:accent2>
      <a:accent3>
        <a:srgbClr val="00B0CA"/>
      </a:accent3>
      <a:accent4>
        <a:srgbClr val="F9E300"/>
      </a:accent4>
      <a:accent5>
        <a:srgbClr val="B2B3B3"/>
      </a:accent5>
      <a:accent6>
        <a:srgbClr val="E0E1DD"/>
      </a:accent6>
      <a:hlink>
        <a:srgbClr val="00B0CA"/>
      </a:hlink>
      <a:folHlink>
        <a:srgbClr val="5123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itotalo" id="{899BD8C5-D6DE-4027-A515-6E9256DCAE7A}" vid="{1CF5012F-2913-4729-BC46-1FC31C381A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20e36038-ad2b-4469-bbf9-d77675950b92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614D7338930E47A066D84AC2BBD6B9" ma:contentTypeVersion="20" ma:contentTypeDescription="Create a new document." ma:contentTypeScope="" ma:versionID="d120ae1d6a3169168dbf7b6717e4482c">
  <xsd:schema xmlns:xsd="http://www.w3.org/2001/XMLSchema" xmlns:xs="http://www.w3.org/2001/XMLSchema" xmlns:p="http://schemas.microsoft.com/office/2006/metadata/properties" xmlns:ns1="http://schemas.microsoft.com/sharepoint/v3" xmlns:ns3="9ba624ef-3156-4398-95ea-4efa8f7c7b57" xmlns:ns4="20e36038-ad2b-4469-bbf9-d77675950b92" targetNamespace="http://schemas.microsoft.com/office/2006/metadata/properties" ma:root="true" ma:fieldsID="966a4e242e0ae43e91a595f4058eaadf" ns1:_="" ns3:_="" ns4:_="">
    <xsd:import namespace="http://schemas.microsoft.com/sharepoint/v3"/>
    <xsd:import namespace="9ba624ef-3156-4398-95ea-4efa8f7c7b57"/>
    <xsd:import namespace="20e36038-ad2b-4469-bbf9-d77675950b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624ef-3156-4398-95ea-4efa8f7c7b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36038-ad2b-4469-bbf9-d77675950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7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3B462-2A63-42D2-B9C2-D41CEE130BFF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ba624ef-3156-4398-95ea-4efa8f7c7b57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20e36038-ad2b-4469-bbf9-d77675950b92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B90B7D3-EC85-4D72-99C2-0783EB4B6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a624ef-3156-4398-95ea-4efa8f7c7b57"/>
    <ds:schemaRef ds:uri="20e36038-ad2b-4469-bbf9-d77675950b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7846DA-73FA-47FC-BAE1-083A0BA74A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Taitotalon pohja PowerPoint</Template>
  <TotalTime>394</TotalTime>
  <Words>448</Words>
  <Application>Microsoft Office PowerPoint</Application>
  <PresentationFormat>Laajakuva</PresentationFormat>
  <Paragraphs>65</Paragraphs>
  <Slides>7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Aptos</vt:lpstr>
      <vt:lpstr>Arial</vt:lpstr>
      <vt:lpstr>Consolas</vt:lpstr>
      <vt:lpstr>Taitotalo</vt:lpstr>
      <vt:lpstr>Tehtävä 1</vt:lpstr>
      <vt:lpstr>Tehtävä 2.1</vt:lpstr>
      <vt:lpstr>Tehtävä 2.2</vt:lpstr>
      <vt:lpstr>Tehtävä 2.3</vt:lpstr>
      <vt:lpstr>Tehtävä 2.4</vt:lpstr>
      <vt:lpstr>Tehtävä 2.5</vt:lpstr>
      <vt:lpstr>Tehtävät 3.1,3.2 ja 3.3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Tehtävä 1</dc:title>
  <dc:creator>Sillanpää Kalle</dc:creator>
  <cp:lastModifiedBy>Kalle Sillanpää</cp:lastModifiedBy>
  <cp:revision>47</cp:revision>
  <dcterms:created xsi:type="dcterms:W3CDTF">2024-09-30T04:52:30Z</dcterms:created>
  <dcterms:modified xsi:type="dcterms:W3CDTF">2024-10-02T09:52:13Z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0x010100D7614D7338930E47A066D84AC2BBD6B9</vt:lpwstr>
  </property>
</Properties>
</file>