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83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Design, Morph, Annotate, Work Together, Tell Me" id="{B9B51309-D148-4332-87C2-07BE32FBCA3B}">
          <p14:sldIdLst>
            <p14:sldId id="283"/>
            <p14:sldId id="284"/>
            <p14:sldId id="28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>
        <p:scale>
          <a:sx n="98" d="100"/>
          <a:sy n="98" d="100"/>
        </p:scale>
        <p:origin x="110" y="-21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317292-599B-4AA2-8A9D-5EBEB9A3499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16FB9211-4B54-4406-B11F-59AA621FB77A}">
      <dgm:prSet phldrT="[Text]"/>
      <dgm:spPr/>
      <dgm:t>
        <a:bodyPr/>
        <a:lstStyle/>
        <a:p>
          <a:r>
            <a:rPr lang="es-CR" dirty="0"/>
            <a:t>Agrupación básica</a:t>
          </a:r>
        </a:p>
      </dgm:t>
    </dgm:pt>
    <dgm:pt modelId="{E4AE4967-FF9C-4DF5-B4DA-891D365FBD5C}" type="parTrans" cxnId="{83112632-D0DF-4849-AB1D-C420E73D6502}">
      <dgm:prSet/>
      <dgm:spPr/>
      <dgm:t>
        <a:bodyPr/>
        <a:lstStyle/>
        <a:p>
          <a:endParaRPr lang="es-CR"/>
        </a:p>
      </dgm:t>
    </dgm:pt>
    <dgm:pt modelId="{A418DE74-D3A7-4E1B-9056-39816B507C20}" type="sibTrans" cxnId="{83112632-D0DF-4849-AB1D-C420E73D6502}">
      <dgm:prSet/>
      <dgm:spPr/>
      <dgm:t>
        <a:bodyPr/>
        <a:lstStyle/>
        <a:p>
          <a:endParaRPr lang="es-CR"/>
        </a:p>
      </dgm:t>
    </dgm:pt>
    <dgm:pt modelId="{7E2330F0-3C69-49DE-8BBC-ABC8A33093A8}">
      <dgm:prSet phldrT="[Text]"/>
      <dgm:spPr/>
      <dgm:t>
        <a:bodyPr/>
        <a:lstStyle/>
        <a:p>
          <a:r>
            <a:rPr lang="es-CR" noProof="0" dirty="0"/>
            <a:t>Agrupar por una columna</a:t>
          </a:r>
        </a:p>
      </dgm:t>
    </dgm:pt>
    <dgm:pt modelId="{761ECDD8-9FD6-4550-AC9A-EF93E3290683}" type="parTrans" cxnId="{4C3948E5-AC21-4719-8B29-1A51651913F1}">
      <dgm:prSet/>
      <dgm:spPr/>
      <dgm:t>
        <a:bodyPr/>
        <a:lstStyle/>
        <a:p>
          <a:endParaRPr lang="es-CR"/>
        </a:p>
      </dgm:t>
    </dgm:pt>
    <dgm:pt modelId="{07E27560-25FB-4F0E-ACE2-697B608D4983}" type="sibTrans" cxnId="{4C3948E5-AC21-4719-8B29-1A51651913F1}">
      <dgm:prSet/>
      <dgm:spPr/>
      <dgm:t>
        <a:bodyPr/>
        <a:lstStyle/>
        <a:p>
          <a:endParaRPr lang="es-CR"/>
        </a:p>
      </dgm:t>
    </dgm:pt>
    <dgm:pt modelId="{DEA5277D-71C1-4F87-8A59-E693DF3817C6}">
      <dgm:prSet phldrT="[Text]"/>
      <dgm:spPr/>
      <dgm:t>
        <a:bodyPr/>
        <a:lstStyle/>
        <a:p>
          <a:r>
            <a:rPr lang="es-CR" b="0" i="0" noProof="0" dirty="0"/>
            <a:t>Agrupar por columnas múltiples</a:t>
          </a:r>
          <a:endParaRPr lang="es-CR" b="0" noProof="0" dirty="0"/>
        </a:p>
      </dgm:t>
    </dgm:pt>
    <dgm:pt modelId="{498D3EA8-6095-4973-817B-2DA864BFB206}" type="parTrans" cxnId="{8FF1058B-E2B3-40E5-88B4-E10A70B36BCD}">
      <dgm:prSet/>
      <dgm:spPr/>
      <dgm:t>
        <a:bodyPr/>
        <a:lstStyle/>
        <a:p>
          <a:endParaRPr lang="es-CR"/>
        </a:p>
      </dgm:t>
    </dgm:pt>
    <dgm:pt modelId="{1CDA56A0-2B57-4003-AD40-26776B1F157E}" type="sibTrans" cxnId="{8FF1058B-E2B3-40E5-88B4-E10A70B36BCD}">
      <dgm:prSet/>
      <dgm:spPr/>
      <dgm:t>
        <a:bodyPr/>
        <a:lstStyle/>
        <a:p>
          <a:endParaRPr lang="es-CR"/>
        </a:p>
      </dgm:t>
    </dgm:pt>
    <dgm:pt modelId="{5EEC582A-E541-4F5A-9DBA-90D97E690439}">
      <dgm:prSet phldrT="[Text]"/>
      <dgm:spPr/>
      <dgm:t>
        <a:bodyPr/>
        <a:lstStyle/>
        <a:p>
          <a:r>
            <a:rPr lang="es-CR" noProof="0" dirty="0"/>
            <a:t>Agrupar definiendo nuestras propias etiquetas.</a:t>
          </a:r>
        </a:p>
      </dgm:t>
    </dgm:pt>
    <dgm:pt modelId="{6E521538-28AD-47B6-99C7-BD27C193D4A5}" type="parTrans" cxnId="{7C65AFAA-8899-427B-BF44-AD20280622A9}">
      <dgm:prSet/>
      <dgm:spPr/>
      <dgm:t>
        <a:bodyPr/>
        <a:lstStyle/>
        <a:p>
          <a:endParaRPr lang="es-CR"/>
        </a:p>
      </dgm:t>
    </dgm:pt>
    <dgm:pt modelId="{14AA3376-1E9A-4FB9-92D7-D89A752808C5}" type="sibTrans" cxnId="{7C65AFAA-8899-427B-BF44-AD20280622A9}">
      <dgm:prSet/>
      <dgm:spPr/>
      <dgm:t>
        <a:bodyPr/>
        <a:lstStyle/>
        <a:p>
          <a:endParaRPr lang="es-CR"/>
        </a:p>
      </dgm:t>
    </dgm:pt>
    <dgm:pt modelId="{5E60EF22-DC38-4C9E-855A-7CB11FD3AC85}">
      <dgm:prSet phldrT="[Text]"/>
      <dgm:spPr/>
      <dgm:t>
        <a:bodyPr/>
        <a:lstStyle/>
        <a:p>
          <a:r>
            <a:rPr lang="es-CR" noProof="0" dirty="0"/>
            <a:t>Tablas cruzadas.</a:t>
          </a:r>
        </a:p>
      </dgm:t>
    </dgm:pt>
    <dgm:pt modelId="{2F14A720-BF88-48C5-9EE0-8D6B4DA41BF1}" type="parTrans" cxnId="{3E97A885-D06B-47E4-A9AC-8111746E39FD}">
      <dgm:prSet/>
      <dgm:spPr/>
      <dgm:t>
        <a:bodyPr/>
        <a:lstStyle/>
        <a:p>
          <a:endParaRPr lang="es-CR"/>
        </a:p>
      </dgm:t>
    </dgm:pt>
    <dgm:pt modelId="{C4F5564B-FD09-4E91-8312-6CDE74ED1E21}" type="sibTrans" cxnId="{3E97A885-D06B-47E4-A9AC-8111746E39FD}">
      <dgm:prSet/>
      <dgm:spPr/>
      <dgm:t>
        <a:bodyPr/>
        <a:lstStyle/>
        <a:p>
          <a:endParaRPr lang="es-CR"/>
        </a:p>
      </dgm:t>
    </dgm:pt>
    <dgm:pt modelId="{2C1B51EE-4F88-4216-9803-3340E06E2805}">
      <dgm:prSet phldrT="[Text]"/>
      <dgm:spPr/>
      <dgm:t>
        <a:bodyPr/>
        <a:lstStyle/>
        <a:p>
          <a:endParaRPr lang="es-CR" noProof="0" dirty="0"/>
        </a:p>
      </dgm:t>
    </dgm:pt>
    <dgm:pt modelId="{4BCE1D1F-50F0-49A9-8FF1-18F6769451E9}" type="parTrans" cxnId="{D4F27A6F-C880-4134-83E9-F4628A2566A3}">
      <dgm:prSet/>
      <dgm:spPr/>
      <dgm:t>
        <a:bodyPr/>
        <a:lstStyle/>
        <a:p>
          <a:endParaRPr lang="es-CR"/>
        </a:p>
      </dgm:t>
    </dgm:pt>
    <dgm:pt modelId="{B6643C45-8D2D-44D4-895E-71D0B161D1FA}" type="sibTrans" cxnId="{D4F27A6F-C880-4134-83E9-F4628A2566A3}">
      <dgm:prSet/>
      <dgm:spPr/>
      <dgm:t>
        <a:bodyPr/>
        <a:lstStyle/>
        <a:p>
          <a:endParaRPr lang="es-CR"/>
        </a:p>
      </dgm:t>
    </dgm:pt>
    <dgm:pt modelId="{722B71E6-6A43-4691-BBC5-0E41073D0CC5}">
      <dgm:prSet phldrT="[Text]"/>
      <dgm:spPr/>
      <dgm:t>
        <a:bodyPr/>
        <a:lstStyle/>
        <a:p>
          <a:r>
            <a:rPr lang="es-CR" noProof="0" dirty="0"/>
            <a:t>Función </a:t>
          </a:r>
          <a:r>
            <a:rPr lang="es-CR" noProof="0" dirty="0" err="1"/>
            <a:t>agg</a:t>
          </a:r>
          <a:r>
            <a:rPr lang="es-CR" noProof="0" dirty="0"/>
            <a:t> para especificar detalles de c/columna.</a:t>
          </a:r>
        </a:p>
      </dgm:t>
    </dgm:pt>
    <dgm:pt modelId="{F8639963-2875-442B-9721-928C26CE4CEE}" type="parTrans" cxnId="{7E062C95-5BC7-4122-A8B4-28A813EA2381}">
      <dgm:prSet/>
      <dgm:spPr/>
      <dgm:t>
        <a:bodyPr/>
        <a:lstStyle/>
        <a:p>
          <a:endParaRPr lang="es-CR"/>
        </a:p>
      </dgm:t>
    </dgm:pt>
    <dgm:pt modelId="{AC402D23-AFE7-4432-B4F1-F2EF567F366F}" type="sibTrans" cxnId="{7E062C95-5BC7-4122-A8B4-28A813EA2381}">
      <dgm:prSet/>
      <dgm:spPr/>
      <dgm:t>
        <a:bodyPr/>
        <a:lstStyle/>
        <a:p>
          <a:endParaRPr lang="es-CR"/>
        </a:p>
      </dgm:t>
    </dgm:pt>
    <dgm:pt modelId="{5A5F2265-74B5-41B3-A037-8AD4DDE69F75}">
      <dgm:prSet phldrT="[Text]"/>
      <dgm:spPr/>
      <dgm:t>
        <a:bodyPr/>
        <a:lstStyle/>
        <a:p>
          <a:r>
            <a:rPr lang="es-CR" noProof="0" dirty="0"/>
            <a:t>Diferencia entre </a:t>
          </a:r>
          <a:r>
            <a:rPr lang="es-CR" noProof="0" dirty="0" err="1"/>
            <a:t>size</a:t>
          </a:r>
          <a:r>
            <a:rPr lang="es-CR" noProof="0" dirty="0"/>
            <a:t> y </a:t>
          </a:r>
          <a:r>
            <a:rPr lang="es-CR" noProof="0" dirty="0" err="1"/>
            <a:t>count</a:t>
          </a:r>
          <a:endParaRPr lang="es-CR" noProof="0" dirty="0"/>
        </a:p>
      </dgm:t>
    </dgm:pt>
    <dgm:pt modelId="{4C8735D2-B470-4806-B257-5E38CF2A343E}" type="parTrans" cxnId="{F3329956-5C7A-4310-A5CA-97F1F0E59938}">
      <dgm:prSet/>
      <dgm:spPr/>
      <dgm:t>
        <a:bodyPr/>
        <a:lstStyle/>
        <a:p>
          <a:endParaRPr lang="es-CR"/>
        </a:p>
      </dgm:t>
    </dgm:pt>
    <dgm:pt modelId="{05786B3C-7C10-4321-86DF-3C78149CEC56}" type="sibTrans" cxnId="{F3329956-5C7A-4310-A5CA-97F1F0E59938}">
      <dgm:prSet/>
      <dgm:spPr/>
      <dgm:t>
        <a:bodyPr/>
        <a:lstStyle/>
        <a:p>
          <a:endParaRPr lang="es-CR"/>
        </a:p>
      </dgm:t>
    </dgm:pt>
    <dgm:pt modelId="{17B8C5B1-6B97-4091-8012-C089D2F05445}">
      <dgm:prSet phldrT="[Text]"/>
      <dgm:spPr/>
      <dgm:t>
        <a:bodyPr/>
        <a:lstStyle/>
        <a:p>
          <a:r>
            <a:rPr lang="es-CR" noProof="0" dirty="0"/>
            <a:t>Combinación de grupos</a:t>
          </a:r>
        </a:p>
      </dgm:t>
    </dgm:pt>
    <dgm:pt modelId="{F181398D-256B-4D12-9B61-39A73BB7F52A}" type="parTrans" cxnId="{CC183CF7-988D-4EEA-B199-F78E376F137D}">
      <dgm:prSet/>
      <dgm:spPr/>
      <dgm:t>
        <a:bodyPr/>
        <a:lstStyle/>
        <a:p>
          <a:endParaRPr lang="es-CR"/>
        </a:p>
      </dgm:t>
    </dgm:pt>
    <dgm:pt modelId="{CBF5013D-5AAB-4B6E-8716-CE9D7C4229DE}" type="sibTrans" cxnId="{CC183CF7-988D-4EEA-B199-F78E376F137D}">
      <dgm:prSet/>
      <dgm:spPr/>
      <dgm:t>
        <a:bodyPr/>
        <a:lstStyle/>
        <a:p>
          <a:endParaRPr lang="es-CR"/>
        </a:p>
      </dgm:t>
    </dgm:pt>
    <dgm:pt modelId="{F9628E78-04B3-4A63-BF3A-154C1B99C56C}" type="pres">
      <dgm:prSet presAssocID="{D7317292-599B-4AA2-8A9D-5EBEB9A34991}" presName="Name0" presStyleCnt="0">
        <dgm:presLayoutVars>
          <dgm:dir/>
          <dgm:animLvl val="lvl"/>
          <dgm:resizeHandles val="exact"/>
        </dgm:presLayoutVars>
      </dgm:prSet>
      <dgm:spPr/>
    </dgm:pt>
    <dgm:pt modelId="{622A63FA-F150-44CD-8408-08D086C2CB93}" type="pres">
      <dgm:prSet presAssocID="{16FB9211-4B54-4406-B11F-59AA621FB77A}" presName="linNode" presStyleCnt="0"/>
      <dgm:spPr/>
    </dgm:pt>
    <dgm:pt modelId="{FD7550A6-BA07-4347-82DA-AEF94E1ACDDE}" type="pres">
      <dgm:prSet presAssocID="{16FB9211-4B54-4406-B11F-59AA621FB77A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CA604F93-611C-4582-96C2-9C57EC813815}" type="pres">
      <dgm:prSet presAssocID="{16FB9211-4B54-4406-B11F-59AA621FB77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A8FA3605-B363-4502-B9E8-35489D5B9565}" type="presOf" srcId="{D7317292-599B-4AA2-8A9D-5EBEB9A34991}" destId="{F9628E78-04B3-4A63-BF3A-154C1B99C56C}" srcOrd="0" destOrd="0" presId="urn:microsoft.com/office/officeart/2005/8/layout/vList5"/>
    <dgm:cxn modelId="{A580101A-BBF6-4033-A99E-C9C31B42CF1F}" type="presOf" srcId="{5A5F2265-74B5-41B3-A037-8AD4DDE69F75}" destId="{CA604F93-611C-4582-96C2-9C57EC813815}" srcOrd="0" destOrd="5" presId="urn:microsoft.com/office/officeart/2005/8/layout/vList5"/>
    <dgm:cxn modelId="{F61FF01D-A0E1-421E-85BA-37274C6A088B}" type="presOf" srcId="{722B71E6-6A43-4691-BBC5-0E41073D0CC5}" destId="{CA604F93-611C-4582-96C2-9C57EC813815}" srcOrd="0" destOrd="4" presId="urn:microsoft.com/office/officeart/2005/8/layout/vList5"/>
    <dgm:cxn modelId="{83112632-D0DF-4849-AB1D-C420E73D6502}" srcId="{D7317292-599B-4AA2-8A9D-5EBEB9A34991}" destId="{16FB9211-4B54-4406-B11F-59AA621FB77A}" srcOrd="0" destOrd="0" parTransId="{E4AE4967-FF9C-4DF5-B4DA-891D365FBD5C}" sibTransId="{A418DE74-D3A7-4E1B-9056-39816B507C20}"/>
    <dgm:cxn modelId="{09BB3962-211B-4B0C-81A2-64083B9BF511}" type="presOf" srcId="{DEA5277D-71C1-4F87-8A59-E693DF3817C6}" destId="{CA604F93-611C-4582-96C2-9C57EC813815}" srcOrd="0" destOrd="1" presId="urn:microsoft.com/office/officeart/2005/8/layout/vList5"/>
    <dgm:cxn modelId="{BCA38D68-73AB-420D-A4A2-38AAB01B531D}" type="presOf" srcId="{5E60EF22-DC38-4C9E-855A-7CB11FD3AC85}" destId="{CA604F93-611C-4582-96C2-9C57EC813815}" srcOrd="0" destOrd="3" presId="urn:microsoft.com/office/officeart/2005/8/layout/vList5"/>
    <dgm:cxn modelId="{D4F27A6F-C880-4134-83E9-F4628A2566A3}" srcId="{16FB9211-4B54-4406-B11F-59AA621FB77A}" destId="{2C1B51EE-4F88-4216-9803-3340E06E2805}" srcOrd="7" destOrd="0" parTransId="{4BCE1D1F-50F0-49A9-8FF1-18F6769451E9}" sibTransId="{B6643C45-8D2D-44D4-895E-71D0B161D1FA}"/>
    <dgm:cxn modelId="{F3329956-5C7A-4310-A5CA-97F1F0E59938}" srcId="{16FB9211-4B54-4406-B11F-59AA621FB77A}" destId="{5A5F2265-74B5-41B3-A037-8AD4DDE69F75}" srcOrd="5" destOrd="0" parTransId="{4C8735D2-B470-4806-B257-5E38CF2A343E}" sibTransId="{05786B3C-7C10-4321-86DF-3C78149CEC56}"/>
    <dgm:cxn modelId="{3858547E-1EE9-4FFD-A818-8F397C7EFAE0}" type="presOf" srcId="{16FB9211-4B54-4406-B11F-59AA621FB77A}" destId="{FD7550A6-BA07-4347-82DA-AEF94E1ACDDE}" srcOrd="0" destOrd="0" presId="urn:microsoft.com/office/officeart/2005/8/layout/vList5"/>
    <dgm:cxn modelId="{3E97A885-D06B-47E4-A9AC-8111746E39FD}" srcId="{16FB9211-4B54-4406-B11F-59AA621FB77A}" destId="{5E60EF22-DC38-4C9E-855A-7CB11FD3AC85}" srcOrd="3" destOrd="0" parTransId="{2F14A720-BF88-48C5-9EE0-8D6B4DA41BF1}" sibTransId="{C4F5564B-FD09-4E91-8312-6CDE74ED1E21}"/>
    <dgm:cxn modelId="{8FF1058B-E2B3-40E5-88B4-E10A70B36BCD}" srcId="{16FB9211-4B54-4406-B11F-59AA621FB77A}" destId="{DEA5277D-71C1-4F87-8A59-E693DF3817C6}" srcOrd="1" destOrd="0" parTransId="{498D3EA8-6095-4973-817B-2DA864BFB206}" sibTransId="{1CDA56A0-2B57-4003-AD40-26776B1F157E}"/>
    <dgm:cxn modelId="{64C0A98B-EB5D-4CAF-8CF6-EC8D351B9AEC}" type="presOf" srcId="{7E2330F0-3C69-49DE-8BBC-ABC8A33093A8}" destId="{CA604F93-611C-4582-96C2-9C57EC813815}" srcOrd="0" destOrd="0" presId="urn:microsoft.com/office/officeart/2005/8/layout/vList5"/>
    <dgm:cxn modelId="{7E062C95-5BC7-4122-A8B4-28A813EA2381}" srcId="{16FB9211-4B54-4406-B11F-59AA621FB77A}" destId="{722B71E6-6A43-4691-BBC5-0E41073D0CC5}" srcOrd="4" destOrd="0" parTransId="{F8639963-2875-442B-9721-928C26CE4CEE}" sibTransId="{AC402D23-AFE7-4432-B4F1-F2EF567F366F}"/>
    <dgm:cxn modelId="{7C65AFAA-8899-427B-BF44-AD20280622A9}" srcId="{16FB9211-4B54-4406-B11F-59AA621FB77A}" destId="{5EEC582A-E541-4F5A-9DBA-90D97E690439}" srcOrd="2" destOrd="0" parTransId="{6E521538-28AD-47B6-99C7-BD27C193D4A5}" sibTransId="{14AA3376-1E9A-4FB9-92D7-D89A752808C5}"/>
    <dgm:cxn modelId="{E89E9FB1-2E6A-44A4-A9FA-157B3685E425}" type="presOf" srcId="{2C1B51EE-4F88-4216-9803-3340E06E2805}" destId="{CA604F93-611C-4582-96C2-9C57EC813815}" srcOrd="0" destOrd="7" presId="urn:microsoft.com/office/officeart/2005/8/layout/vList5"/>
    <dgm:cxn modelId="{4C3948E5-AC21-4719-8B29-1A51651913F1}" srcId="{16FB9211-4B54-4406-B11F-59AA621FB77A}" destId="{7E2330F0-3C69-49DE-8BBC-ABC8A33093A8}" srcOrd="0" destOrd="0" parTransId="{761ECDD8-9FD6-4550-AC9A-EF93E3290683}" sibTransId="{07E27560-25FB-4F0E-ACE2-697B608D4983}"/>
    <dgm:cxn modelId="{6D4FEEEC-82E1-47AB-9689-3143349E4F2A}" type="presOf" srcId="{5EEC582A-E541-4F5A-9DBA-90D97E690439}" destId="{CA604F93-611C-4582-96C2-9C57EC813815}" srcOrd="0" destOrd="2" presId="urn:microsoft.com/office/officeart/2005/8/layout/vList5"/>
    <dgm:cxn modelId="{DBC89DEE-2D8A-4AB3-9980-B81EBEEFAF46}" type="presOf" srcId="{17B8C5B1-6B97-4091-8012-C089D2F05445}" destId="{CA604F93-611C-4582-96C2-9C57EC813815}" srcOrd="0" destOrd="6" presId="urn:microsoft.com/office/officeart/2005/8/layout/vList5"/>
    <dgm:cxn modelId="{CC183CF7-988D-4EEA-B199-F78E376F137D}" srcId="{16FB9211-4B54-4406-B11F-59AA621FB77A}" destId="{17B8C5B1-6B97-4091-8012-C089D2F05445}" srcOrd="6" destOrd="0" parTransId="{F181398D-256B-4D12-9B61-39A73BB7F52A}" sibTransId="{CBF5013D-5AAB-4B6E-8716-CE9D7C4229DE}"/>
    <dgm:cxn modelId="{C2799894-ED2E-4F45-A509-99509BA55013}" type="presParOf" srcId="{F9628E78-04B3-4A63-BF3A-154C1B99C56C}" destId="{622A63FA-F150-44CD-8408-08D086C2CB93}" srcOrd="0" destOrd="0" presId="urn:microsoft.com/office/officeart/2005/8/layout/vList5"/>
    <dgm:cxn modelId="{A1C42BFF-2DCE-478B-9F04-6078B9092127}" type="presParOf" srcId="{622A63FA-F150-44CD-8408-08D086C2CB93}" destId="{FD7550A6-BA07-4347-82DA-AEF94E1ACDDE}" srcOrd="0" destOrd="0" presId="urn:microsoft.com/office/officeart/2005/8/layout/vList5"/>
    <dgm:cxn modelId="{4B57D518-4D80-4F8D-93B9-D9CB1D1FEC8E}" type="presParOf" srcId="{622A63FA-F150-44CD-8408-08D086C2CB93}" destId="{CA604F93-611C-4582-96C2-9C57EC81381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20BA2E-E2F9-48AE-9A73-2A310FFC4AB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78A89A83-E296-44C5-8D08-88800F5846C5}">
      <dgm:prSet phldrT="[Text]"/>
      <dgm:spPr/>
      <dgm:t>
        <a:bodyPr/>
        <a:lstStyle/>
        <a:p>
          <a:r>
            <a:rPr lang="es-CR" noProof="0" dirty="0"/>
            <a:t>Selección de datos duplicados</a:t>
          </a:r>
        </a:p>
      </dgm:t>
    </dgm:pt>
    <dgm:pt modelId="{44CBB27E-74D7-4CE0-8B6A-75C3439900D6}" type="parTrans" cxnId="{68D6D82E-5175-4DFE-810C-5B193A84DCBC}">
      <dgm:prSet/>
      <dgm:spPr/>
      <dgm:t>
        <a:bodyPr/>
        <a:lstStyle/>
        <a:p>
          <a:endParaRPr lang="es-CR" noProof="0" dirty="0"/>
        </a:p>
      </dgm:t>
    </dgm:pt>
    <dgm:pt modelId="{A2BB879F-AE33-4301-A122-644BFD0012CD}" type="sibTrans" cxnId="{68D6D82E-5175-4DFE-810C-5B193A84DCBC}">
      <dgm:prSet/>
      <dgm:spPr/>
      <dgm:t>
        <a:bodyPr/>
        <a:lstStyle/>
        <a:p>
          <a:endParaRPr lang="es-CR" noProof="0" dirty="0"/>
        </a:p>
      </dgm:t>
    </dgm:pt>
    <dgm:pt modelId="{F72796C9-D3D9-43A0-BDEF-90793D2A17C9}">
      <dgm:prSet phldrT="[Text]"/>
      <dgm:spPr/>
      <dgm:t>
        <a:bodyPr/>
        <a:lstStyle/>
        <a:p>
          <a:r>
            <a:rPr lang="es-CR" noProof="0" dirty="0" err="1"/>
            <a:t>Mask</a:t>
          </a:r>
          <a:r>
            <a:rPr lang="es-CR" noProof="0" dirty="0"/>
            <a:t> (~ opuesto)</a:t>
          </a:r>
        </a:p>
      </dgm:t>
    </dgm:pt>
    <dgm:pt modelId="{6ED75ECC-EC57-4678-9364-A5ED47632477}" type="parTrans" cxnId="{03896B7B-FB90-4195-8893-AD33E6DE585B}">
      <dgm:prSet/>
      <dgm:spPr/>
      <dgm:t>
        <a:bodyPr/>
        <a:lstStyle/>
        <a:p>
          <a:endParaRPr lang="es-CR" noProof="0" dirty="0"/>
        </a:p>
      </dgm:t>
    </dgm:pt>
    <dgm:pt modelId="{558C8C3C-402F-4E8B-A336-DFEA34A90C26}" type="sibTrans" cxnId="{03896B7B-FB90-4195-8893-AD33E6DE585B}">
      <dgm:prSet/>
      <dgm:spPr/>
      <dgm:t>
        <a:bodyPr/>
        <a:lstStyle/>
        <a:p>
          <a:endParaRPr lang="es-CR" noProof="0" dirty="0"/>
        </a:p>
      </dgm:t>
    </dgm:pt>
    <dgm:pt modelId="{1ECAD3DE-B762-47F5-A646-43BF1F5F96A3}">
      <dgm:prSet phldrT="[Text]"/>
      <dgm:spPr/>
      <dgm:t>
        <a:bodyPr/>
        <a:lstStyle/>
        <a:p>
          <a:r>
            <a:rPr lang="es-CR" noProof="0" dirty="0" err="1"/>
            <a:t>Drop</a:t>
          </a:r>
          <a:r>
            <a:rPr lang="es-CR" noProof="0" dirty="0"/>
            <a:t> duplicado</a:t>
          </a:r>
        </a:p>
      </dgm:t>
    </dgm:pt>
    <dgm:pt modelId="{B68E4C03-8196-4DA1-8D96-D0D87FBD896E}" type="parTrans" cxnId="{0036ADEB-52ED-48FE-8B02-E4B58DB9A0B5}">
      <dgm:prSet/>
      <dgm:spPr/>
      <dgm:t>
        <a:bodyPr/>
        <a:lstStyle/>
        <a:p>
          <a:endParaRPr lang="es-CR" noProof="0" dirty="0"/>
        </a:p>
      </dgm:t>
    </dgm:pt>
    <dgm:pt modelId="{1A7CA8D7-BA4D-417A-B215-C27FA102DFE1}" type="sibTrans" cxnId="{0036ADEB-52ED-48FE-8B02-E4B58DB9A0B5}">
      <dgm:prSet/>
      <dgm:spPr/>
      <dgm:t>
        <a:bodyPr/>
        <a:lstStyle/>
        <a:p>
          <a:endParaRPr lang="es-CR" noProof="0" dirty="0"/>
        </a:p>
      </dgm:t>
    </dgm:pt>
    <dgm:pt modelId="{CEF226FF-BE06-4CE8-A171-66ABAB820437}">
      <dgm:prSet phldrT="[Text]"/>
      <dgm:spPr/>
      <dgm:t>
        <a:bodyPr/>
        <a:lstStyle/>
        <a:p>
          <a:r>
            <a:rPr lang="es-CR" noProof="0" dirty="0"/>
            <a:t>Consiguiendo valores únicos.</a:t>
          </a:r>
        </a:p>
      </dgm:t>
    </dgm:pt>
    <dgm:pt modelId="{5A481212-542A-4058-853B-8E44882F4E1A}" type="parTrans" cxnId="{F3FF4244-450D-48F4-8057-6DAECADE06D3}">
      <dgm:prSet/>
      <dgm:spPr/>
      <dgm:t>
        <a:bodyPr/>
        <a:lstStyle/>
        <a:p>
          <a:endParaRPr lang="es-CR" noProof="0" dirty="0"/>
        </a:p>
      </dgm:t>
    </dgm:pt>
    <dgm:pt modelId="{435B3498-C27F-422E-B231-BFE4C736D516}" type="sibTrans" cxnId="{F3FF4244-450D-48F4-8057-6DAECADE06D3}">
      <dgm:prSet/>
      <dgm:spPr/>
      <dgm:t>
        <a:bodyPr/>
        <a:lstStyle/>
        <a:p>
          <a:endParaRPr lang="es-CR" noProof="0" dirty="0"/>
        </a:p>
      </dgm:t>
    </dgm:pt>
    <dgm:pt modelId="{D7490810-02E5-4B88-87ED-A58AD5902851}">
      <dgm:prSet phldrT="[Text]"/>
      <dgm:spPr/>
      <dgm:t>
        <a:bodyPr/>
        <a:lstStyle/>
        <a:p>
          <a:endParaRPr lang="es-CR" noProof="0" dirty="0"/>
        </a:p>
      </dgm:t>
    </dgm:pt>
    <dgm:pt modelId="{A41A58D0-CC78-4473-A34A-DA4116700C67}" type="parTrans" cxnId="{EA7E4B33-FE91-4B71-9018-E19A21A49E7E}">
      <dgm:prSet/>
      <dgm:spPr/>
    </dgm:pt>
    <dgm:pt modelId="{E8B2CCFA-CE8D-4338-8163-6F65EEDD54E7}" type="sibTrans" cxnId="{EA7E4B33-FE91-4B71-9018-E19A21A49E7E}">
      <dgm:prSet/>
      <dgm:spPr/>
    </dgm:pt>
    <dgm:pt modelId="{3C237067-2BB5-46B5-A096-29C7F0255904}" type="pres">
      <dgm:prSet presAssocID="{EF20BA2E-E2F9-48AE-9A73-2A310FFC4AB0}" presName="Name0" presStyleCnt="0">
        <dgm:presLayoutVars>
          <dgm:dir/>
          <dgm:animLvl val="lvl"/>
          <dgm:resizeHandles val="exact"/>
        </dgm:presLayoutVars>
      </dgm:prSet>
      <dgm:spPr/>
    </dgm:pt>
    <dgm:pt modelId="{D907803E-77B0-4C20-A013-333A593C1E55}" type="pres">
      <dgm:prSet presAssocID="{78A89A83-E296-44C5-8D08-88800F5846C5}" presName="linNode" presStyleCnt="0"/>
      <dgm:spPr/>
    </dgm:pt>
    <dgm:pt modelId="{76BC4D6A-4418-470F-9552-1E344FB1804B}" type="pres">
      <dgm:prSet presAssocID="{78A89A83-E296-44C5-8D08-88800F5846C5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44E08650-850D-416B-9E69-188D070381AA}" type="pres">
      <dgm:prSet presAssocID="{78A89A83-E296-44C5-8D08-88800F5846C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68D6D82E-5175-4DFE-810C-5B193A84DCBC}" srcId="{EF20BA2E-E2F9-48AE-9A73-2A310FFC4AB0}" destId="{78A89A83-E296-44C5-8D08-88800F5846C5}" srcOrd="0" destOrd="0" parTransId="{44CBB27E-74D7-4CE0-8B6A-75C3439900D6}" sibTransId="{A2BB879F-AE33-4301-A122-644BFD0012CD}"/>
    <dgm:cxn modelId="{EA7E4B33-FE91-4B71-9018-E19A21A49E7E}" srcId="{78A89A83-E296-44C5-8D08-88800F5846C5}" destId="{D7490810-02E5-4B88-87ED-A58AD5902851}" srcOrd="3" destOrd="0" parTransId="{A41A58D0-CC78-4473-A34A-DA4116700C67}" sibTransId="{E8B2CCFA-CE8D-4338-8163-6F65EEDD54E7}"/>
    <dgm:cxn modelId="{21B3185E-9906-4DBB-BB34-2219BF9202B9}" type="presOf" srcId="{CEF226FF-BE06-4CE8-A171-66ABAB820437}" destId="{44E08650-850D-416B-9E69-188D070381AA}" srcOrd="0" destOrd="2" presId="urn:microsoft.com/office/officeart/2005/8/layout/vList5"/>
    <dgm:cxn modelId="{F3FF4244-450D-48F4-8057-6DAECADE06D3}" srcId="{78A89A83-E296-44C5-8D08-88800F5846C5}" destId="{CEF226FF-BE06-4CE8-A171-66ABAB820437}" srcOrd="2" destOrd="0" parTransId="{5A481212-542A-4058-853B-8E44882F4E1A}" sibTransId="{435B3498-C27F-422E-B231-BFE4C736D516}"/>
    <dgm:cxn modelId="{D4233B69-9062-4364-B23E-FCF81F621EFE}" type="presOf" srcId="{1ECAD3DE-B762-47F5-A646-43BF1F5F96A3}" destId="{44E08650-850D-416B-9E69-188D070381AA}" srcOrd="0" destOrd="1" presId="urn:microsoft.com/office/officeart/2005/8/layout/vList5"/>
    <dgm:cxn modelId="{D6627876-C289-4516-9213-F12F4E3684A7}" type="presOf" srcId="{EF20BA2E-E2F9-48AE-9A73-2A310FFC4AB0}" destId="{3C237067-2BB5-46B5-A096-29C7F0255904}" srcOrd="0" destOrd="0" presId="urn:microsoft.com/office/officeart/2005/8/layout/vList5"/>
    <dgm:cxn modelId="{03896B7B-FB90-4195-8893-AD33E6DE585B}" srcId="{78A89A83-E296-44C5-8D08-88800F5846C5}" destId="{F72796C9-D3D9-43A0-BDEF-90793D2A17C9}" srcOrd="0" destOrd="0" parTransId="{6ED75ECC-EC57-4678-9364-A5ED47632477}" sibTransId="{558C8C3C-402F-4E8B-A336-DFEA34A90C26}"/>
    <dgm:cxn modelId="{BF9C5F85-020E-4EC0-91C5-B83ABAC48558}" type="presOf" srcId="{78A89A83-E296-44C5-8D08-88800F5846C5}" destId="{76BC4D6A-4418-470F-9552-1E344FB1804B}" srcOrd="0" destOrd="0" presId="urn:microsoft.com/office/officeart/2005/8/layout/vList5"/>
    <dgm:cxn modelId="{7A7FDA95-B459-4960-8681-A0A6AC8EFD2C}" type="presOf" srcId="{F72796C9-D3D9-43A0-BDEF-90793D2A17C9}" destId="{44E08650-850D-416B-9E69-188D070381AA}" srcOrd="0" destOrd="0" presId="urn:microsoft.com/office/officeart/2005/8/layout/vList5"/>
    <dgm:cxn modelId="{3BDFD998-3ACC-4AC9-A9F8-1C48FD797FA2}" type="presOf" srcId="{D7490810-02E5-4B88-87ED-A58AD5902851}" destId="{44E08650-850D-416B-9E69-188D070381AA}" srcOrd="0" destOrd="3" presId="urn:microsoft.com/office/officeart/2005/8/layout/vList5"/>
    <dgm:cxn modelId="{0036ADEB-52ED-48FE-8B02-E4B58DB9A0B5}" srcId="{78A89A83-E296-44C5-8D08-88800F5846C5}" destId="{1ECAD3DE-B762-47F5-A646-43BF1F5F96A3}" srcOrd="1" destOrd="0" parTransId="{B68E4C03-8196-4DA1-8D96-D0D87FBD896E}" sibTransId="{1A7CA8D7-BA4D-417A-B215-C27FA102DFE1}"/>
    <dgm:cxn modelId="{71E6D7E4-FB02-45D9-9E29-A8C319EB99DE}" type="presParOf" srcId="{3C237067-2BB5-46B5-A096-29C7F0255904}" destId="{D907803E-77B0-4C20-A013-333A593C1E55}" srcOrd="0" destOrd="0" presId="urn:microsoft.com/office/officeart/2005/8/layout/vList5"/>
    <dgm:cxn modelId="{FE64A473-571C-46DF-BAE0-2C4A155EED11}" type="presParOf" srcId="{D907803E-77B0-4C20-A013-333A593C1E55}" destId="{76BC4D6A-4418-470F-9552-1E344FB1804B}" srcOrd="0" destOrd="0" presId="urn:microsoft.com/office/officeart/2005/8/layout/vList5"/>
    <dgm:cxn modelId="{784B7D3A-A7E5-4EE9-99F7-E066FB48FBB2}" type="presParOf" srcId="{D907803E-77B0-4C20-A013-333A593C1E55}" destId="{44E08650-850D-416B-9E69-188D070381A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20BA2E-E2F9-48AE-9A73-2A310FFC4AB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78A89A83-E296-44C5-8D08-88800F5846C5}">
      <dgm:prSet phldrT="[Text]"/>
      <dgm:spPr/>
      <dgm:t>
        <a:bodyPr/>
        <a:lstStyle/>
        <a:p>
          <a:r>
            <a:rPr lang="es-CR" b="1" i="0" noProof="0" dirty="0"/>
            <a:t>Relleno de valores perdidos</a:t>
          </a:r>
          <a:endParaRPr lang="es-CR" noProof="0" dirty="0"/>
        </a:p>
      </dgm:t>
    </dgm:pt>
    <dgm:pt modelId="{44CBB27E-74D7-4CE0-8B6A-75C3439900D6}" type="parTrans" cxnId="{68D6D82E-5175-4DFE-810C-5B193A84DCBC}">
      <dgm:prSet/>
      <dgm:spPr/>
      <dgm:t>
        <a:bodyPr/>
        <a:lstStyle/>
        <a:p>
          <a:endParaRPr lang="es-CR" noProof="0" dirty="0"/>
        </a:p>
      </dgm:t>
    </dgm:pt>
    <dgm:pt modelId="{A2BB879F-AE33-4301-A122-644BFD0012CD}" type="sibTrans" cxnId="{68D6D82E-5175-4DFE-810C-5B193A84DCBC}">
      <dgm:prSet/>
      <dgm:spPr/>
      <dgm:t>
        <a:bodyPr/>
        <a:lstStyle/>
        <a:p>
          <a:endParaRPr lang="es-CR" noProof="0" dirty="0"/>
        </a:p>
      </dgm:t>
    </dgm:pt>
    <dgm:pt modelId="{F72796C9-D3D9-43A0-BDEF-90793D2A17C9}">
      <dgm:prSet phldrT="[Text]"/>
      <dgm:spPr/>
      <dgm:t>
        <a:bodyPr/>
        <a:lstStyle/>
        <a:p>
          <a:r>
            <a:rPr lang="es-CR" noProof="0" dirty="0"/>
            <a:t>Un solo valor</a:t>
          </a:r>
        </a:p>
      </dgm:t>
    </dgm:pt>
    <dgm:pt modelId="{6ED75ECC-EC57-4678-9364-A5ED47632477}" type="parTrans" cxnId="{03896B7B-FB90-4195-8893-AD33E6DE585B}">
      <dgm:prSet/>
      <dgm:spPr/>
      <dgm:t>
        <a:bodyPr/>
        <a:lstStyle/>
        <a:p>
          <a:endParaRPr lang="es-CR" noProof="0" dirty="0"/>
        </a:p>
      </dgm:t>
    </dgm:pt>
    <dgm:pt modelId="{558C8C3C-402F-4E8B-A336-DFEA34A90C26}" type="sibTrans" cxnId="{03896B7B-FB90-4195-8893-AD33E6DE585B}">
      <dgm:prSet/>
      <dgm:spPr/>
      <dgm:t>
        <a:bodyPr/>
        <a:lstStyle/>
        <a:p>
          <a:endParaRPr lang="es-CR" noProof="0" dirty="0"/>
        </a:p>
      </dgm:t>
    </dgm:pt>
    <dgm:pt modelId="{CEF226FF-BE06-4CE8-A171-66ABAB820437}">
      <dgm:prSet phldrT="[Text]"/>
      <dgm:spPr/>
      <dgm:t>
        <a:bodyPr/>
        <a:lstStyle/>
        <a:p>
          <a:r>
            <a:rPr lang="es-CR" noProof="0" dirty="0" err="1"/>
            <a:t>Bfill</a:t>
          </a:r>
          <a:r>
            <a:rPr lang="es-CR" noProof="0" dirty="0"/>
            <a:t>. Valor siguiente</a:t>
          </a:r>
        </a:p>
      </dgm:t>
    </dgm:pt>
    <dgm:pt modelId="{5A481212-542A-4058-853B-8E44882F4E1A}" type="parTrans" cxnId="{F3FF4244-450D-48F4-8057-6DAECADE06D3}">
      <dgm:prSet/>
      <dgm:spPr/>
      <dgm:t>
        <a:bodyPr/>
        <a:lstStyle/>
        <a:p>
          <a:endParaRPr lang="es-CR" noProof="0" dirty="0"/>
        </a:p>
      </dgm:t>
    </dgm:pt>
    <dgm:pt modelId="{435B3498-C27F-422E-B231-BFE4C736D516}" type="sibTrans" cxnId="{F3FF4244-450D-48F4-8057-6DAECADE06D3}">
      <dgm:prSet/>
      <dgm:spPr/>
      <dgm:t>
        <a:bodyPr/>
        <a:lstStyle/>
        <a:p>
          <a:endParaRPr lang="es-CR" noProof="0" dirty="0"/>
        </a:p>
      </dgm:t>
    </dgm:pt>
    <dgm:pt modelId="{D7490810-02E5-4B88-87ED-A58AD5902851}">
      <dgm:prSet phldrT="[Text]"/>
      <dgm:spPr/>
      <dgm:t>
        <a:bodyPr/>
        <a:lstStyle/>
        <a:p>
          <a:endParaRPr lang="es-CR" noProof="0" dirty="0"/>
        </a:p>
      </dgm:t>
    </dgm:pt>
    <dgm:pt modelId="{A41A58D0-CC78-4473-A34A-DA4116700C67}" type="parTrans" cxnId="{EA7E4B33-FE91-4B71-9018-E19A21A49E7E}">
      <dgm:prSet/>
      <dgm:spPr/>
      <dgm:t>
        <a:bodyPr/>
        <a:lstStyle/>
        <a:p>
          <a:endParaRPr lang="es-CR" noProof="0" dirty="0"/>
        </a:p>
      </dgm:t>
    </dgm:pt>
    <dgm:pt modelId="{E8B2CCFA-CE8D-4338-8163-6F65EEDD54E7}" type="sibTrans" cxnId="{EA7E4B33-FE91-4B71-9018-E19A21A49E7E}">
      <dgm:prSet/>
      <dgm:spPr/>
      <dgm:t>
        <a:bodyPr/>
        <a:lstStyle/>
        <a:p>
          <a:endParaRPr lang="es-CR" noProof="0" dirty="0"/>
        </a:p>
      </dgm:t>
    </dgm:pt>
    <dgm:pt modelId="{882D63D5-BC4E-4BD8-8F56-A4C2375C8366}">
      <dgm:prSet phldrT="[Text]"/>
      <dgm:spPr/>
      <dgm:t>
        <a:bodyPr/>
        <a:lstStyle/>
        <a:p>
          <a:r>
            <a:rPr lang="es-CR" noProof="0" dirty="0" err="1"/>
            <a:t>Pad</a:t>
          </a:r>
          <a:r>
            <a:rPr lang="es-CR" noProof="0" dirty="0"/>
            <a:t>. Valor anterior</a:t>
          </a:r>
        </a:p>
      </dgm:t>
    </dgm:pt>
    <dgm:pt modelId="{04499142-1470-4320-B442-A15FB7AE812B}" type="parTrans" cxnId="{941126DF-E61A-4E93-A401-8354099EC1EB}">
      <dgm:prSet/>
      <dgm:spPr/>
      <dgm:t>
        <a:bodyPr/>
        <a:lstStyle/>
        <a:p>
          <a:endParaRPr lang="es-CR" noProof="0" dirty="0"/>
        </a:p>
      </dgm:t>
    </dgm:pt>
    <dgm:pt modelId="{358C16C7-703D-4394-9303-3F9FF7F46351}" type="sibTrans" cxnId="{941126DF-E61A-4E93-A401-8354099EC1EB}">
      <dgm:prSet/>
      <dgm:spPr/>
      <dgm:t>
        <a:bodyPr/>
        <a:lstStyle/>
        <a:p>
          <a:endParaRPr lang="es-CR" noProof="0" dirty="0"/>
        </a:p>
      </dgm:t>
    </dgm:pt>
    <dgm:pt modelId="{9A880771-6D22-422F-85A0-1E3F03372D6D}">
      <dgm:prSet phldrT="[Text]"/>
      <dgm:spPr/>
      <dgm:t>
        <a:bodyPr/>
        <a:lstStyle/>
        <a:p>
          <a:r>
            <a:rPr lang="es-CR" noProof="0" dirty="0" err="1"/>
            <a:t>Fillna</a:t>
          </a:r>
          <a:r>
            <a:rPr lang="es-CR" noProof="0" dirty="0"/>
            <a:t>. Utilizar otros Data </a:t>
          </a:r>
          <a:r>
            <a:rPr lang="es-CR" noProof="0" dirty="0" err="1"/>
            <a:t>Frame</a:t>
          </a:r>
          <a:r>
            <a:rPr lang="es-CR" noProof="0" dirty="0"/>
            <a:t>.</a:t>
          </a:r>
        </a:p>
      </dgm:t>
    </dgm:pt>
    <dgm:pt modelId="{20830FB1-80E6-4F70-9AC3-7A0259861405}" type="parTrans" cxnId="{FB8E40E1-3E9E-414A-8C81-A030CF5ADEF4}">
      <dgm:prSet/>
      <dgm:spPr/>
      <dgm:t>
        <a:bodyPr/>
        <a:lstStyle/>
        <a:p>
          <a:endParaRPr lang="es-CR" noProof="0" dirty="0"/>
        </a:p>
      </dgm:t>
    </dgm:pt>
    <dgm:pt modelId="{1BFB7EEE-1F7F-4A57-9583-7612A70BC7AB}" type="sibTrans" cxnId="{FB8E40E1-3E9E-414A-8C81-A030CF5ADEF4}">
      <dgm:prSet/>
      <dgm:spPr/>
      <dgm:t>
        <a:bodyPr/>
        <a:lstStyle/>
        <a:p>
          <a:endParaRPr lang="es-CR" noProof="0" dirty="0"/>
        </a:p>
      </dgm:t>
    </dgm:pt>
    <dgm:pt modelId="{DB52ECFA-14DB-4025-8273-4A49BFD29E5F}">
      <dgm:prSet phldrT="[Text]"/>
      <dgm:spPr/>
      <dgm:t>
        <a:bodyPr/>
        <a:lstStyle/>
        <a:p>
          <a:r>
            <a:rPr lang="es-CR" noProof="0" dirty="0"/>
            <a:t>Drop.na Eliminar valores perdidos.</a:t>
          </a:r>
        </a:p>
      </dgm:t>
    </dgm:pt>
    <dgm:pt modelId="{501EE444-7F88-4155-AB8F-508E3BA39E5E}" type="parTrans" cxnId="{6E61F3B7-F5AA-4012-BDDD-A6C4343A8725}">
      <dgm:prSet/>
      <dgm:spPr/>
      <dgm:t>
        <a:bodyPr/>
        <a:lstStyle/>
        <a:p>
          <a:endParaRPr lang="es-CR" noProof="0" dirty="0"/>
        </a:p>
      </dgm:t>
    </dgm:pt>
    <dgm:pt modelId="{9D42290B-A55C-433C-9E6A-42956F674882}" type="sibTrans" cxnId="{6E61F3B7-F5AA-4012-BDDD-A6C4343A8725}">
      <dgm:prSet/>
      <dgm:spPr/>
      <dgm:t>
        <a:bodyPr/>
        <a:lstStyle/>
        <a:p>
          <a:endParaRPr lang="es-CR" noProof="0" dirty="0"/>
        </a:p>
      </dgm:t>
    </dgm:pt>
    <dgm:pt modelId="{902D8EF3-F6E4-476B-BA52-1A02E6D57354}">
      <dgm:prSet phldrT="[Text]"/>
      <dgm:spPr/>
      <dgm:t>
        <a:bodyPr/>
        <a:lstStyle/>
        <a:p>
          <a:endParaRPr lang="es-CR" noProof="0" dirty="0"/>
        </a:p>
      </dgm:t>
    </dgm:pt>
    <dgm:pt modelId="{2BA68C74-8E08-4045-8393-0B39A4A31488}" type="parTrans" cxnId="{CED39DD6-A697-4591-9856-BFA876421B06}">
      <dgm:prSet/>
      <dgm:spPr/>
      <dgm:t>
        <a:bodyPr/>
        <a:lstStyle/>
        <a:p>
          <a:endParaRPr lang="es-CR" noProof="0" dirty="0"/>
        </a:p>
      </dgm:t>
    </dgm:pt>
    <dgm:pt modelId="{9F505096-7EB1-497B-959D-9D527156D68B}" type="sibTrans" cxnId="{CED39DD6-A697-4591-9856-BFA876421B06}">
      <dgm:prSet/>
      <dgm:spPr/>
      <dgm:t>
        <a:bodyPr/>
        <a:lstStyle/>
        <a:p>
          <a:endParaRPr lang="es-CR" noProof="0" dirty="0"/>
        </a:p>
      </dgm:t>
    </dgm:pt>
    <dgm:pt modelId="{2E5E671D-7011-4B28-A631-EC306171C29B}">
      <dgm:prSet phldrT="[Text]"/>
      <dgm:spPr/>
      <dgm:t>
        <a:bodyPr/>
        <a:lstStyle/>
        <a:p>
          <a:r>
            <a:rPr lang="es-CR" noProof="0" dirty="0"/>
            <a:t>Interpolación.</a:t>
          </a:r>
        </a:p>
      </dgm:t>
    </dgm:pt>
    <dgm:pt modelId="{B2E43F99-46BA-4312-9235-38C6B9A66557}" type="parTrans" cxnId="{605DE3DF-4D42-4C3A-ADDF-09F1BE240027}">
      <dgm:prSet/>
      <dgm:spPr/>
      <dgm:t>
        <a:bodyPr/>
        <a:lstStyle/>
        <a:p>
          <a:endParaRPr lang="es-CR" noProof="0" dirty="0"/>
        </a:p>
      </dgm:t>
    </dgm:pt>
    <dgm:pt modelId="{99FE7338-05C5-4A20-99BF-DE0BAC80AF16}" type="sibTrans" cxnId="{605DE3DF-4D42-4C3A-ADDF-09F1BE240027}">
      <dgm:prSet/>
      <dgm:spPr/>
      <dgm:t>
        <a:bodyPr/>
        <a:lstStyle/>
        <a:p>
          <a:endParaRPr lang="es-CR" noProof="0" dirty="0"/>
        </a:p>
      </dgm:t>
    </dgm:pt>
    <dgm:pt modelId="{3FBBF7ED-7CA9-46E6-98EF-EF7A49BD3FEB}">
      <dgm:prSet phldrT="[Text]"/>
      <dgm:spPr/>
      <dgm:t>
        <a:bodyPr/>
        <a:lstStyle/>
        <a:p>
          <a:r>
            <a:rPr lang="es-CR" noProof="0" dirty="0"/>
            <a:t>Comprobación de valores perdidos.</a:t>
          </a:r>
        </a:p>
      </dgm:t>
    </dgm:pt>
    <dgm:pt modelId="{633E1579-D927-4501-8872-7B11FF2795F6}" type="parTrans" cxnId="{2FF49E28-6497-4963-874E-DF40C3715907}">
      <dgm:prSet/>
      <dgm:spPr/>
      <dgm:t>
        <a:bodyPr/>
        <a:lstStyle/>
        <a:p>
          <a:endParaRPr lang="es-CR" noProof="0" dirty="0"/>
        </a:p>
      </dgm:t>
    </dgm:pt>
    <dgm:pt modelId="{8AF690B0-0FF9-479D-B320-E9CF9B15B153}" type="sibTrans" cxnId="{2FF49E28-6497-4963-874E-DF40C3715907}">
      <dgm:prSet/>
      <dgm:spPr/>
      <dgm:t>
        <a:bodyPr/>
        <a:lstStyle/>
        <a:p>
          <a:endParaRPr lang="es-CR" noProof="0" dirty="0"/>
        </a:p>
      </dgm:t>
    </dgm:pt>
    <dgm:pt modelId="{3C237067-2BB5-46B5-A096-29C7F0255904}" type="pres">
      <dgm:prSet presAssocID="{EF20BA2E-E2F9-48AE-9A73-2A310FFC4AB0}" presName="Name0" presStyleCnt="0">
        <dgm:presLayoutVars>
          <dgm:dir/>
          <dgm:animLvl val="lvl"/>
          <dgm:resizeHandles val="exact"/>
        </dgm:presLayoutVars>
      </dgm:prSet>
      <dgm:spPr/>
    </dgm:pt>
    <dgm:pt modelId="{D907803E-77B0-4C20-A013-333A593C1E55}" type="pres">
      <dgm:prSet presAssocID="{78A89A83-E296-44C5-8D08-88800F5846C5}" presName="linNode" presStyleCnt="0"/>
      <dgm:spPr/>
    </dgm:pt>
    <dgm:pt modelId="{76BC4D6A-4418-470F-9552-1E344FB1804B}" type="pres">
      <dgm:prSet presAssocID="{78A89A83-E296-44C5-8D08-88800F5846C5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44E08650-850D-416B-9E69-188D070381AA}" type="pres">
      <dgm:prSet presAssocID="{78A89A83-E296-44C5-8D08-88800F5846C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FF49E28-6497-4963-874E-DF40C3715907}" srcId="{78A89A83-E296-44C5-8D08-88800F5846C5}" destId="{3FBBF7ED-7CA9-46E6-98EF-EF7A49BD3FEB}" srcOrd="6" destOrd="0" parTransId="{633E1579-D927-4501-8872-7B11FF2795F6}" sibTransId="{8AF690B0-0FF9-479D-B320-E9CF9B15B153}"/>
    <dgm:cxn modelId="{68D6D82E-5175-4DFE-810C-5B193A84DCBC}" srcId="{EF20BA2E-E2F9-48AE-9A73-2A310FFC4AB0}" destId="{78A89A83-E296-44C5-8D08-88800F5846C5}" srcOrd="0" destOrd="0" parTransId="{44CBB27E-74D7-4CE0-8B6A-75C3439900D6}" sibTransId="{A2BB879F-AE33-4301-A122-644BFD0012CD}"/>
    <dgm:cxn modelId="{EA7E4B33-FE91-4B71-9018-E19A21A49E7E}" srcId="{78A89A83-E296-44C5-8D08-88800F5846C5}" destId="{D7490810-02E5-4B88-87ED-A58AD5902851}" srcOrd="8" destOrd="0" parTransId="{A41A58D0-CC78-4473-A34A-DA4116700C67}" sibTransId="{E8B2CCFA-CE8D-4338-8163-6F65EEDD54E7}"/>
    <dgm:cxn modelId="{21B3185E-9906-4DBB-BB34-2219BF9202B9}" type="presOf" srcId="{CEF226FF-BE06-4CE8-A171-66ABAB820437}" destId="{44E08650-850D-416B-9E69-188D070381AA}" srcOrd="0" destOrd="2" presId="urn:microsoft.com/office/officeart/2005/8/layout/vList5"/>
    <dgm:cxn modelId="{8E6F3644-C1AE-41BB-AEB0-4CE32608D268}" type="presOf" srcId="{902D8EF3-F6E4-476B-BA52-1A02E6D57354}" destId="{44E08650-850D-416B-9E69-188D070381AA}" srcOrd="0" destOrd="7" presId="urn:microsoft.com/office/officeart/2005/8/layout/vList5"/>
    <dgm:cxn modelId="{F3FF4244-450D-48F4-8057-6DAECADE06D3}" srcId="{78A89A83-E296-44C5-8D08-88800F5846C5}" destId="{CEF226FF-BE06-4CE8-A171-66ABAB820437}" srcOrd="2" destOrd="0" parTransId="{5A481212-542A-4058-853B-8E44882F4E1A}" sibTransId="{435B3498-C27F-422E-B231-BFE4C736D516}"/>
    <dgm:cxn modelId="{D6627876-C289-4516-9213-F12F4E3684A7}" type="presOf" srcId="{EF20BA2E-E2F9-48AE-9A73-2A310FFC4AB0}" destId="{3C237067-2BB5-46B5-A096-29C7F0255904}" srcOrd="0" destOrd="0" presId="urn:microsoft.com/office/officeart/2005/8/layout/vList5"/>
    <dgm:cxn modelId="{03896B7B-FB90-4195-8893-AD33E6DE585B}" srcId="{78A89A83-E296-44C5-8D08-88800F5846C5}" destId="{F72796C9-D3D9-43A0-BDEF-90793D2A17C9}" srcOrd="0" destOrd="0" parTransId="{6ED75ECC-EC57-4678-9364-A5ED47632477}" sibTransId="{558C8C3C-402F-4E8B-A336-DFEA34A90C26}"/>
    <dgm:cxn modelId="{BF9C5F85-020E-4EC0-91C5-B83ABAC48558}" type="presOf" srcId="{78A89A83-E296-44C5-8D08-88800F5846C5}" destId="{76BC4D6A-4418-470F-9552-1E344FB1804B}" srcOrd="0" destOrd="0" presId="urn:microsoft.com/office/officeart/2005/8/layout/vList5"/>
    <dgm:cxn modelId="{7A7FDA95-B459-4960-8681-A0A6AC8EFD2C}" type="presOf" srcId="{F72796C9-D3D9-43A0-BDEF-90793D2A17C9}" destId="{44E08650-850D-416B-9E69-188D070381AA}" srcOrd="0" destOrd="0" presId="urn:microsoft.com/office/officeart/2005/8/layout/vList5"/>
    <dgm:cxn modelId="{B7691198-FCE5-483C-BD7B-BB50F6B6742D}" type="presOf" srcId="{3FBBF7ED-7CA9-46E6-98EF-EF7A49BD3FEB}" destId="{44E08650-850D-416B-9E69-188D070381AA}" srcOrd="0" destOrd="6" presId="urn:microsoft.com/office/officeart/2005/8/layout/vList5"/>
    <dgm:cxn modelId="{3BDFD998-3ACC-4AC9-A9F8-1C48FD797FA2}" type="presOf" srcId="{D7490810-02E5-4B88-87ED-A58AD5902851}" destId="{44E08650-850D-416B-9E69-188D070381AA}" srcOrd="0" destOrd="8" presId="urn:microsoft.com/office/officeart/2005/8/layout/vList5"/>
    <dgm:cxn modelId="{B9F948B5-0F38-4D8B-8B5B-BE7107058EC5}" type="presOf" srcId="{882D63D5-BC4E-4BD8-8F56-A4C2375C8366}" destId="{44E08650-850D-416B-9E69-188D070381AA}" srcOrd="0" destOrd="1" presId="urn:microsoft.com/office/officeart/2005/8/layout/vList5"/>
    <dgm:cxn modelId="{6E61F3B7-F5AA-4012-BDDD-A6C4343A8725}" srcId="{78A89A83-E296-44C5-8D08-88800F5846C5}" destId="{DB52ECFA-14DB-4025-8273-4A49BFD29E5F}" srcOrd="4" destOrd="0" parTransId="{501EE444-7F88-4155-AB8F-508E3BA39E5E}" sibTransId="{9D42290B-A55C-433C-9E6A-42956F674882}"/>
    <dgm:cxn modelId="{CED39DD6-A697-4591-9856-BFA876421B06}" srcId="{78A89A83-E296-44C5-8D08-88800F5846C5}" destId="{902D8EF3-F6E4-476B-BA52-1A02E6D57354}" srcOrd="7" destOrd="0" parTransId="{2BA68C74-8E08-4045-8393-0B39A4A31488}" sibTransId="{9F505096-7EB1-497B-959D-9D527156D68B}"/>
    <dgm:cxn modelId="{941126DF-E61A-4E93-A401-8354099EC1EB}" srcId="{78A89A83-E296-44C5-8D08-88800F5846C5}" destId="{882D63D5-BC4E-4BD8-8F56-A4C2375C8366}" srcOrd="1" destOrd="0" parTransId="{04499142-1470-4320-B442-A15FB7AE812B}" sibTransId="{358C16C7-703D-4394-9303-3F9FF7F46351}"/>
    <dgm:cxn modelId="{605DE3DF-4D42-4C3A-ADDF-09F1BE240027}" srcId="{78A89A83-E296-44C5-8D08-88800F5846C5}" destId="{2E5E671D-7011-4B28-A631-EC306171C29B}" srcOrd="5" destOrd="0" parTransId="{B2E43F99-46BA-4312-9235-38C6B9A66557}" sibTransId="{99FE7338-05C5-4A20-99BF-DE0BAC80AF16}"/>
    <dgm:cxn modelId="{FB8E40E1-3E9E-414A-8C81-A030CF5ADEF4}" srcId="{78A89A83-E296-44C5-8D08-88800F5846C5}" destId="{9A880771-6D22-422F-85A0-1E3F03372D6D}" srcOrd="3" destOrd="0" parTransId="{20830FB1-80E6-4F70-9AC3-7A0259861405}" sibTransId="{1BFB7EEE-1F7F-4A57-9583-7612A70BC7AB}"/>
    <dgm:cxn modelId="{B8546BE5-05D0-4B06-91ED-82E7D52ED1AB}" type="presOf" srcId="{2E5E671D-7011-4B28-A631-EC306171C29B}" destId="{44E08650-850D-416B-9E69-188D070381AA}" srcOrd="0" destOrd="5" presId="urn:microsoft.com/office/officeart/2005/8/layout/vList5"/>
    <dgm:cxn modelId="{A98DC0EF-BED2-46E4-B4D0-A4E0D9FDCA39}" type="presOf" srcId="{9A880771-6D22-422F-85A0-1E3F03372D6D}" destId="{44E08650-850D-416B-9E69-188D070381AA}" srcOrd="0" destOrd="3" presId="urn:microsoft.com/office/officeart/2005/8/layout/vList5"/>
    <dgm:cxn modelId="{BFE3BCF9-0663-4015-959B-DB357B9BB67B}" type="presOf" srcId="{DB52ECFA-14DB-4025-8273-4A49BFD29E5F}" destId="{44E08650-850D-416B-9E69-188D070381AA}" srcOrd="0" destOrd="4" presId="urn:microsoft.com/office/officeart/2005/8/layout/vList5"/>
    <dgm:cxn modelId="{71E6D7E4-FB02-45D9-9E29-A8C319EB99DE}" type="presParOf" srcId="{3C237067-2BB5-46B5-A096-29C7F0255904}" destId="{D907803E-77B0-4C20-A013-333A593C1E55}" srcOrd="0" destOrd="0" presId="urn:microsoft.com/office/officeart/2005/8/layout/vList5"/>
    <dgm:cxn modelId="{FE64A473-571C-46DF-BAE0-2C4A155EED11}" type="presParOf" srcId="{D907803E-77B0-4C20-A013-333A593C1E55}" destId="{76BC4D6A-4418-470F-9552-1E344FB1804B}" srcOrd="0" destOrd="0" presId="urn:microsoft.com/office/officeart/2005/8/layout/vList5"/>
    <dgm:cxn modelId="{784B7D3A-A7E5-4EE9-99F7-E066FB48FBB2}" type="presParOf" srcId="{D907803E-77B0-4C20-A013-333A593C1E55}" destId="{44E08650-850D-416B-9E69-188D070381A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04F93-611C-4582-96C2-9C57EC813815}">
      <dsp:nvSpPr>
        <dsp:cNvPr id="0" name=""/>
        <dsp:cNvSpPr/>
      </dsp:nvSpPr>
      <dsp:spPr>
        <a:xfrm rot="5400000">
          <a:off x="4832350" y="-1034256"/>
          <a:ext cx="3181349" cy="6045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900" kern="1200" noProof="0" dirty="0"/>
            <a:t>Agrupar por una columna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900" b="0" i="0" kern="1200" noProof="0" dirty="0"/>
            <a:t>Agrupar por columnas múltiples</a:t>
          </a:r>
          <a:endParaRPr lang="es-CR" sz="1900" b="0" kern="1200" noProof="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900" kern="1200" noProof="0" dirty="0"/>
            <a:t>Agrupar definiendo nuestras propias etiquetas.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900" kern="1200" noProof="0" dirty="0"/>
            <a:t>Tablas cruzadas.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900" kern="1200" noProof="0" dirty="0"/>
            <a:t>Función </a:t>
          </a:r>
          <a:r>
            <a:rPr lang="es-CR" sz="1900" kern="1200" noProof="0" dirty="0" err="1"/>
            <a:t>agg</a:t>
          </a:r>
          <a:r>
            <a:rPr lang="es-CR" sz="1900" kern="1200" noProof="0" dirty="0"/>
            <a:t> para especificar detalles de c/columna.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900" kern="1200" noProof="0" dirty="0"/>
            <a:t>Diferencia entre </a:t>
          </a:r>
          <a:r>
            <a:rPr lang="es-CR" sz="1900" kern="1200" noProof="0" dirty="0" err="1"/>
            <a:t>size</a:t>
          </a:r>
          <a:r>
            <a:rPr lang="es-CR" sz="1900" kern="1200" noProof="0" dirty="0"/>
            <a:t> y </a:t>
          </a:r>
          <a:r>
            <a:rPr lang="es-CR" sz="1900" kern="1200" noProof="0" dirty="0" err="1"/>
            <a:t>count</a:t>
          </a:r>
          <a:endParaRPr lang="es-CR" sz="1900" kern="1200" noProof="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900" kern="1200" noProof="0" dirty="0"/>
            <a:t>Combinación de grupos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R" sz="1900" kern="1200" noProof="0" dirty="0"/>
        </a:p>
      </dsp:txBody>
      <dsp:txXfrm rot="-5400000">
        <a:off x="3400425" y="552970"/>
        <a:ext cx="5889899" cy="2870747"/>
      </dsp:txXfrm>
    </dsp:sp>
    <dsp:sp modelId="{FD7550A6-BA07-4347-82DA-AEF94E1ACDDE}">
      <dsp:nvSpPr>
        <dsp:cNvPr id="0" name=""/>
        <dsp:cNvSpPr/>
      </dsp:nvSpPr>
      <dsp:spPr>
        <a:xfrm>
          <a:off x="0" y="0"/>
          <a:ext cx="3400425" cy="3976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4200" kern="1200" dirty="0"/>
            <a:t>Agrupación básica</a:t>
          </a:r>
        </a:p>
      </dsp:txBody>
      <dsp:txXfrm>
        <a:off x="165995" y="165995"/>
        <a:ext cx="3068435" cy="3644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08650-850D-416B-9E69-188D070381AA}">
      <dsp:nvSpPr>
        <dsp:cNvPr id="0" name=""/>
        <dsp:cNvSpPr/>
      </dsp:nvSpPr>
      <dsp:spPr>
        <a:xfrm rot="5400000">
          <a:off x="4832350" y="-1034256"/>
          <a:ext cx="3181349" cy="6045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3200" kern="1200" noProof="0" dirty="0" err="1"/>
            <a:t>Mask</a:t>
          </a:r>
          <a:r>
            <a:rPr lang="es-CR" sz="3200" kern="1200" noProof="0" dirty="0"/>
            <a:t> (~ opuesto)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3200" kern="1200" noProof="0" dirty="0" err="1"/>
            <a:t>Drop</a:t>
          </a:r>
          <a:r>
            <a:rPr lang="es-CR" sz="3200" kern="1200" noProof="0" dirty="0"/>
            <a:t> duplicado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3200" kern="1200" noProof="0" dirty="0"/>
            <a:t>Consiguiendo valores únicos.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R" sz="3200" kern="1200" noProof="0" dirty="0"/>
        </a:p>
      </dsp:txBody>
      <dsp:txXfrm rot="-5400000">
        <a:off x="3400425" y="552970"/>
        <a:ext cx="5889899" cy="2870747"/>
      </dsp:txXfrm>
    </dsp:sp>
    <dsp:sp modelId="{76BC4D6A-4418-470F-9552-1E344FB1804B}">
      <dsp:nvSpPr>
        <dsp:cNvPr id="0" name=""/>
        <dsp:cNvSpPr/>
      </dsp:nvSpPr>
      <dsp:spPr>
        <a:xfrm>
          <a:off x="0" y="0"/>
          <a:ext cx="3400425" cy="3976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4400" kern="1200" noProof="0" dirty="0"/>
            <a:t>Selección de datos duplicados</a:t>
          </a:r>
        </a:p>
      </dsp:txBody>
      <dsp:txXfrm>
        <a:off x="165995" y="165995"/>
        <a:ext cx="3068435" cy="36446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08650-850D-416B-9E69-188D070381AA}">
      <dsp:nvSpPr>
        <dsp:cNvPr id="0" name=""/>
        <dsp:cNvSpPr/>
      </dsp:nvSpPr>
      <dsp:spPr>
        <a:xfrm rot="5400000">
          <a:off x="4832350" y="-1034256"/>
          <a:ext cx="3181349" cy="6045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700" kern="1200" noProof="0" dirty="0"/>
            <a:t>Un solo valor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700" kern="1200" noProof="0" dirty="0" err="1"/>
            <a:t>Pad</a:t>
          </a:r>
          <a:r>
            <a:rPr lang="es-CR" sz="1700" kern="1200" noProof="0" dirty="0"/>
            <a:t>. Valor anterior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700" kern="1200" noProof="0" dirty="0" err="1"/>
            <a:t>Bfill</a:t>
          </a:r>
          <a:r>
            <a:rPr lang="es-CR" sz="1700" kern="1200" noProof="0" dirty="0"/>
            <a:t>. Valor siguiente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700" kern="1200" noProof="0" dirty="0" err="1"/>
            <a:t>Fillna</a:t>
          </a:r>
          <a:r>
            <a:rPr lang="es-CR" sz="1700" kern="1200" noProof="0" dirty="0"/>
            <a:t>. Utilizar otros Data </a:t>
          </a:r>
          <a:r>
            <a:rPr lang="es-CR" sz="1700" kern="1200" noProof="0" dirty="0" err="1"/>
            <a:t>Frame</a:t>
          </a:r>
          <a:r>
            <a:rPr lang="es-CR" sz="1700" kern="1200" noProof="0" dirty="0"/>
            <a:t>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700" kern="1200" noProof="0" dirty="0"/>
            <a:t>Drop.na Eliminar valores perdidos.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700" kern="1200" noProof="0" dirty="0"/>
            <a:t>Interpolación.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700" kern="1200" noProof="0" dirty="0"/>
            <a:t>Comprobación de valores perdidos.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R" sz="1700" kern="1200" noProof="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R" sz="1700" kern="1200" noProof="0" dirty="0"/>
        </a:p>
      </dsp:txBody>
      <dsp:txXfrm rot="-5400000">
        <a:off x="3400425" y="552970"/>
        <a:ext cx="5889899" cy="2870747"/>
      </dsp:txXfrm>
    </dsp:sp>
    <dsp:sp modelId="{76BC4D6A-4418-470F-9552-1E344FB1804B}">
      <dsp:nvSpPr>
        <dsp:cNvPr id="0" name=""/>
        <dsp:cNvSpPr/>
      </dsp:nvSpPr>
      <dsp:spPr>
        <a:xfrm>
          <a:off x="0" y="0"/>
          <a:ext cx="3400425" cy="3976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5100" b="1" i="0" kern="1200" noProof="0" dirty="0"/>
            <a:t>Relleno de valores perdidos</a:t>
          </a:r>
          <a:endParaRPr lang="es-CR" sz="5100" kern="1200" noProof="0" dirty="0"/>
        </a:p>
      </dsp:txBody>
      <dsp:txXfrm>
        <a:off x="165995" y="165995"/>
        <a:ext cx="3068435" cy="3644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62A9CC-756A-4922-8035-68970D24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Capítulo 8: Datos de agrupación</a:t>
            </a:r>
            <a:endParaRPr lang="es-CR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0BCB550-1A6C-4B56-9100-FC485C40456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18954118"/>
              </p:ext>
            </p:extLst>
          </p:nvPr>
        </p:nvGraphicFramePr>
        <p:xfrm>
          <a:off x="539750" y="2560638"/>
          <a:ext cx="9445625" cy="397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09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3A32-1411-415A-AABB-0F763F21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Capítulo 9: Datos duplicados</a:t>
            </a:r>
            <a:endParaRPr lang="es-CR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FADA7D1-47E8-49CD-84F7-E74042FEC4D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16094979"/>
              </p:ext>
            </p:extLst>
          </p:nvPr>
        </p:nvGraphicFramePr>
        <p:xfrm>
          <a:off x="539750" y="2560638"/>
          <a:ext cx="9445625" cy="397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8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3A32-1411-415A-AABB-0F763F21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Capítulo 10: Datos perdidos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FADA7D1-47E8-49CD-84F7-E74042FEC4D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60185227"/>
              </p:ext>
            </p:extLst>
          </p:nvPr>
        </p:nvGraphicFramePr>
        <p:xfrm>
          <a:off x="539750" y="2560638"/>
          <a:ext cx="9445625" cy="397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930382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{7E096D8E-7D95-47AE-A30B-CDBBB50F40A5}tf10001108_win32</Template>
  <TotalTime>293</TotalTime>
  <Words>103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WelcomeDoc</vt:lpstr>
      <vt:lpstr>Capítulo 8: Datos de agrupación</vt:lpstr>
      <vt:lpstr>Capítulo 9: Datos duplicados</vt:lpstr>
      <vt:lpstr>Capítulo 10: Datos perdidos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8: Datos de agrupación</dc:title>
  <dc:creator>Priscilla Elizondo Araya</dc:creator>
  <cp:keywords/>
  <cp:lastModifiedBy>Priscilla Elizondo Araya</cp:lastModifiedBy>
  <cp:revision>7</cp:revision>
  <dcterms:created xsi:type="dcterms:W3CDTF">2021-07-12T21:22:42Z</dcterms:created>
  <dcterms:modified xsi:type="dcterms:W3CDTF">2021-07-13T02:16:39Z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