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1c600b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1c600b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1c60093e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1c60093e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51c600b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51c600b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51c600b5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51c600b5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51c600b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51c600b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51c600b5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51c600b5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Nordic Banking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300"/>
              <a:t>Gruppe L - Carsten, Pelle, Nicolai, Danyal</a:t>
            </a:r>
            <a:endParaRPr sz="1300"/>
          </a:p>
        </p:txBody>
      </p:sp>
      <p:sp>
        <p:nvSpPr>
          <p:cNvPr id="87" name="Google Shape;87;p13"/>
          <p:cNvSpPr txBox="1"/>
          <p:nvPr/>
        </p:nvSpPr>
        <p:spPr>
          <a:xfrm>
            <a:off x="5847050" y="4789500"/>
            <a:ext cx="450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</a:rPr>
              <a:t>https://github.com/pelle112112/UP-Light-Gruppe-L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The idea “unfolded”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Customer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Insurances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717850" y="4411325"/>
            <a:ext cx="14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Primary actors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94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Advisors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Stock Advisor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Insurance Manager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Banking Advisor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a"/>
              <a:t>Desk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Financial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HR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a"/>
              <a:t>Director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7717850" y="4411325"/>
            <a:ext cx="14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Advisors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Issuing/ handling of 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Handle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Handling of stocks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Sales and </a:t>
            </a:r>
            <a:r>
              <a:rPr lang="da"/>
              <a:t>administering of insurances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39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Financial Employees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300"/>
              <a:buFont typeface="Arial"/>
              <a:buChar char="●"/>
            </a:pPr>
            <a:r>
              <a:rPr lang="da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Overview of the banks finances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300"/>
              <a:buFont typeface="Arial"/>
              <a:buChar char="●"/>
            </a:pPr>
            <a:r>
              <a:rPr lang="da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Budget creation for the banks different departments.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300"/>
              <a:buFont typeface="Arial"/>
              <a:buChar char="●"/>
            </a:pPr>
            <a:r>
              <a:rPr lang="da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Setting and tracking the banks financial goals.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39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300"/>
              <a:buFont typeface="Arial"/>
              <a:buChar char="●"/>
            </a:pPr>
            <a:r>
              <a:rPr lang="da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Administration of the banks employees.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300"/>
              <a:buFont typeface="Arial"/>
              <a:buChar char="●"/>
            </a:pPr>
            <a:r>
              <a:rPr lang="da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Hiring of employees.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300"/>
              <a:buFont typeface="Arial"/>
              <a:buChar char="●"/>
            </a:pPr>
            <a:r>
              <a:rPr lang="da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Handling salaries across every department of the bank.</a:t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Director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Char char="●"/>
            </a:pPr>
            <a:r>
              <a:rPr lang="da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Should be able to access relevant information from the different departments, but not access to people’s accounts and such.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