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93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54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0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9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5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15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9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9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9F46A-89FE-E362-BFEB-0638A105FB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0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84170-999B-2CFA-B5D7-39019EABE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pPr algn="l"/>
            <a:r>
              <a:rPr lang="da-DK" sz="5800"/>
              <a:t>MyDRTV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C7E08-5D2E-B3D8-DC64-DA87435C4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/>
          </a:bodyPr>
          <a:lstStyle/>
          <a:p>
            <a:pPr algn="l"/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2285929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1DC70-4A12-6E22-6486-D180B4D0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Domænet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0BEC41-9165-3B88-CB4E-530C1029F7DD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User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Search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Media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Messages/Conversation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Rating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Recommendations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Marketing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9EC10B-7107-B842-B04C-09A266FDF1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8624" y="1459210"/>
            <a:ext cx="7750417" cy="42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88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A564-7E39-2176-650D-163C2D63F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Valg af arkitektur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D3907F-90F2-EA32-AF19-CADCE88908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6981" y="1680898"/>
            <a:ext cx="8547407" cy="4592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A5EA23-8CFA-BAA7-6FD2-30FB34E07FCF}"/>
              </a:ext>
            </a:extLst>
          </p:cNvPr>
          <p:cNvSpPr txBox="1"/>
          <p:nvPr/>
        </p:nvSpPr>
        <p:spPr>
          <a:xfrm>
            <a:off x="564776" y="2111188"/>
            <a:ext cx="26196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Foretrukket løsning:</a:t>
            </a:r>
          </a:p>
          <a:p>
            <a:r>
              <a:rPr lang="da-DK" dirty="0" err="1"/>
              <a:t>Microservices</a:t>
            </a:r>
            <a:endParaRPr lang="da-DK" dirty="0"/>
          </a:p>
          <a:p>
            <a:endParaRPr lang="da-DK" dirty="0"/>
          </a:p>
          <a:p>
            <a:r>
              <a:rPr lang="da-DK" dirty="0"/>
              <a:t>Implementeret løsning:</a:t>
            </a:r>
            <a:br>
              <a:rPr lang="da-DK" dirty="0"/>
            </a:br>
            <a:r>
              <a:rPr lang="da-DK" dirty="0"/>
              <a:t>Modular </a:t>
            </a:r>
            <a:r>
              <a:rPr lang="da-DK" dirty="0" err="1"/>
              <a:t>Monolith</a:t>
            </a:r>
            <a:endParaRPr lang="da-DK" dirty="0"/>
          </a:p>
          <a:p>
            <a:endParaRPr lang="da-DK" dirty="0"/>
          </a:p>
          <a:p>
            <a:r>
              <a:rPr lang="da-DK" dirty="0"/>
              <a:t>Faktorer:</a:t>
            </a:r>
          </a:p>
          <a:p>
            <a:pPr marL="285750" indent="-285750">
              <a:buFontTx/>
              <a:buChar char="-"/>
            </a:pPr>
            <a:r>
              <a:rPr lang="da-DK" dirty="0"/>
              <a:t>High </a:t>
            </a:r>
            <a:r>
              <a:rPr lang="da-DK" dirty="0" err="1"/>
              <a:t>availability</a:t>
            </a:r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 err="1"/>
              <a:t>Scalability</a:t>
            </a:r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 err="1"/>
              <a:t>Simplicity</a:t>
            </a:r>
            <a:r>
              <a:rPr lang="da-DK" dirty="0"/>
              <a:t> / tid</a:t>
            </a:r>
          </a:p>
        </p:txBody>
      </p:sp>
    </p:spTree>
    <p:extLst>
      <p:ext uri="{BB962C8B-B14F-4D97-AF65-F5344CB8AC3E}">
        <p14:creationId xmlns:p14="http://schemas.microsoft.com/office/powerpoint/2010/main" val="3542408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80F0-7321-5C2F-4EE7-8B27DD6E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Bounded</a:t>
            </a:r>
            <a:r>
              <a:rPr lang="da-DK" dirty="0"/>
              <a:t> </a:t>
            </a:r>
            <a:r>
              <a:rPr lang="da-DK" dirty="0" err="1"/>
              <a:t>context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7F5B-7F86-12B6-18FF-817194ED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User – Alle konto, brugeradministration og </a:t>
            </a:r>
            <a:r>
              <a:rPr lang="da-DK" dirty="0" err="1"/>
              <a:t>authentication</a:t>
            </a:r>
            <a:r>
              <a:rPr lang="da-DK" dirty="0"/>
              <a:t> features.</a:t>
            </a:r>
          </a:p>
          <a:p>
            <a:r>
              <a:rPr lang="da-DK" dirty="0"/>
              <a:t>Media – Alle features relateret til medier, herunder fremsøgning, visning osv. </a:t>
            </a:r>
          </a:p>
          <a:p>
            <a:r>
              <a:rPr lang="da-DK" dirty="0"/>
              <a:t>Social – Features der har at gøre med kommentarer, konversationer og anmeldelser mellem brugere.</a:t>
            </a:r>
          </a:p>
          <a:p>
            <a:r>
              <a:rPr lang="da-DK" dirty="0"/>
              <a:t>Marketing – Funktionalitet som </a:t>
            </a:r>
            <a:r>
              <a:rPr lang="da-DK" dirty="0" err="1"/>
              <a:t>MyDRTV</a:t>
            </a:r>
            <a:r>
              <a:rPr lang="da-DK" dirty="0"/>
              <a:t> skal bruge for at kunne kontakte og markedsføre til deres kunder.</a:t>
            </a:r>
          </a:p>
          <a:p>
            <a:r>
              <a:rPr lang="da-DK" dirty="0"/>
              <a:t>(Applikationskonfiguration og API)</a:t>
            </a:r>
          </a:p>
          <a:p>
            <a:r>
              <a:rPr lang="da-DK" dirty="0"/>
              <a:t>(Modul test)</a:t>
            </a:r>
          </a:p>
        </p:txBody>
      </p:sp>
    </p:spTree>
    <p:extLst>
      <p:ext uri="{BB962C8B-B14F-4D97-AF65-F5344CB8AC3E}">
        <p14:creationId xmlns:p14="http://schemas.microsoft.com/office/powerpoint/2010/main" val="386109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0555-1841-3BF3-26D0-86E487F4D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C4 – </a:t>
            </a:r>
            <a:r>
              <a:rPr lang="da-DK" dirty="0" err="1"/>
              <a:t>arcitechture</a:t>
            </a:r>
            <a:r>
              <a:rPr lang="da-DK" dirty="0"/>
              <a:t> viewpoint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19A3D4-590A-D01B-1614-95EF7466ED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82" y="1765829"/>
            <a:ext cx="4721002" cy="459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219C14B-AB21-B78C-19CF-02606BBF0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17" y="1680898"/>
            <a:ext cx="57340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84E53E-0DEA-2D26-8821-B67090CC68AA}"/>
              </a:ext>
            </a:extLst>
          </p:cNvPr>
          <p:cNvSpPr txBox="1"/>
          <p:nvPr/>
        </p:nvSpPr>
        <p:spPr>
          <a:xfrm>
            <a:off x="1055593" y="1311566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C1 - </a:t>
            </a:r>
            <a:r>
              <a:rPr lang="da-DK" dirty="0" err="1"/>
              <a:t>Context</a:t>
            </a:r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90F87-60C5-86D2-7AF7-61AF167A1D21}"/>
              </a:ext>
            </a:extLst>
          </p:cNvPr>
          <p:cNvSpPr txBox="1"/>
          <p:nvPr/>
        </p:nvSpPr>
        <p:spPr>
          <a:xfrm>
            <a:off x="6945405" y="1311566"/>
            <a:ext cx="1885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C2 - Containers</a:t>
            </a:r>
          </a:p>
        </p:txBody>
      </p:sp>
    </p:spTree>
    <p:extLst>
      <p:ext uri="{BB962C8B-B14F-4D97-AF65-F5344CB8AC3E}">
        <p14:creationId xmlns:p14="http://schemas.microsoft.com/office/powerpoint/2010/main" val="336411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7803-E6A8-FA73-C8BA-48F9A665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C4 – </a:t>
            </a:r>
            <a:r>
              <a:rPr lang="da-DK" dirty="0" err="1"/>
              <a:t>architecture</a:t>
            </a:r>
            <a:r>
              <a:rPr lang="da-DK" dirty="0"/>
              <a:t> viewpoint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CA32660-950F-2F3D-09F7-0C46B4A00C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8652" y="1716723"/>
            <a:ext cx="7372193" cy="459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2830F1-2ACC-E8C6-4124-54D1F475F988}"/>
              </a:ext>
            </a:extLst>
          </p:cNvPr>
          <p:cNvSpPr txBox="1"/>
          <p:nvPr/>
        </p:nvSpPr>
        <p:spPr>
          <a:xfrm>
            <a:off x="914400" y="1902759"/>
            <a:ext cx="2092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C3 -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77BA3-17D9-E411-33D7-507807A6CBB5}"/>
              </a:ext>
            </a:extLst>
          </p:cNvPr>
          <p:cNvSpPr txBox="1"/>
          <p:nvPr/>
        </p:nvSpPr>
        <p:spPr>
          <a:xfrm>
            <a:off x="766482" y="5815853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Hvorfor ikke C4?</a:t>
            </a:r>
          </a:p>
        </p:txBody>
      </p:sp>
    </p:spTree>
    <p:extLst>
      <p:ext uri="{BB962C8B-B14F-4D97-AF65-F5344CB8AC3E}">
        <p14:creationId xmlns:p14="http://schemas.microsoft.com/office/powerpoint/2010/main" val="2584660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FD4E7-F5FC-6DF8-7E7B-AFAB4CD3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Arkitektur regler og 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3B8730-BEF4-D145-27EE-70F02F01A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89327"/>
            <a:ext cx="5466235" cy="4592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6D5490-A26D-926F-E729-FCE1B8CBD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35" y="3429000"/>
            <a:ext cx="5964536" cy="1455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499DCF-D345-D8AB-15F4-F1345831EB18}"/>
              </a:ext>
            </a:extLst>
          </p:cNvPr>
          <p:cNvSpPr txBox="1"/>
          <p:nvPr/>
        </p:nvSpPr>
        <p:spPr>
          <a:xfrm>
            <a:off x="1257300" y="1889327"/>
            <a:ext cx="361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Kommunikation mellem moduler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EDD49C-87D8-1F34-1354-076D6A8A1642}"/>
              </a:ext>
            </a:extLst>
          </p:cNvPr>
          <p:cNvSpPr txBox="1"/>
          <p:nvPr/>
        </p:nvSpPr>
        <p:spPr>
          <a:xfrm>
            <a:off x="5869641" y="1889327"/>
            <a:ext cx="340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Kommunikation inde i moduler</a:t>
            </a:r>
          </a:p>
        </p:txBody>
      </p:sp>
    </p:spTree>
    <p:extLst>
      <p:ext uri="{BB962C8B-B14F-4D97-AF65-F5344CB8AC3E}">
        <p14:creationId xmlns:p14="http://schemas.microsoft.com/office/powerpoint/2010/main" val="106575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1D4D7-BECE-169E-06EE-07D13229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Teknologistak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522AD-27AF-4A9B-5616-985916B96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5330953" cy="4593828"/>
          </a:xfrm>
        </p:spPr>
        <p:txBody>
          <a:bodyPr>
            <a:normAutofit/>
          </a:bodyPr>
          <a:lstStyle/>
          <a:p>
            <a:r>
              <a:rPr lang="da-DK" dirty="0"/>
              <a:t>Java</a:t>
            </a:r>
          </a:p>
          <a:p>
            <a:r>
              <a:rPr lang="da-DK" dirty="0" err="1"/>
              <a:t>OpenJDK</a:t>
            </a:r>
            <a:r>
              <a:rPr lang="da-DK" dirty="0"/>
              <a:t> 21.08</a:t>
            </a:r>
          </a:p>
          <a:p>
            <a:r>
              <a:rPr lang="da-DK" dirty="0" err="1"/>
              <a:t>Javalin</a:t>
            </a:r>
            <a:endParaRPr lang="da-DK" dirty="0"/>
          </a:p>
          <a:p>
            <a:r>
              <a:rPr lang="da-DK" dirty="0"/>
              <a:t>Maven</a:t>
            </a:r>
          </a:p>
          <a:p>
            <a:r>
              <a:rPr lang="da-DK" dirty="0"/>
              <a:t>JPMS</a:t>
            </a:r>
          </a:p>
          <a:p>
            <a:r>
              <a:rPr lang="da-DK" dirty="0" err="1"/>
              <a:t>Archunit</a:t>
            </a:r>
            <a:endParaRPr lang="da-D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4C52C4-E34A-0147-2B8A-0BD93608F00E}"/>
              </a:ext>
            </a:extLst>
          </p:cNvPr>
          <p:cNvSpPr txBox="1">
            <a:spLocks/>
          </p:cNvSpPr>
          <p:nvPr/>
        </p:nvSpPr>
        <p:spPr>
          <a:xfrm>
            <a:off x="6096000" y="1715532"/>
            <a:ext cx="5330953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mySQL</a:t>
            </a:r>
            <a:endParaRPr lang="da-DK" dirty="0"/>
          </a:p>
          <a:p>
            <a:r>
              <a:rPr lang="da-DK" dirty="0" err="1"/>
              <a:t>MongoDB</a:t>
            </a:r>
            <a:endParaRPr lang="da-DK" dirty="0"/>
          </a:p>
          <a:p>
            <a:r>
              <a:rPr lang="da-DK" dirty="0"/>
              <a:t>Cloudflare</a:t>
            </a:r>
          </a:p>
          <a:p>
            <a:r>
              <a:rPr lang="da-DK" dirty="0"/>
              <a:t>React</a:t>
            </a:r>
          </a:p>
          <a:p>
            <a:r>
              <a:rPr lang="da-DK" dirty="0" err="1"/>
              <a:t>Email</a:t>
            </a:r>
            <a:r>
              <a:rPr lang="da-DK" dirty="0"/>
              <a:t> service (TBD)</a:t>
            </a:r>
          </a:p>
        </p:txBody>
      </p:sp>
    </p:spTree>
    <p:extLst>
      <p:ext uri="{BB962C8B-B14F-4D97-AF65-F5344CB8AC3E}">
        <p14:creationId xmlns:p14="http://schemas.microsoft.com/office/powerpoint/2010/main" val="315022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75CD-9ABD-9102-DA3F-77237212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Implementation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872B-6CFF-64FF-0D09-14FB463F7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Maven</a:t>
            </a:r>
          </a:p>
          <a:p>
            <a:r>
              <a:rPr lang="da-DK" dirty="0" err="1"/>
              <a:t>Module</a:t>
            </a:r>
            <a:r>
              <a:rPr lang="da-DK" dirty="0"/>
              <a:t>-info (JPMS)</a:t>
            </a:r>
          </a:p>
          <a:p>
            <a:r>
              <a:rPr lang="da-DK" dirty="0"/>
              <a:t>Test</a:t>
            </a:r>
          </a:p>
          <a:p>
            <a:endParaRPr lang="da-DK" dirty="0"/>
          </a:p>
          <a:p>
            <a:r>
              <a:rPr lang="da-DK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321286086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157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VanillaVTI</vt:lpstr>
      <vt:lpstr>MyDRTV</vt:lpstr>
      <vt:lpstr>Domænet</vt:lpstr>
      <vt:lpstr>Valg af arkitektur</vt:lpstr>
      <vt:lpstr>Bounded context</vt:lpstr>
      <vt:lpstr>C4 – arcitechture viewpoint</vt:lpstr>
      <vt:lpstr>C4 – architecture viewpoint</vt:lpstr>
      <vt:lpstr>Arkitektur regler og flow</vt:lpstr>
      <vt:lpstr>Teknologistak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Nicolai Rosendahl</dc:creator>
  <cp:lastModifiedBy>Nicolai Rosendahl</cp:lastModifiedBy>
  <cp:revision>1</cp:revision>
  <dcterms:created xsi:type="dcterms:W3CDTF">2025-09-08T10:49:35Z</dcterms:created>
  <dcterms:modified xsi:type="dcterms:W3CDTF">2025-09-08T11:36:00Z</dcterms:modified>
</cp:coreProperties>
</file>