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C7C7-6825-D35F-B36C-056C218CD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CD601-A3F0-6FF2-61F4-E895A75EB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FAC3D-A496-4CC2-7135-BE108DE7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4C4EB-3A72-10E7-A577-37FE794CB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E6733-6B25-DD95-759F-C5D529DA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95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AF7D-2111-F333-C742-F6830A83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638AE-723A-456F-810B-1C6EDFA95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FD8A-BF51-868E-D90E-527827350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123F-3FFD-5AE2-BBFB-31FEC56A6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86114-1511-C5E7-2AD5-67E50C2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9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A4F81-47A0-4569-B1ED-2FDE0F364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E2BCC-BDBB-5651-D3A8-1394EB7A7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A7D03-AD5B-CD81-9FCC-DC47AE93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2541-97A6-7633-D9A2-C2D6BCE10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2B38-40FE-635C-2FE3-066EB470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8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5BAD-A00D-CD4C-DB4D-7432B58F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2FCF3-6D5D-C7A6-DA8C-BDA5D785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D425-9224-7EE2-DB18-568E38E2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290F0-6FDB-6AAF-E339-150245D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00639-7824-A894-B23E-F22AA941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A7093-AF16-3C5E-0A1D-3EC464BAF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CBFD-B69D-0B7E-01BE-F12121258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184E1-D602-0A2C-5055-028BB9D2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65A2-68BD-82EC-58D3-727E6465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974DF-9D73-9496-78E7-08BDF81D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6211-F913-D5CE-F3B4-3D345EDA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1CD1C-6435-6AB5-F41F-C584DBDF6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CBACE-2870-0CBC-1000-5700ACA7B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41501-18FE-7D6E-A67D-ACAFC5BA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C2C2A-3F09-0508-9139-409A3A9B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B499-5290-FE6F-89C7-4B15835A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A584-6D30-9837-09B7-3F0C85A0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5D4A-1E8E-4345-D4E3-1888C0C59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F970A-897D-2FF4-FA6C-E5F16A143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12325-3607-4301-4190-C4567DBE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A802D5-ABFA-DBE8-2192-CDFDF63746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C9F09-703F-2EAE-28C6-6223C75F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9267A-F03F-8335-10EB-0CD118D1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71520-6D15-F776-2F9E-8D097D14F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5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3D719-141E-E578-927A-C2AF1782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534773-7E4E-2401-988C-D2C9BC2A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3681-6D2A-1E38-3BF8-D71E7441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22BA0-60FF-39B8-9FA0-952CB583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354FA-41C7-4E6D-7E19-E6E14DAE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FE73B-9EC1-884C-F6DD-0172F2C3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9588E-9B91-D0D3-CA58-DDE8D774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8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FBB0-D655-FC4A-CEB8-DF6C13F7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3419A-2DC4-F12C-E89E-41A8FEE87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3EB85-4C3B-9BE9-6C3F-635B1C1A6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E6114-9075-3720-DF0C-D96E424F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84B7-E7DB-BBC1-D977-F10C1476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935AC-2E62-1C6B-FDE5-6F15288B5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AC08E-998C-0282-5CCD-D26FEF9D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9DE94-DA66-2886-643C-6A5655702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99D25-88D4-1EBB-AEC0-3DAD47DA4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EEFC-22D4-7115-FFEF-5D49F39D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C5E83-A8C0-4A80-6BFE-177AE25F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7FDEE-216B-280B-9F3B-350DFB1D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99AEF-6DE5-C4C9-8060-B77C710D3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79DC-E1B9-3722-BB71-89F41B472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BB3B3-FB83-6121-FE67-1190FE5F4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AC317A-AC33-486D-9E51-653B4D89698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95347-C07C-3419-2C4E-944FEE2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1100B-6805-7597-7A03-F8853DABD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6DA3B-39DB-4FBB-B7AD-15BF9D10A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7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87BC3F4A-7204-CDF5-9CCD-7FD8F6867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51" y="408373"/>
            <a:ext cx="5449375" cy="18201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BEEF3B3-7C0F-EE16-6C76-BEE74D81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51" y="2465819"/>
            <a:ext cx="5362113" cy="1330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iversidad de la República - Udelar - (Uruguay) - Grupo La ...">
            <a:extLst>
              <a:ext uri="{FF2B5EF4-FFF2-40B4-BE49-F238E27FC236}">
                <a16:creationId xmlns:a16="http://schemas.microsoft.com/office/drawing/2014/main" id="{738FF96F-95F4-3A16-18E7-C7914F496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49" t="18782" r="10493" b="20276"/>
          <a:stretch/>
        </p:blipFill>
        <p:spPr bwMode="auto">
          <a:xfrm>
            <a:off x="0" y="3906175"/>
            <a:ext cx="6132558" cy="230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6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Review</dc:creator>
  <cp:lastModifiedBy>Review</cp:lastModifiedBy>
  <cp:revision>2</cp:revision>
  <dcterms:created xsi:type="dcterms:W3CDTF">2025-03-15T20:37:18Z</dcterms:created>
  <dcterms:modified xsi:type="dcterms:W3CDTF">2025-03-20T03:03:21Z</dcterms:modified>
</cp:coreProperties>
</file>