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0" autoAdjust="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Majeure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MASSE ARMAND</a:t>
            </a:r>
          </a:p>
          <a:p>
            <a:r>
              <a:rPr lang="fr-FR" dirty="0"/>
              <a:t>PELLETIER KEVIN</a:t>
            </a:r>
          </a:p>
          <a:p>
            <a:r>
              <a:rPr lang="fr-FR" dirty="0"/>
              <a:t>4ETI ISE</a:t>
            </a:r>
          </a:p>
        </p:txBody>
      </p:sp>
    </p:spTree>
    <p:extLst>
      <p:ext uri="{BB962C8B-B14F-4D97-AF65-F5344CB8AC3E}">
        <p14:creationId xmlns:p14="http://schemas.microsoft.com/office/powerpoint/2010/main" val="417029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00939-75D7-4343-9516-89595F2B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68B9B-EB42-4F3A-B0DC-84E27DDB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Machine Learning sur carte embarquée</a:t>
            </a:r>
          </a:p>
          <a:p>
            <a:endParaRPr lang="fr-FR" dirty="0"/>
          </a:p>
          <a:p>
            <a:r>
              <a:rPr lang="fr-FR" dirty="0"/>
              <a:t>Réseaux de neurones</a:t>
            </a:r>
          </a:p>
          <a:p>
            <a:endParaRPr lang="fr-FR" dirty="0"/>
          </a:p>
          <a:p>
            <a:r>
              <a:rPr lang="fr-FR" dirty="0"/>
              <a:t>Carte </a:t>
            </a:r>
            <a:r>
              <a:rPr lang="fr-FR" dirty="0" err="1"/>
              <a:t>Zynq</a:t>
            </a:r>
            <a:r>
              <a:rPr lang="fr-FR" dirty="0"/>
              <a:t> (VHDL + C)</a:t>
            </a:r>
          </a:p>
          <a:p>
            <a:endParaRPr lang="fr-FR" dirty="0"/>
          </a:p>
          <a:p>
            <a:r>
              <a:rPr lang="fr-FR" dirty="0"/>
              <a:t>Reconnaissance digits manuscrit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CB51D-B6A5-4861-B8F2-C2D5B223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395" y="3866141"/>
            <a:ext cx="4081102" cy="19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3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872CF-4BBC-4E91-B0CF-9F9655B5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 </a:t>
            </a:r>
            <a:r>
              <a:rPr lang="fr-FR" dirty="0" err="1"/>
              <a:t>ZedBoard</a:t>
            </a:r>
            <a:r>
              <a:rPr lang="fr-FR" dirty="0"/>
              <a:t> Zynq-7000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0C9310A-ACCF-4098-92F5-315F7BB44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332" y="2424723"/>
            <a:ext cx="4197644" cy="359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9152C96-3AFF-473F-8244-7ED2288D2BDD}"/>
              </a:ext>
            </a:extLst>
          </p:cNvPr>
          <p:cNvSpPr txBox="1">
            <a:spLocks/>
          </p:cNvSpPr>
          <p:nvPr/>
        </p:nvSpPr>
        <p:spPr>
          <a:xfrm>
            <a:off x="592398" y="2591850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PS : Processor System</a:t>
            </a:r>
          </a:p>
          <a:p>
            <a:r>
              <a:rPr lang="fr-FR" dirty="0"/>
              <a:t>PL : Programmable Logic</a:t>
            </a:r>
          </a:p>
          <a:p>
            <a:endParaRPr lang="fr-FR" dirty="0"/>
          </a:p>
          <a:p>
            <a:r>
              <a:rPr lang="fr-FR" dirty="0"/>
              <a:t>Connexions : USB, SD, RJ45, HDMI…</a:t>
            </a:r>
          </a:p>
          <a:p>
            <a:endParaRPr lang="fr-FR" dirty="0"/>
          </a:p>
          <a:p>
            <a:r>
              <a:rPr lang="fr-FR" dirty="0"/>
              <a:t>8 LEDS, écran OLED, boutons poussoirs</a:t>
            </a:r>
          </a:p>
        </p:txBody>
      </p:sp>
    </p:spTree>
    <p:extLst>
      <p:ext uri="{BB962C8B-B14F-4D97-AF65-F5344CB8AC3E}">
        <p14:creationId xmlns:p14="http://schemas.microsoft.com/office/powerpoint/2010/main" val="386584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CF4C-D35C-4FA7-B999-F4F14483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: </a:t>
            </a:r>
            <a:r>
              <a:rPr lang="fr-FR" dirty="0" err="1"/>
              <a:t>Vivado</a:t>
            </a:r>
            <a:r>
              <a:rPr lang="fr-FR" dirty="0"/>
              <a:t> + </a:t>
            </a:r>
            <a:r>
              <a:rPr lang="fr-FR" dirty="0" err="1"/>
              <a:t>Xilinx</a:t>
            </a:r>
            <a:r>
              <a:rPr lang="fr-FR" dirty="0"/>
              <a:t> SDK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12D8F0-E9A2-4545-8AB1-9C93B1DC4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169" y="2358720"/>
            <a:ext cx="501967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0E2EE2-581B-410A-9809-2278FBD0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62" y="4391888"/>
            <a:ext cx="3157688" cy="1894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3D59D2C-B3CA-4E92-84A6-A50041DF19F0}"/>
              </a:ext>
            </a:extLst>
          </p:cNvPr>
          <p:cNvSpPr txBox="1">
            <a:spLocks/>
          </p:cNvSpPr>
          <p:nvPr/>
        </p:nvSpPr>
        <p:spPr>
          <a:xfrm>
            <a:off x="592398" y="2591850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Configuration par blocs</a:t>
            </a:r>
          </a:p>
          <a:p>
            <a:r>
              <a:rPr lang="fr-FR" dirty="0"/>
              <a:t>Bus AXI communication PL-PS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EEDF155-F6D1-44FB-BB0C-0670DDCE15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57" t="30665" r="19228" b="8071"/>
          <a:stretch/>
        </p:blipFill>
        <p:spPr>
          <a:xfrm>
            <a:off x="794970" y="3850532"/>
            <a:ext cx="5060707" cy="26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0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93" y="752609"/>
            <a:ext cx="9613861" cy="1080938"/>
          </a:xfrm>
        </p:spPr>
        <p:txBody>
          <a:bodyPr/>
          <a:lstStyle/>
          <a:p>
            <a:r>
              <a:rPr lang="fr-FR" dirty="0"/>
              <a:t>Kevin : Réseau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993" y="2611550"/>
            <a:ext cx="7558874" cy="3909694"/>
          </a:xfrm>
        </p:spPr>
        <p:txBody>
          <a:bodyPr/>
          <a:lstStyle/>
          <a:p>
            <a:r>
              <a:rPr lang="fr-FR" dirty="0"/>
              <a:t>Matlab – Coursera Machine Learning</a:t>
            </a:r>
          </a:p>
          <a:p>
            <a:r>
              <a:rPr lang="fr-FR" dirty="0"/>
              <a:t>Entrainer – Base d’images/données (+5000 photos)</a:t>
            </a:r>
          </a:p>
          <a:p>
            <a:r>
              <a:rPr lang="fr-FR" dirty="0">
                <a:sym typeface="Wingdings" panose="05000000000000000000" pitchFamily="2" charset="2"/>
              </a:rPr>
              <a:t>Images [20x20] : 400 pixels</a:t>
            </a:r>
            <a:endParaRPr lang="fr-FR" dirty="0"/>
          </a:p>
          <a:p>
            <a:r>
              <a:rPr lang="fr-FR" dirty="0"/>
              <a:t>Transformer image en vecteur – Définir sortie de chaque image</a:t>
            </a:r>
          </a:p>
          <a:p>
            <a:r>
              <a:rPr lang="fr-FR" dirty="0"/>
              <a:t>Chaque itération modifie les poids, pour réduire le coût </a:t>
            </a:r>
            <a:r>
              <a:rPr lang="fr-FR" sz="2000" dirty="0"/>
              <a:t>(Erreur </a:t>
            </a:r>
            <a:r>
              <a:rPr lang="fr-FR" sz="2000" dirty="0" err="1"/>
              <a:t>Quadr</a:t>
            </a:r>
            <a:r>
              <a:rPr lang="fr-FR" sz="2000" dirty="0"/>
              <a:t>. Moyenne: Sortie calculé | Sortie réelle)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0365315" y="2929392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0365316" y="3592784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365316" y="4289588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0365317" y="5706739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496395" y="4743789"/>
            <a:ext cx="68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973599" y="3039741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973599" y="3592784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973598" y="4326700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0973599" y="5719001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13" name="Ellipse 12"/>
          <p:cNvSpPr/>
          <p:nvPr/>
        </p:nvSpPr>
        <p:spPr>
          <a:xfrm>
            <a:off x="9014230" y="2691999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14231" y="3355391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9014231" y="4052195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9014228" y="5903667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9014228" y="5293259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145306" y="4360214"/>
            <a:ext cx="68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</p:txBody>
      </p:sp>
      <p:cxnSp>
        <p:nvCxnSpPr>
          <p:cNvPr id="20" name="Connecteur droit avec flèche 19"/>
          <p:cNvCxnSpPr>
            <a:stCxn id="13" idx="6"/>
            <a:endCxn id="4" idx="2"/>
          </p:cNvCxnSpPr>
          <p:nvPr/>
        </p:nvCxnSpPr>
        <p:spPr>
          <a:xfrm>
            <a:off x="9489015" y="2929392"/>
            <a:ext cx="876300" cy="23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6"/>
            <a:endCxn id="5" idx="2"/>
          </p:cNvCxnSpPr>
          <p:nvPr/>
        </p:nvCxnSpPr>
        <p:spPr>
          <a:xfrm>
            <a:off x="9489015" y="2929392"/>
            <a:ext cx="876301" cy="9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6"/>
            <a:endCxn id="6" idx="2"/>
          </p:cNvCxnSpPr>
          <p:nvPr/>
        </p:nvCxnSpPr>
        <p:spPr>
          <a:xfrm>
            <a:off x="9489015" y="2929392"/>
            <a:ext cx="876301" cy="159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3" idx="6"/>
            <a:endCxn id="7" idx="2"/>
          </p:cNvCxnSpPr>
          <p:nvPr/>
        </p:nvCxnSpPr>
        <p:spPr>
          <a:xfrm>
            <a:off x="9489015" y="2929392"/>
            <a:ext cx="876302" cy="301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7982955" y="2387229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982956" y="3050621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982956" y="3747425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7982953" y="5598897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982953" y="4988489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114031" y="4055444"/>
            <a:ext cx="68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</p:txBody>
      </p:sp>
      <p:sp>
        <p:nvSpPr>
          <p:cNvPr id="35" name="Ellipse 34"/>
          <p:cNvSpPr/>
          <p:nvPr/>
        </p:nvSpPr>
        <p:spPr>
          <a:xfrm>
            <a:off x="7976503" y="6229553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58070" y="199487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400 entrées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8578079" y="2281086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 cachés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10184802" y="2485098"/>
            <a:ext cx="12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 sorties</a:t>
            </a:r>
          </a:p>
        </p:txBody>
      </p:sp>
      <p:sp>
        <p:nvSpPr>
          <p:cNvPr id="40" name="Flèche : bas 39"/>
          <p:cNvSpPr/>
          <p:nvPr/>
        </p:nvSpPr>
        <p:spPr>
          <a:xfrm>
            <a:off x="9753854" y="4978774"/>
            <a:ext cx="356501" cy="92489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9574848" y="5878162"/>
            <a:ext cx="91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Poids</a:t>
            </a:r>
          </a:p>
        </p:txBody>
      </p:sp>
    </p:spTree>
    <p:extLst>
      <p:ext uri="{BB962C8B-B14F-4D97-AF65-F5344CB8AC3E}">
        <p14:creationId xmlns:p14="http://schemas.microsoft.com/office/powerpoint/2010/main" val="162744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2B7A0-7710-4B90-BAFC-DAF0CA0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r>
              <a:rPr lang="fr-FR" dirty="0" err="1"/>
              <a:t>Zedboard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D01EADC-A0E3-4D7B-90DC-CD1221E2D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251" y="2236087"/>
            <a:ext cx="5824070" cy="4359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D1D42C-D42E-4840-85FE-0ECFEE98F312}"/>
              </a:ext>
            </a:extLst>
          </p:cNvPr>
          <p:cNvSpPr txBox="1">
            <a:spLocks/>
          </p:cNvSpPr>
          <p:nvPr/>
        </p:nvSpPr>
        <p:spPr>
          <a:xfrm>
            <a:off x="592398" y="2591850"/>
            <a:ext cx="463902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Affichage des résultats</a:t>
            </a:r>
          </a:p>
          <a:p>
            <a:endParaRPr lang="fr-FR" dirty="0"/>
          </a:p>
          <a:p>
            <a:r>
              <a:rPr lang="fr-FR" dirty="0"/>
              <a:t>4 LEDS de gauche : Nombre à détecter</a:t>
            </a:r>
          </a:p>
          <a:p>
            <a:endParaRPr lang="fr-FR" dirty="0"/>
          </a:p>
          <a:p>
            <a:r>
              <a:rPr lang="fr-FR" dirty="0"/>
              <a:t>4 LEDS de droite : détection par réseau de neurones</a:t>
            </a:r>
          </a:p>
        </p:txBody>
      </p:sp>
    </p:spTree>
    <p:extLst>
      <p:ext uri="{BB962C8B-B14F-4D97-AF65-F5344CB8AC3E}">
        <p14:creationId xmlns:p14="http://schemas.microsoft.com/office/powerpoint/2010/main" val="143697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340AD-C282-4B47-8C4A-18C08C80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0BCC1-FC5A-460F-B6E9-4E0ADD21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22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A8E8-3270-47EE-A38F-AFA8659E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980BB-461A-403B-931F-3C87AB4A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40B5F-F3E2-4643-8E34-DA6954B4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2498C-17E1-459A-A332-C209771C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017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559</TotalTime>
  <Words>173</Words>
  <Application>Microsoft Office PowerPoint</Application>
  <PresentationFormat>Grand écran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</vt:lpstr>
      <vt:lpstr>Berlin</vt:lpstr>
      <vt:lpstr>Projet Majeure</vt:lpstr>
      <vt:lpstr>Définition du projet</vt:lpstr>
      <vt:lpstr>Carte ZedBoard Zynq-7000</vt:lpstr>
      <vt:lpstr>Logiciel : Vivado + Xilinx SDK</vt:lpstr>
      <vt:lpstr>Kevin : Réseau neurones</vt:lpstr>
      <vt:lpstr>Résultats Zedboard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transervsal</dc:title>
  <dc:creator>Kevin Pelletier</dc:creator>
  <cp:lastModifiedBy>Kevin Pelletier</cp:lastModifiedBy>
  <cp:revision>22</cp:revision>
  <dcterms:created xsi:type="dcterms:W3CDTF">2017-05-18T13:01:32Z</dcterms:created>
  <dcterms:modified xsi:type="dcterms:W3CDTF">2017-06-04T17:25:18Z</dcterms:modified>
</cp:coreProperties>
</file>