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2E69F-3021-47CF-978A-676F3E632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FEBA9-C151-473D-B7C4-E376F374F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79C54-8C7F-47E5-BFD6-D43F53C9C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134CD-BF25-43B3-9270-D7F555BB56D2}" type="datetimeFigureOut">
              <a:rPr lang="en-US" smtClean="0"/>
              <a:t>23-Jan-22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EEE9E-72A6-491B-AB66-DA5550F5D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09AED-C753-4971-B7E5-D26CE5FCF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BCF8-41C5-4D3D-9BBD-EDA5E5EB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3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309F-4C1A-4753-A45A-2A45B5213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33D53-3656-4E5A-8289-372E09D2E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9D4A6-15EC-431F-B0B2-3702A8312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134CD-BF25-43B3-9270-D7F555BB56D2}" type="datetimeFigureOut">
              <a:rPr lang="en-US" smtClean="0"/>
              <a:t>23-Jan-22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0C590-AAE3-434E-A66E-1A522B636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71E43-764C-410E-B714-1737B2D8B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BCF8-41C5-4D3D-9BBD-EDA5E5EB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2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41E143-EF94-4993-9CDA-0562C56EBE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923454-F476-4F4B-B821-39DB4B942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7BE81-9C4C-4C5D-AC27-8ADB0FEA8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134CD-BF25-43B3-9270-D7F555BB56D2}" type="datetimeFigureOut">
              <a:rPr lang="en-US" smtClean="0"/>
              <a:t>23-Jan-22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921C6-C516-4393-AFA6-DCC7688BF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B3B5C-B7C7-4049-A5DE-E64EB86CD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BCF8-41C5-4D3D-9BBD-EDA5E5EB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07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657DC-3632-4FD5-86B3-0294A8BF0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679B8-1280-475B-A871-261E0F039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B4053-C21A-44CE-A9A3-CAFCC3C32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134CD-BF25-43B3-9270-D7F555BB56D2}" type="datetimeFigureOut">
              <a:rPr lang="en-US" smtClean="0"/>
              <a:t>23-Jan-22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D2DDA-DDFB-4851-93E2-1C5D58CD8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81320-36FB-4231-9722-7B9D0860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BCF8-41C5-4D3D-9BBD-EDA5E5EB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0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3FEFA-79E1-4B64-9F91-65BC4F8EC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802B5-951E-4A75-8F46-8FB393BBB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02478-C92E-4524-BA3C-13AF3C2C3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134CD-BF25-43B3-9270-D7F555BB56D2}" type="datetimeFigureOut">
              <a:rPr lang="en-US" smtClean="0"/>
              <a:t>23-Jan-22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2F4D1-792B-4FB9-930D-41668505B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DA5C4-DBEF-4783-96F1-17A67A924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BCF8-41C5-4D3D-9BBD-EDA5E5EB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87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00869-9F43-4320-B3F9-C8B9A91CB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397DF-4D94-47B6-88B4-3A0CDDE164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FE14E-BDDD-4D4B-BBB9-D367332A5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F3ABD-ED69-4A8C-9830-4598D52B1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134CD-BF25-43B3-9270-D7F555BB56D2}" type="datetimeFigureOut">
              <a:rPr lang="en-US" smtClean="0"/>
              <a:t>23-Jan-22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F7520-7DE8-4702-A97D-A54FA36AA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2F3F2-38E0-4C24-B553-D9EBBBDCF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BCF8-41C5-4D3D-9BBD-EDA5E5EB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59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C987D-5B03-4613-AF76-5EACC3FAD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AF8F0-EB48-4159-86E7-F193A15ED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185A2-5CCC-412C-819F-2816C2609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6363D8-D257-4CA9-83ED-F5EDCD2732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B87219-A4C9-4EA7-9524-CD524DD5D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BD0A60-C0BC-4D67-897E-B97E28DCA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134CD-BF25-43B3-9270-D7F555BB56D2}" type="datetimeFigureOut">
              <a:rPr lang="en-US" smtClean="0"/>
              <a:t>23-Jan-22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0CE806-5C16-4971-910A-5EEA5B3A0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296B96-F7E2-40A6-BBA8-4FAAE603F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BCF8-41C5-4D3D-9BBD-EDA5E5EB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69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485AB-36A6-447D-9F3F-15C588A3F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5BDCAD-3D93-4796-8AC6-A18613DAC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134CD-BF25-43B3-9270-D7F555BB56D2}" type="datetimeFigureOut">
              <a:rPr lang="en-US" smtClean="0"/>
              <a:t>23-Jan-22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81FCA1-1FF8-4176-89DF-2DBCFB96E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5AD5CD-2F6A-4CE1-9EC2-679889099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BCF8-41C5-4D3D-9BBD-EDA5E5EB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59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CAA709-1A21-48A3-9F77-87998FA16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134CD-BF25-43B3-9270-D7F555BB56D2}" type="datetimeFigureOut">
              <a:rPr lang="en-US" smtClean="0"/>
              <a:t>23-Jan-22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E18F43-FB4F-45D7-B7FE-1422BB3CD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34DA9-D5A4-4386-8140-5560BCA64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BCF8-41C5-4D3D-9BBD-EDA5E5EB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91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F3147-F6DC-475D-9040-8BB1E5989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06B2A-56E5-4494-AFE5-5656DD6C7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C843AE-79E5-4954-A7B6-D977AA261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33C5A0-AEC7-4234-A53D-E7471D4F8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134CD-BF25-43B3-9270-D7F555BB56D2}" type="datetimeFigureOut">
              <a:rPr lang="en-US" smtClean="0"/>
              <a:t>23-Jan-22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6B388-4E3B-4619-829D-845287D2D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8C922-C6AB-421B-B7B0-3FA1D9881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BCF8-41C5-4D3D-9BBD-EDA5E5EB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27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B294B-415E-4EAB-A5F0-B7E66C3A7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ECC128-7318-438D-9F53-F70AE2773E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EC5CD-9ECA-4C0F-B400-31A299B7C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9223C-E9FD-4BC6-9E7D-620F3E699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134CD-BF25-43B3-9270-D7F555BB56D2}" type="datetimeFigureOut">
              <a:rPr lang="en-US" smtClean="0"/>
              <a:t>23-Jan-22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78028-C551-4940-BE67-1C1D1F696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F4398-7514-435A-B236-C4C28ECF3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BCF8-41C5-4D3D-9BBD-EDA5E5EB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17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20B5BA-15C6-41DC-BE1B-7E21AFD8A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EAB5A-8E6B-46C7-B790-DEF0B6936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A2B3D-CB57-49A7-B3A5-8EA5206F0D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134CD-BF25-43B3-9270-D7F555BB56D2}" type="datetimeFigureOut">
              <a:rPr lang="en-US" smtClean="0"/>
              <a:t>23-Jan-22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DDC79-AF89-4453-AB65-0AB028D4C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3B425-E216-4989-B10B-9C200EDDF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3BCF8-41C5-4D3D-9BBD-EDA5E5EB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43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216D-E230-41DE-838D-FC732FBF1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/>
              <a:t>WAKE UP ALARM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54AF2-9E6B-49DD-BC03-FAD318B17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7600" y="3921760"/>
            <a:ext cx="5994400" cy="164591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-Uma Devi </a:t>
            </a:r>
            <a:r>
              <a:rPr lang="en-US" dirty="0" err="1"/>
              <a:t>pellivilla</a:t>
            </a:r>
            <a:r>
              <a:rPr lang="en-US" dirty="0"/>
              <a:t>(1602-20-737-056)</a:t>
            </a:r>
          </a:p>
          <a:p>
            <a:r>
              <a:rPr lang="en-US" dirty="0"/>
              <a:t>-</a:t>
            </a:r>
            <a:r>
              <a:rPr lang="en-US" dirty="0" err="1"/>
              <a:t>Thirupathi</a:t>
            </a:r>
            <a:r>
              <a:rPr lang="en-US" dirty="0"/>
              <a:t> </a:t>
            </a:r>
            <a:r>
              <a:rPr lang="en-US" dirty="0" err="1"/>
              <a:t>Ramneni</a:t>
            </a:r>
            <a:r>
              <a:rPr lang="en-US" dirty="0"/>
              <a:t>(1602-20-737-031)</a:t>
            </a:r>
          </a:p>
          <a:p>
            <a:r>
              <a:rPr lang="en-US" dirty="0"/>
              <a:t>-</a:t>
            </a:r>
            <a:r>
              <a:rPr lang="en-US" dirty="0" err="1"/>
              <a:t>Asaddudin</a:t>
            </a:r>
            <a:r>
              <a:rPr lang="en-US" dirty="0"/>
              <a:t> .Md(1602-20-737-024)</a:t>
            </a:r>
          </a:p>
          <a:p>
            <a:r>
              <a:rPr lang="en-US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285917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1A8CE-267A-49B9-97B4-9C74D1945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0CC24-1881-4DE3-9C43-ADC625ABE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make the user to set the question type. Up to now user will get random questions.</a:t>
            </a:r>
          </a:p>
          <a:p>
            <a:r>
              <a:rPr lang="en-US" dirty="0"/>
              <a:t> Improve Graphical Representation and make it more interesting.</a:t>
            </a:r>
          </a:p>
          <a:p>
            <a:r>
              <a:rPr lang="en-US" dirty="0"/>
              <a:t> Introduce new features by asking questions by displaying pictures for kids where kids are users.</a:t>
            </a:r>
          </a:p>
          <a:p>
            <a:r>
              <a:rPr lang="en-US" dirty="0"/>
              <a:t> And the questions and music will be set according to the users age in default.                        </a:t>
            </a:r>
          </a:p>
          <a:p>
            <a:r>
              <a:rPr lang="en-US" dirty="0"/>
              <a:t> The project is successfully implemented with all the features in wakeup is as per the requirements.</a:t>
            </a:r>
          </a:p>
        </p:txBody>
      </p:sp>
    </p:spTree>
    <p:extLst>
      <p:ext uri="{BB962C8B-B14F-4D97-AF65-F5344CB8AC3E}">
        <p14:creationId xmlns:p14="http://schemas.microsoft.com/office/powerpoint/2010/main" val="2491523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117A050-DD02-4FE8-B5B8-BCA79CAE8F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b="1" i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35262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64289-221C-4E84-9EFE-9500485A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               ABSTARCT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C40E136-A59D-48D7-86A1-E0784DA4C8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20" y="1825625"/>
            <a:ext cx="5273040" cy="4667250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211170-3119-408A-B6D3-7C8900D350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An Alarm clock Is Designed to alert an individual </a:t>
            </a:r>
          </a:p>
          <a:p>
            <a:endParaRPr lang="en-US" dirty="0"/>
          </a:p>
          <a:p>
            <a:r>
              <a:rPr lang="en-US" dirty="0"/>
              <a:t>The Main theme of project is to Awaken people </a:t>
            </a:r>
          </a:p>
          <a:p>
            <a:endParaRPr lang="en-US" dirty="0"/>
          </a:p>
          <a:p>
            <a:r>
              <a:rPr lang="en-US" dirty="0"/>
              <a:t>For this project, We have used GUI, Libraries like </a:t>
            </a:r>
            <a:r>
              <a:rPr lang="en-US" dirty="0" err="1"/>
              <a:t>Tkinter</a:t>
            </a:r>
            <a:r>
              <a:rPr lang="en-US" dirty="0"/>
              <a:t>, play sound, random </a:t>
            </a:r>
            <a:r>
              <a:rPr lang="en-US" dirty="0" err="1"/>
              <a:t>etc</a:t>
            </a:r>
            <a:r>
              <a:rPr lang="en-US" dirty="0"/>
              <a:t> and Threads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543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AADA8-338C-4AAF-A7EA-716F197EE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Use Case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EB2C5A8-3285-48AE-83CF-45A7366C3B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7459" y="1604682"/>
            <a:ext cx="8839200" cy="488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134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0D2B8F-29C5-4970-964D-6965C0B05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/>
              <a:t>         Technology</a:t>
            </a:r>
            <a:r>
              <a:rPr lang="en-US" dirty="0"/>
              <a:t> </a:t>
            </a:r>
            <a:r>
              <a:rPr lang="en-US" sz="6600" b="1" dirty="0"/>
              <a:t>used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98897D-502E-4150-A93C-C608D3A66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2"/>
            <a:r>
              <a:rPr lang="en-US" dirty="0"/>
              <a:t>a. Hardware Requirements </a:t>
            </a:r>
          </a:p>
          <a:p>
            <a:pPr lvl="2"/>
            <a:r>
              <a:rPr lang="en-US" dirty="0"/>
              <a:t>          </a:t>
            </a:r>
          </a:p>
          <a:p>
            <a:pPr marL="914400" lvl="2" indent="0">
              <a:buNone/>
            </a:pPr>
            <a:r>
              <a:rPr lang="en-US" dirty="0"/>
              <a:t>  The hardware components used in order to create the wakeup(alarm) are as follows</a:t>
            </a:r>
          </a:p>
          <a:p>
            <a:pPr marL="914400" lvl="2" indent="0">
              <a:buNone/>
            </a:pPr>
            <a:r>
              <a:rPr lang="en-US" dirty="0"/>
              <a:t>• Computer with 2GB RAM</a:t>
            </a:r>
          </a:p>
          <a:p>
            <a:pPr marL="914400" lvl="2" indent="0">
              <a:buNone/>
            </a:pPr>
            <a:r>
              <a:rPr lang="en-US" dirty="0"/>
              <a:t>•Ringtone downloads</a:t>
            </a:r>
          </a:p>
          <a:p>
            <a:pPr marL="914400" lvl="2" indent="0">
              <a:buNone/>
            </a:pPr>
            <a:r>
              <a:rPr lang="en-US" dirty="0"/>
              <a:t>•Internet</a:t>
            </a:r>
          </a:p>
          <a:p>
            <a:pPr marL="914400" lvl="2" indent="0">
              <a:buNone/>
            </a:pPr>
            <a:r>
              <a:rPr lang="en-US" dirty="0"/>
              <a:t>•External drives for backup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err="1"/>
              <a:t>b.Software</a:t>
            </a:r>
            <a:r>
              <a:rPr lang="en-US" dirty="0"/>
              <a:t> Requirements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 •We use </a:t>
            </a:r>
            <a:r>
              <a:rPr lang="en-US" dirty="0" err="1"/>
              <a:t>pychram</a:t>
            </a:r>
            <a:r>
              <a:rPr lang="en-US" dirty="0"/>
              <a:t> in order to develop the code for the game</a:t>
            </a:r>
          </a:p>
          <a:p>
            <a:pPr marL="914400" lvl="2" indent="0">
              <a:buNone/>
            </a:pPr>
            <a:r>
              <a:rPr lang="en-US" dirty="0"/>
              <a:t>•We use our downloaded sounds to set as ringtone.</a:t>
            </a:r>
          </a:p>
          <a:p>
            <a:pPr marL="914400" lvl="2" indent="0">
              <a:buNone/>
            </a:pPr>
            <a:r>
              <a:rPr lang="en-US" dirty="0"/>
              <a:t> •Operating System. We have chosen Windows operating system for its best support and user friendliness</a:t>
            </a:r>
          </a:p>
        </p:txBody>
      </p:sp>
    </p:spTree>
    <p:extLst>
      <p:ext uri="{BB962C8B-B14F-4D97-AF65-F5344CB8AC3E}">
        <p14:creationId xmlns:p14="http://schemas.microsoft.com/office/powerpoint/2010/main" val="2908903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BD2C0-0E8E-4F43-9B06-551D02F0E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chemeClr val="accent6">
                    <a:lumMod val="50000"/>
                  </a:schemeClr>
                </a:solidFill>
              </a:rPr>
              <a:t>   Screenshots and Executions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7C09FA-B8B2-483D-89F2-C5826A3F8E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0960" y="1690688"/>
            <a:ext cx="6990080" cy="424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09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AA26A-1791-47D2-80FA-C59EC80B7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6914"/>
            <a:ext cx="902208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9B37C2-6ABC-4D4B-9342-17525C20FC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3234"/>
            <a:ext cx="9022080" cy="514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243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2C8AF-54BB-47FF-8470-7B6EB343F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88120" cy="140271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C1E278-A642-4C73-82FA-04F6F8A36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880" y="101601"/>
            <a:ext cx="9235440" cy="588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79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1A17B-2D49-424E-92A4-9ABF40F77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10040" cy="1494155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3A630C-747C-4E4E-8EA4-2F78E2FA61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120" y="252750"/>
            <a:ext cx="9469120" cy="525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261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C8797-69AE-47EE-BC62-C7316ADEA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03080" cy="130111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66582D-D820-49FB-B030-D7840379CB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200" y="339513"/>
            <a:ext cx="9631680" cy="531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06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248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WAKE UP ALARM</vt:lpstr>
      <vt:lpstr>               ABSTARCT</vt:lpstr>
      <vt:lpstr>Use Case Diagram</vt:lpstr>
      <vt:lpstr>         Technology used</vt:lpstr>
      <vt:lpstr>   Screenshots and Executions</vt:lpstr>
      <vt:lpstr>PowerPoint Presentation</vt:lpstr>
      <vt:lpstr>PowerPoint Presentation</vt:lpstr>
      <vt:lpstr>PowerPoint Presentation</vt:lpstr>
      <vt:lpstr>PowerPoint Presentation</vt:lpstr>
      <vt:lpstr>Conclusion And 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Wake up Alarm</dc:title>
  <dc:creator>raminenithirupathiodl@gmail.com</dc:creator>
  <cp:lastModifiedBy>raminenithirupathiodl@gmail.com</cp:lastModifiedBy>
  <cp:revision>4</cp:revision>
  <dcterms:created xsi:type="dcterms:W3CDTF">2022-01-22T12:04:08Z</dcterms:created>
  <dcterms:modified xsi:type="dcterms:W3CDTF">2022-01-23T11:57:23Z</dcterms:modified>
</cp:coreProperties>
</file>