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8836-AF0A-8344-9534-06621856C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0A5A2-90CF-EA49-B2B0-DE37DADB5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Afinal de contas, o que é isso?</a:t>
            </a:r>
          </a:p>
        </p:txBody>
      </p:sp>
    </p:spTree>
    <p:extLst>
      <p:ext uri="{BB962C8B-B14F-4D97-AF65-F5344CB8AC3E}">
        <p14:creationId xmlns:p14="http://schemas.microsoft.com/office/powerpoint/2010/main" val="4984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B1E61-DC7E-1E48-9ABB-3915433B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/>
              <a:t>From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dawn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civilization</a:t>
            </a:r>
            <a:r>
              <a:rPr lang="pt-BR" sz="2800" dirty="0"/>
              <a:t>, </a:t>
            </a:r>
            <a:r>
              <a:rPr lang="pt-BR" sz="2800" dirty="0" err="1"/>
              <a:t>humankind</a:t>
            </a:r>
            <a:r>
              <a:rPr lang="pt-BR" sz="2800" dirty="0"/>
              <a:t> </a:t>
            </a:r>
            <a:r>
              <a:rPr lang="pt-BR" sz="2800" dirty="0" err="1"/>
              <a:t>generated</a:t>
            </a:r>
            <a:r>
              <a:rPr lang="pt-BR" sz="2800" dirty="0"/>
              <a:t> </a:t>
            </a:r>
            <a:r>
              <a:rPr lang="pt-BR" sz="2800" dirty="0" err="1"/>
              <a:t>five</a:t>
            </a:r>
            <a:r>
              <a:rPr lang="pt-BR" sz="2800" dirty="0"/>
              <a:t> </a:t>
            </a:r>
            <a:r>
              <a:rPr lang="pt-BR" sz="2800" dirty="0" err="1"/>
              <a:t>exabytes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data. </a:t>
            </a:r>
            <a:r>
              <a:rPr lang="pt-BR" sz="2800" dirty="0" err="1"/>
              <a:t>Now</a:t>
            </a:r>
            <a:r>
              <a:rPr lang="pt-BR" sz="2800" dirty="0"/>
              <a:t> </a:t>
            </a:r>
            <a:r>
              <a:rPr lang="pt-BR" sz="2800" dirty="0" err="1"/>
              <a:t>we</a:t>
            </a:r>
            <a:r>
              <a:rPr lang="pt-BR" sz="2800" dirty="0"/>
              <a:t> </a:t>
            </a:r>
            <a:r>
              <a:rPr lang="pt-BR" sz="2800" dirty="0" err="1"/>
              <a:t>produce</a:t>
            </a:r>
            <a:r>
              <a:rPr lang="pt-BR" sz="2800" dirty="0"/>
              <a:t> </a:t>
            </a:r>
            <a:r>
              <a:rPr lang="pt-BR" sz="2800" dirty="0" err="1"/>
              <a:t>five</a:t>
            </a:r>
            <a:r>
              <a:rPr lang="pt-BR" sz="2800" dirty="0"/>
              <a:t> </a:t>
            </a:r>
            <a:r>
              <a:rPr lang="pt-BR" sz="2800" dirty="0" err="1"/>
              <a:t>exabytes</a:t>
            </a:r>
            <a:r>
              <a:rPr lang="pt-BR" sz="2800" dirty="0"/>
              <a:t> </a:t>
            </a:r>
            <a:r>
              <a:rPr lang="pt-BR" sz="2800" dirty="0" err="1"/>
              <a:t>every</a:t>
            </a:r>
            <a:r>
              <a:rPr lang="pt-BR" sz="2800" dirty="0"/>
              <a:t> </a:t>
            </a:r>
            <a:r>
              <a:rPr lang="pt-BR" sz="2800" dirty="0" err="1"/>
              <a:t>two</a:t>
            </a:r>
            <a:r>
              <a:rPr lang="pt-BR" sz="2800" dirty="0"/>
              <a:t> </a:t>
            </a:r>
            <a:r>
              <a:rPr lang="pt-BR" sz="2800" dirty="0" err="1"/>
              <a:t>days</a:t>
            </a:r>
            <a:r>
              <a:rPr lang="pt-BR" sz="2800" dirty="0"/>
              <a:t> ...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pace</a:t>
            </a:r>
            <a:r>
              <a:rPr lang="pt-BR" sz="2800" dirty="0"/>
              <a:t> </a:t>
            </a:r>
            <a:r>
              <a:rPr lang="pt-BR" sz="2800" dirty="0" err="1"/>
              <a:t>is</a:t>
            </a:r>
            <a:r>
              <a:rPr lang="pt-BR" sz="2800" dirty="0"/>
              <a:t> </a:t>
            </a:r>
            <a:r>
              <a:rPr lang="pt-BR" sz="2800" dirty="0" err="1"/>
              <a:t>accelerating</a:t>
            </a:r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26BC76-7174-8640-BF09-1FD0F2B7F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Eric Schmidt, </a:t>
            </a:r>
            <a:r>
              <a:rPr lang="pt-BR" dirty="0" err="1"/>
              <a:t>Executive</a:t>
            </a:r>
            <a:r>
              <a:rPr lang="pt-BR" dirty="0"/>
              <a:t> Chairman, Google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605726-BC5D-8942-B2F3-D94D3BCC61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65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A604-3BAC-2241-8555-4E6D7E68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2ED06-E0BE-094D-A366-6203E225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conceito de Big Data pode ser representado por 5 </a:t>
            </a:r>
            <a:r>
              <a:rPr lang="pt-BR" dirty="0" err="1"/>
              <a:t>V’s</a:t>
            </a:r>
            <a:r>
              <a:rPr lang="pt-BR" dirty="0"/>
              <a:t>, sendo eles:</a:t>
            </a:r>
          </a:p>
          <a:p>
            <a:pPr lvl="1"/>
            <a:r>
              <a:rPr lang="pt-BR" dirty="0"/>
              <a:t>Volume</a:t>
            </a:r>
          </a:p>
          <a:p>
            <a:pPr lvl="1"/>
            <a:r>
              <a:rPr lang="pt-BR" dirty="0"/>
              <a:t>Variedade</a:t>
            </a:r>
          </a:p>
          <a:p>
            <a:pPr lvl="1"/>
            <a:r>
              <a:rPr lang="pt-BR" dirty="0"/>
              <a:t>Velocidade</a:t>
            </a:r>
          </a:p>
          <a:p>
            <a:pPr lvl="1"/>
            <a:r>
              <a:rPr lang="pt-BR" dirty="0"/>
              <a:t>Veracidade</a:t>
            </a:r>
          </a:p>
          <a:p>
            <a:pPr lvl="1"/>
            <a:r>
              <a:rPr lang="pt-BR" dirty="0"/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193791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45533-9A86-9840-AF0E-7318A095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números antes de continuar...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39B8C-9E31-A143-A19F-35E25BD2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Walmart</a:t>
            </a:r>
            <a:r>
              <a:rPr lang="pt-BR" dirty="0"/>
              <a:t> gerencia mais de 1 milhão de transações de clientes por hora;</a:t>
            </a:r>
          </a:p>
          <a:p>
            <a:r>
              <a:rPr lang="pt-BR" dirty="0"/>
              <a:t>As transações acima citadas geram 2.5 </a:t>
            </a:r>
            <a:r>
              <a:rPr lang="pt-BR" dirty="0" err="1"/>
              <a:t>Petabytes</a:t>
            </a:r>
            <a:r>
              <a:rPr lang="pt-BR" dirty="0"/>
              <a:t> de dados;</a:t>
            </a:r>
          </a:p>
          <a:p>
            <a:r>
              <a:rPr lang="pt-BR" dirty="0"/>
              <a:t>O </a:t>
            </a:r>
            <a:r>
              <a:rPr lang="pt-BR" dirty="0" err="1"/>
              <a:t>Facebook</a:t>
            </a:r>
            <a:r>
              <a:rPr lang="pt-BR" dirty="0"/>
              <a:t> armazena, acessa e analisa mais de 30 </a:t>
            </a:r>
            <a:r>
              <a:rPr lang="pt-BR" dirty="0" err="1"/>
              <a:t>Petabytes</a:t>
            </a:r>
            <a:r>
              <a:rPr lang="pt-BR" dirty="0"/>
              <a:t> de dados;</a:t>
            </a:r>
          </a:p>
          <a:p>
            <a:r>
              <a:rPr lang="pt-BR" dirty="0"/>
              <a:t>Um Genoma Humano demorava 10 anos para ser decodificado, agora leva aproximadamente 1 semana;</a:t>
            </a:r>
          </a:p>
          <a:p>
            <a:r>
              <a:rPr lang="pt-BR" dirty="0"/>
              <a:t>Em 2008 o Google atingiu a marca de processar 20 </a:t>
            </a:r>
            <a:r>
              <a:rPr lang="pt-BR" dirty="0" err="1"/>
              <a:t>Petabytes</a:t>
            </a:r>
            <a:r>
              <a:rPr lang="pt-BR" dirty="0"/>
              <a:t> de dados por dia.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A93C7C-406C-8749-96D3-AFD3FFB95D8F}"/>
              </a:ext>
            </a:extLst>
          </p:cNvPr>
          <p:cNvSpPr txBox="1"/>
          <p:nvPr/>
        </p:nvSpPr>
        <p:spPr>
          <a:xfrm>
            <a:off x="8200202" y="6226146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</a:t>
            </a:r>
            <a:r>
              <a:rPr lang="pt-BR" dirty="0" err="1"/>
              <a:t>Petabyte</a:t>
            </a:r>
            <a:r>
              <a:rPr lang="pt-BR" dirty="0"/>
              <a:t> = 1.000.000 Gigabytes</a:t>
            </a:r>
          </a:p>
        </p:txBody>
      </p:sp>
    </p:spTree>
    <p:extLst>
      <p:ext uri="{BB962C8B-B14F-4D97-AF65-F5344CB8AC3E}">
        <p14:creationId xmlns:p14="http://schemas.microsoft.com/office/powerpoint/2010/main" val="331424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9888-41ED-3044-9170-86E5D24F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EDE6F-20A8-8645-80C1-540EDBB0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dados podem ser classificados em 3 categorias, sendo elas:</a:t>
            </a:r>
          </a:p>
          <a:p>
            <a:r>
              <a:rPr lang="pt-BR" dirty="0"/>
              <a:t>Estruturado: Maioria dos dados tradicionais, por exemplo, uma tabela de banco de dados;</a:t>
            </a:r>
          </a:p>
          <a:p>
            <a:r>
              <a:rPr lang="pt-BR" dirty="0"/>
              <a:t>Não Estruturado: Dados de mídias como um vídeo ou um </a:t>
            </a:r>
            <a:r>
              <a:rPr lang="pt-BR" dirty="0" err="1"/>
              <a:t>aúdio</a:t>
            </a:r>
            <a:endParaRPr lang="pt-BR" dirty="0"/>
          </a:p>
          <a:p>
            <a:r>
              <a:rPr lang="pt-BR" dirty="0"/>
              <a:t>Parcialmente Estruturados: É nessa categoria que entra o Big Data, a maioria dos dados a serem analisados não são totalmente estruturados, e são deles que devem ser extraídos valores.</a:t>
            </a:r>
          </a:p>
        </p:txBody>
      </p:sp>
    </p:spTree>
    <p:extLst>
      <p:ext uri="{BB962C8B-B14F-4D97-AF65-F5344CB8AC3E}">
        <p14:creationId xmlns:p14="http://schemas.microsoft.com/office/powerpoint/2010/main" val="379351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A94F-E8DD-4141-89D0-5CEA6AB6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de 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83247C-8E82-6E42-B7F0-726489D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Medicina Inteligente</a:t>
            </a:r>
          </a:p>
          <a:p>
            <a:r>
              <a:rPr lang="pt-BR" dirty="0"/>
              <a:t>Controle de Tráfego</a:t>
            </a:r>
          </a:p>
          <a:p>
            <a:r>
              <a:rPr lang="pt-BR" dirty="0"/>
              <a:t>Manufatura (processo de produção)</a:t>
            </a:r>
          </a:p>
          <a:p>
            <a:r>
              <a:rPr lang="pt-BR" dirty="0"/>
              <a:t>Telecomunicações</a:t>
            </a:r>
          </a:p>
          <a:p>
            <a:r>
              <a:rPr lang="pt-BR" dirty="0"/>
              <a:t>Análise de Mercado Financeiro</a:t>
            </a:r>
          </a:p>
          <a:p>
            <a:r>
              <a:rPr lang="pt-BR" dirty="0"/>
              <a:t>Qualidade de Busca (buscadores </a:t>
            </a:r>
            <a:r>
              <a:rPr lang="pt-BR"/>
              <a:t>como Google)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3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49C018-830F-2B45-A297-C2569ACC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65" y="124559"/>
            <a:ext cx="8831870" cy="66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3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611B23-5583-AA48-9C14-7C3DA79D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5" y="132907"/>
            <a:ext cx="8798469" cy="65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02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211</TotalTime>
  <Words>250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Citável</vt:lpstr>
      <vt:lpstr>Big Data</vt:lpstr>
      <vt:lpstr>From the dawn of civilization, humankind generated five exabytes of data. Now we produce five exabytes every two days ... And pace is accelerating</vt:lpstr>
      <vt:lpstr>Definição</vt:lpstr>
      <vt:lpstr>Alguns números antes de continuar...</vt:lpstr>
      <vt:lpstr>Estrutura dos Dados</vt:lpstr>
      <vt:lpstr>Aplicações de Big Data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Claudio Junior</dc:creator>
  <cp:lastModifiedBy>Claudio Junior</cp:lastModifiedBy>
  <cp:revision>6</cp:revision>
  <dcterms:created xsi:type="dcterms:W3CDTF">2018-10-31T01:03:23Z</dcterms:created>
  <dcterms:modified xsi:type="dcterms:W3CDTF">2018-10-31T14:18:07Z</dcterms:modified>
</cp:coreProperties>
</file>