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project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err="1" smtClean="0"/>
              <a:t>MassSpecStudio</a:t>
            </a:r>
            <a:r>
              <a:rPr lang="en-US" dirty="0" smtClean="0"/>
              <a:t>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</a:t>
            </a:r>
            <a:r>
              <a:rPr lang="en-US" dirty="0" err="1" smtClean="0"/>
              <a:t>lifecyle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Online guides and tutorials.</a:t>
            </a:r>
            <a:endParaRPr lang="en-US" dirty="0"/>
          </a:p>
          <a:p>
            <a:pPr lvl="1"/>
            <a:r>
              <a:rPr lang="en-US" dirty="0" smtClean="0"/>
              <a:t>IMProv_msstudio_tut.md ( tiny </a:t>
            </a:r>
            <a:r>
              <a:rPr lang="en-US" dirty="0" err="1" smtClean="0"/>
              <a:t>url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u</a:t>
            </a:r>
            <a:r>
              <a:rPr lang="en-US" dirty="0" err="1" smtClean="0"/>
              <a:t>ml_activity_diag_improv.svg</a:t>
            </a:r>
            <a:endParaRPr lang="en-US" dirty="0" smtClean="0"/>
          </a:p>
          <a:p>
            <a:pPr lvl="1"/>
            <a:r>
              <a:rPr lang="en-US" dirty="0" smtClean="0"/>
              <a:t>IMProv_on_AWS_tut.md</a:t>
            </a:r>
          </a:p>
          <a:p>
            <a:pPr lvl="1"/>
            <a:r>
              <a:rPr lang="en-US" dirty="0"/>
              <a:t>IMProv_on_Cedar_tut.md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is t</a:t>
            </a:r>
            <a:r>
              <a:rPr lang="en-US" dirty="0" smtClean="0"/>
              <a:t>he python driver script and </a:t>
            </a:r>
            <a:r>
              <a:rPr lang="en-US" dirty="0" err="1" smtClean="0"/>
              <a:t>IMPConfig.yaml</a:t>
            </a:r>
            <a:r>
              <a:rPr lang="en-US" dirty="0" smtClean="0"/>
              <a:t> a convenience? </a:t>
            </a:r>
          </a:p>
          <a:p>
            <a:pPr lvl="1"/>
            <a:r>
              <a:rPr lang="en-US" dirty="0" smtClean="0"/>
              <a:t>what would you need to do if there are not available?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comprises file preparation and deployment. How would you go about performing each?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Did you find this guided tutorial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Cryo</a:t>
            </a:r>
            <a:r>
              <a:rPr lang="en-US" sz="1400" b="1" dirty="0"/>
              <a:t>-EM:  </a:t>
            </a:r>
            <a:r>
              <a:rPr lang="en-US" sz="1400" dirty="0" err="1"/>
              <a:t>cryoelectron</a:t>
            </a:r>
            <a:r>
              <a:rPr lang="en-US" sz="1400" dirty="0"/>
              <a:t> microscopy | https://www.sciencedirect.com/science/article/pii/S0304416517302374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FDR</a:t>
            </a:r>
            <a:r>
              <a:rPr lang="en-US" sz="1400" dirty="0"/>
              <a:t>: False Discovery Rate | https://www.bioinfor.com/fdr-tutorial/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HPC</a:t>
            </a:r>
            <a:r>
              <a:rPr lang="en-US" sz="1400" dirty="0"/>
              <a:t>:  High Performance Computing | https://docs.computecanada.ca/wiki/Getting_started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HX-MS</a:t>
            </a:r>
            <a:r>
              <a:rPr lang="en-US" sz="1400" dirty="0"/>
              <a:t>:  Hydrogen </a:t>
            </a:r>
            <a:r>
              <a:rPr lang="en-US" sz="1400" dirty="0" err="1"/>
              <a:t>eXchange</a:t>
            </a:r>
            <a:r>
              <a:rPr lang="en-US" sz="1400" dirty="0"/>
              <a:t> Mass Spectrometry | https://neu.hxms.com/research/tutorial_theory.htm#:~:text=Hydrogen%20exchange%20(HX)%20combined%20with,of%20proteins%20and%20protein%20structure.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</a:t>
            </a:r>
            <a:r>
              <a:rPr lang="en-US" sz="1400" dirty="0"/>
              <a:t>:  Integrative Modeling Platform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PMI</a:t>
            </a:r>
            <a:r>
              <a:rPr lang="en-US" sz="1400" dirty="0"/>
              <a:t>:  Python Modeling Interface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PRC2</a:t>
            </a:r>
            <a:r>
              <a:rPr lang="en-US" sz="1400" dirty="0"/>
              <a:t>:  </a:t>
            </a:r>
            <a:r>
              <a:rPr lang="en-US" sz="1400" dirty="0" err="1"/>
              <a:t>Polycomb</a:t>
            </a:r>
            <a:r>
              <a:rPr lang="en-US" sz="1400" dirty="0"/>
              <a:t> Repressive Complex 2 | https://www.ncbi.nlm.nih.gov/pmc/articles/PMC5008062/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SLURM</a:t>
            </a:r>
            <a:r>
              <a:rPr lang="en-US" sz="1400" dirty="0"/>
              <a:t>: Simple Linux Utility for Resource Management | https://en.wikipedia.org/wiki/Slurm_Workload_Manager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XL-MS</a:t>
            </a:r>
            <a:r>
              <a:rPr lang="en-US" sz="1400" dirty="0"/>
              <a:t>:  Crosslinking Mass Spectrometry | https://</a:t>
            </a:r>
            <a:r>
              <a:rPr lang="en-US" sz="1400" dirty="0" smtClean="0"/>
              <a:t>www.technologynetworks.com/proteomics/articles/cross-linking-mass-spectrometry-a-key-player-in-the-structural-biologists-toolbox-322446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FASTA</a:t>
            </a:r>
            <a:r>
              <a:rPr lang="en-US" sz="1400" dirty="0"/>
              <a:t>: The FASTA format is sometimes also referred to as the "Pearson" format (after the author of the FASTA program and ditto format). | https://www.bioinformatics.nl/tools/crab_fasta.html ; https://en.wikipedia.org/wiki/FASTA_format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PDB</a:t>
            </a:r>
            <a:r>
              <a:rPr lang="en-US" sz="1400" dirty="0"/>
              <a:t>: The Protein Data Bank (</a:t>
            </a:r>
            <a:r>
              <a:rPr lang="en-US" sz="1400" dirty="0" err="1"/>
              <a:t>pdb</a:t>
            </a:r>
            <a:r>
              <a:rPr lang="en-US" sz="1400" dirty="0"/>
              <a:t>) file format is a textual file format describing the three-dimensional structures of molecules held in the Protein Data Bank | https://pdb101.rcsb.org/learn/guide-to-understanding-pdb-data/introduction ; https://www.rcsb.org/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AWS</a:t>
            </a:r>
            <a:r>
              <a:rPr lang="en-US" sz="1400" dirty="0"/>
              <a:t>: Amazon Web Services | https://aws.amazon.com/console/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Cedar</a:t>
            </a:r>
            <a:r>
              <a:rPr lang="en-US" sz="1400" dirty="0"/>
              <a:t>: Compute Canada HPC Cluster | https://status.computecanada.ca/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Linux</a:t>
            </a:r>
            <a:r>
              <a:rPr lang="en-US" sz="1400" dirty="0"/>
              <a:t>: Operating System, </a:t>
            </a:r>
            <a:r>
              <a:rPr lang="en-US" sz="1400" dirty="0" err="1"/>
              <a:t>RedHat</a:t>
            </a:r>
            <a:r>
              <a:rPr lang="en-US" sz="1400" dirty="0"/>
              <a:t> Enterprise Linux (or variants, such as CentOS or Scientific Linux) | </a:t>
            </a:r>
          </a:p>
        </p:txBody>
      </p:sp>
    </p:spTree>
    <p:extLst>
      <p:ext uri="{BB962C8B-B14F-4D97-AF65-F5344CB8AC3E}">
        <p14:creationId xmlns:p14="http://schemas.microsoft.com/office/powerpoint/2010/main" val="1207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IMProv</a:t>
            </a:r>
            <a:r>
              <a:rPr lang="en-US" dirty="0" smtClean="0"/>
              <a:t> for IMP and PMI.</a:t>
            </a:r>
            <a:endParaRPr lang="en-US" dirty="0"/>
          </a:p>
          <a:p>
            <a:r>
              <a:rPr lang="en-US" dirty="0" smtClean="0"/>
              <a:t>Getting Started with the sample project ( PRC2 )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Prepare IMP Topology and </a:t>
            </a:r>
            <a:r>
              <a:rPr lang="en-US" dirty="0" err="1" smtClean="0"/>
              <a:t>Config</a:t>
            </a:r>
            <a:r>
              <a:rPr lang="en-US" dirty="0" smtClean="0"/>
              <a:t> files using </a:t>
            </a:r>
            <a:r>
              <a:rPr lang="en-US" dirty="0" err="1" smtClean="0"/>
              <a:t>MassSpecStudio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Deployment of the </a:t>
            </a:r>
            <a:r>
              <a:rPr lang="en-US" dirty="0" err="1" smtClean="0"/>
              <a:t>IMProv</a:t>
            </a:r>
            <a:r>
              <a:rPr lang="en-US" dirty="0" smtClean="0"/>
              <a:t> project on AWS, Cedar or PC.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Integrative modelling project </a:t>
            </a:r>
          </a:p>
          <a:p>
            <a:pPr lvl="1"/>
            <a:r>
              <a:rPr lang="en-US" dirty="0" smtClean="0"/>
              <a:t>Add Proteins.</a:t>
            </a:r>
          </a:p>
          <a:p>
            <a:pPr lvl="1"/>
            <a:r>
              <a:rPr lang="en-US" dirty="0" smtClean="0"/>
              <a:t>Add Protein Topology</a:t>
            </a:r>
          </a:p>
          <a:p>
            <a:pPr lvl="1"/>
            <a:r>
              <a:rPr lang="en-US" dirty="0" smtClean="0"/>
              <a:t>Add Link Data</a:t>
            </a:r>
          </a:p>
          <a:p>
            <a:pPr lvl="1"/>
            <a:r>
              <a:rPr lang="en-US" dirty="0" smtClean="0"/>
              <a:t>HX-XL Classification</a:t>
            </a:r>
          </a:p>
          <a:p>
            <a:pPr lvl="1"/>
            <a:r>
              <a:rPr lang="en-US" dirty="0" smtClean="0"/>
              <a:t>Configure IMP</a:t>
            </a:r>
            <a:endParaRPr lang="en-US" dirty="0"/>
          </a:p>
          <a:p>
            <a:r>
              <a:rPr lang="en-US" dirty="0" smtClean="0"/>
              <a:t>Amendments</a:t>
            </a:r>
          </a:p>
          <a:p>
            <a:pPr lvl="1"/>
            <a:r>
              <a:rPr lang="en-US" dirty="0" smtClean="0"/>
              <a:t>Adjustments to existing IMP project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Deployment of the Project </a:t>
            </a:r>
            <a:endParaRPr lang="en-US" dirty="0" smtClean="0"/>
          </a:p>
          <a:p>
            <a:pPr lvl="1"/>
            <a:r>
              <a:rPr lang="en-US" dirty="0" smtClean="0"/>
              <a:t>Perform a modelling run.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Integrative modelling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yourself with the </a:t>
            </a:r>
            <a:r>
              <a:rPr lang="en-US" dirty="0" err="1" smtClean="0"/>
              <a:t>IMProv</a:t>
            </a:r>
            <a:r>
              <a:rPr lang="en-US" dirty="0" smtClean="0"/>
              <a:t> wizard steps.</a:t>
            </a:r>
            <a:endParaRPr lang="en-US" dirty="0"/>
          </a:p>
          <a:p>
            <a:r>
              <a:rPr lang="en-US" dirty="0" smtClean="0"/>
              <a:t>The goal here is to produce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files.</a:t>
            </a:r>
            <a:endParaRPr lang="en-US" dirty="0"/>
          </a:p>
          <a:p>
            <a:r>
              <a:rPr lang="en-US" dirty="0" smtClean="0"/>
              <a:t>Pull together the various raw data files needed for the modeling run.</a:t>
            </a:r>
          </a:p>
          <a:p>
            <a:r>
              <a:rPr lang="en-US" dirty="0" smtClean="0"/>
              <a:t>Obtain the python driver script that reads the </a:t>
            </a:r>
            <a:r>
              <a:rPr lang="en-US" dirty="0" err="1" smtClean="0"/>
              <a:t>ConfigImp.yaml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Understand the folder structure of the export bundle and where the files reside.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is an iterative process.</a:t>
            </a:r>
            <a:endParaRPr lang="en-US" dirty="0"/>
          </a:p>
          <a:p>
            <a:r>
              <a:rPr lang="en-US" dirty="0" smtClean="0"/>
              <a:t>Re-open an existing </a:t>
            </a:r>
            <a:r>
              <a:rPr lang="en-US" dirty="0" err="1" smtClean="0"/>
              <a:t>IMProv</a:t>
            </a:r>
            <a:r>
              <a:rPr lang="en-US" dirty="0" smtClean="0"/>
              <a:t> project and make the edits you require.</a:t>
            </a:r>
          </a:p>
          <a:p>
            <a:r>
              <a:rPr lang="en-US" dirty="0" smtClean="0"/>
              <a:t>In the final step you can perform the export again to capture the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44</TotalTime>
  <Words>771</Words>
  <Application>Microsoft Office PowerPoint</Application>
  <PresentationFormat>Widescreen</PresentationFormat>
  <Paragraphs>95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IMProv project preparation</vt:lpstr>
      <vt:lpstr>Introduction</vt:lpstr>
      <vt:lpstr>Overview</vt:lpstr>
      <vt:lpstr>Create a new Integrative modelling project </vt:lpstr>
      <vt:lpstr>Lesson 1: Content</vt:lpstr>
      <vt:lpstr>Lesson 1: Wrap-up</vt:lpstr>
      <vt:lpstr>Amendments</vt:lpstr>
      <vt:lpstr>Lesson 2: Content</vt:lpstr>
      <vt:lpstr>Lesson 2: Wrap-up</vt:lpstr>
      <vt:lpstr>Deployment of the Project</vt:lpstr>
      <vt:lpstr>Lesson 3: Content</vt:lpstr>
      <vt:lpstr>Lesson 3: Wrap-up</vt:lpstr>
      <vt:lpstr>Summary</vt:lpstr>
      <vt:lpstr>Assessment and Evaluation</vt:lpstr>
      <vt:lpstr>Abbreviations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troy.pells</dc:creator>
  <cp:lastModifiedBy>troy.pells</cp:lastModifiedBy>
  <cp:revision>9</cp:revision>
  <dcterms:created xsi:type="dcterms:W3CDTF">2020-11-15T19:38:42Z</dcterms:created>
  <dcterms:modified xsi:type="dcterms:W3CDTF">2020-11-20T03:41:51Z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