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8" r:id="rId3"/>
    <p:sldId id="274" r:id="rId4"/>
    <p:sldId id="273" r:id="rId5"/>
    <p:sldId id="259" r:id="rId6"/>
    <p:sldId id="260" r:id="rId7"/>
    <p:sldId id="280" r:id="rId8"/>
    <p:sldId id="275" r:id="rId9"/>
    <p:sldId id="276" r:id="rId10"/>
    <p:sldId id="282" r:id="rId11"/>
    <p:sldId id="281" r:id="rId12"/>
    <p:sldId id="277" r:id="rId13"/>
    <p:sldId id="278" r:id="rId14"/>
    <p:sldId id="279" r:id="rId15"/>
    <p:sldId id="283" r:id="rId16"/>
    <p:sldId id="261" r:id="rId17"/>
    <p:sldId id="284" r:id="rId18"/>
    <p:sldId id="262" r:id="rId19"/>
    <p:sldId id="263" r:id="rId20"/>
    <p:sldId id="285" r:id="rId21"/>
    <p:sldId id="264" r:id="rId22"/>
    <p:sldId id="286" r:id="rId23"/>
    <p:sldId id="289" r:id="rId24"/>
    <p:sldId id="287" r:id="rId25"/>
    <p:sldId id="288" r:id="rId26"/>
    <p:sldId id="265" r:id="rId27"/>
    <p:sldId id="266" r:id="rId28"/>
    <p:sldId id="272" r:id="rId29"/>
    <p:sldId id="267" r:id="rId30"/>
    <p:sldId id="268" r:id="rId31"/>
    <p:sldId id="269" r:id="rId32"/>
    <p:sldId id="270" r:id="rId33"/>
    <p:sldId id="27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911" autoAdjust="0"/>
  </p:normalViewPr>
  <p:slideViewPr>
    <p:cSldViewPr snapToGrid="0">
      <p:cViewPr varScale="1">
        <p:scale>
          <a:sx n="104" d="100"/>
          <a:sy n="104" d="100"/>
        </p:scale>
        <p:origin x="144" y="37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22"/>
    </p:cViewPr>
  </p:sorter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0A3E92-361E-4168-9103-DBF584715391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38E363-0CB7-4BE4-A0D4-4F526B35BE46}">
      <dgm:prSet phldrT="[Text]"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68481C16-FF29-4D8D-8485-C0E6CF3A3186}" type="parTrans" cxnId="{824B6371-BFAB-4601-93ED-747985DCD333}">
      <dgm:prSet/>
      <dgm:spPr/>
      <dgm:t>
        <a:bodyPr/>
        <a:lstStyle/>
        <a:p>
          <a:endParaRPr lang="en-US"/>
        </a:p>
      </dgm:t>
    </dgm:pt>
    <dgm:pt modelId="{78DEE7BC-6429-443B-848C-359809D75DFA}" type="sibTrans" cxnId="{824B6371-BFAB-4601-93ED-747985DCD333}">
      <dgm:prSet/>
      <dgm:spPr/>
      <dgm:t>
        <a:bodyPr/>
        <a:lstStyle/>
        <a:p>
          <a:endParaRPr lang="en-US"/>
        </a:p>
      </dgm:t>
    </dgm:pt>
    <dgm:pt modelId="{13D20F1D-A3B3-4AB1-879A-E780F399BD32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2890A2C-50A6-4819-BB30-59CC44F61D72}" type="parTrans" cxnId="{4A616BA0-0812-4247-B093-E7BB7EC984E3}">
      <dgm:prSet/>
      <dgm:spPr/>
      <dgm:t>
        <a:bodyPr/>
        <a:lstStyle/>
        <a:p>
          <a:endParaRPr lang="en-US"/>
        </a:p>
      </dgm:t>
    </dgm:pt>
    <dgm:pt modelId="{271A076F-0AEF-4F73-85A7-55BB40DB3BFC}" type="sibTrans" cxnId="{4A616BA0-0812-4247-B093-E7BB7EC984E3}">
      <dgm:prSet/>
      <dgm:spPr/>
      <dgm:t>
        <a:bodyPr/>
        <a:lstStyle/>
        <a:p>
          <a:endParaRPr lang="en-US"/>
        </a:p>
      </dgm:t>
    </dgm:pt>
    <dgm:pt modelId="{31BF99EC-CDE6-4BD3-A0BE-620A3213C027}">
      <dgm:prSet phldrT="[Text]"/>
      <dgm:spPr/>
      <dgm:t>
        <a:bodyPr/>
        <a:lstStyle/>
        <a:p>
          <a:r>
            <a:rPr lang="en-US" dirty="0" smtClean="0"/>
            <a:t>cl</a:t>
          </a:r>
          <a:endParaRPr lang="en-US" dirty="0"/>
        </a:p>
      </dgm:t>
    </dgm:pt>
    <dgm:pt modelId="{88097BC4-8619-4D35-9B38-6440FAC07E99}" type="parTrans" cxnId="{BA86FA1E-D7CD-485B-9277-504672B0B99E}">
      <dgm:prSet/>
      <dgm:spPr/>
      <dgm:t>
        <a:bodyPr/>
        <a:lstStyle/>
        <a:p>
          <a:endParaRPr lang="en-US"/>
        </a:p>
      </dgm:t>
    </dgm:pt>
    <dgm:pt modelId="{68499A51-B389-4A0B-AD1A-8632452BE461}" type="sibTrans" cxnId="{BA86FA1E-D7CD-485B-9277-504672B0B99E}">
      <dgm:prSet/>
      <dgm:spPr/>
      <dgm:t>
        <a:bodyPr/>
        <a:lstStyle/>
        <a:p>
          <a:endParaRPr lang="en-US"/>
        </a:p>
      </dgm:t>
    </dgm:pt>
    <dgm:pt modelId="{16A267BD-38C7-4F63-BDE8-3C3CBD7C0A75}">
      <dgm:prSet phldrT="[Text]"/>
      <dgm:spPr/>
      <dgm:t>
        <a:bodyPr/>
        <a:lstStyle/>
        <a:p>
          <a:r>
            <a:rPr lang="en-US" dirty="0" err="1" smtClean="0"/>
            <a:t>em</a:t>
          </a:r>
          <a:endParaRPr lang="en-US" dirty="0"/>
        </a:p>
      </dgm:t>
    </dgm:pt>
    <dgm:pt modelId="{159A5C80-1197-43C9-B5A7-F936F0939377}" type="parTrans" cxnId="{DB9BF913-5486-4ADA-B849-069974977B11}">
      <dgm:prSet/>
      <dgm:spPr/>
      <dgm:t>
        <a:bodyPr/>
        <a:lstStyle/>
        <a:p>
          <a:endParaRPr lang="en-US"/>
        </a:p>
      </dgm:t>
    </dgm:pt>
    <dgm:pt modelId="{2805C534-BD11-4AC1-9CC6-2B15A924A227}" type="sibTrans" cxnId="{DB9BF913-5486-4ADA-B849-069974977B11}">
      <dgm:prSet/>
      <dgm:spPr/>
      <dgm:t>
        <a:bodyPr/>
        <a:lstStyle/>
        <a:p>
          <a:endParaRPr lang="en-US"/>
        </a:p>
      </dgm:t>
    </dgm:pt>
    <dgm:pt modelId="{5726C45E-9385-4CA1-9A48-3C777A572620}">
      <dgm:prSet phldrT="[Text]"/>
      <dgm:spPr/>
      <dgm:t>
        <a:bodyPr/>
        <a:lstStyle/>
        <a:p>
          <a:r>
            <a:rPr lang="en-US" dirty="0" err="1" smtClean="0"/>
            <a:t>Imp_model</a:t>
          </a:r>
          <a:endParaRPr lang="en-US" dirty="0"/>
        </a:p>
      </dgm:t>
    </dgm:pt>
    <dgm:pt modelId="{3764B675-D898-40F2-A522-B35DFB3A9F2A}" type="parTrans" cxnId="{FA7AEFF7-0BB0-4BA8-99AD-9B92E9EB46E9}">
      <dgm:prSet/>
      <dgm:spPr/>
      <dgm:t>
        <a:bodyPr/>
        <a:lstStyle/>
        <a:p>
          <a:endParaRPr lang="en-US"/>
        </a:p>
      </dgm:t>
    </dgm:pt>
    <dgm:pt modelId="{E0628B54-AEC3-4646-99D5-D018541965E3}" type="sibTrans" cxnId="{FA7AEFF7-0BB0-4BA8-99AD-9B92E9EB46E9}">
      <dgm:prSet/>
      <dgm:spPr/>
      <dgm:t>
        <a:bodyPr/>
        <a:lstStyle/>
        <a:p>
          <a:endParaRPr lang="en-US"/>
        </a:p>
      </dgm:t>
    </dgm:pt>
    <dgm:pt modelId="{2B619595-3050-47E7-920A-12943E5FD324}">
      <dgm:prSet phldrT="[Text]"/>
      <dgm:spPr/>
      <dgm:t>
        <a:bodyPr/>
        <a:lstStyle/>
        <a:p>
          <a:r>
            <a:rPr lang="en-US" dirty="0" err="1" smtClean="0"/>
            <a:t>ConfigImp.yaml</a:t>
          </a:r>
          <a:endParaRPr lang="en-US" dirty="0"/>
        </a:p>
      </dgm:t>
    </dgm:pt>
    <dgm:pt modelId="{0B471ED0-1611-4FE2-836B-DE2BFE212C6A}" type="parTrans" cxnId="{81E64D86-A196-46E2-800A-2DB5032280F5}">
      <dgm:prSet/>
      <dgm:spPr/>
      <dgm:t>
        <a:bodyPr/>
        <a:lstStyle/>
        <a:p>
          <a:endParaRPr lang="en-US"/>
        </a:p>
      </dgm:t>
    </dgm:pt>
    <dgm:pt modelId="{8F0D0209-795F-4B86-B928-162F51344996}" type="sibTrans" cxnId="{81E64D86-A196-46E2-800A-2DB5032280F5}">
      <dgm:prSet/>
      <dgm:spPr/>
      <dgm:t>
        <a:bodyPr/>
        <a:lstStyle/>
        <a:p>
          <a:endParaRPr lang="en-US"/>
        </a:p>
      </dgm:t>
    </dgm:pt>
    <dgm:pt modelId="{5A8A8F0F-366E-481C-B42F-79F439B0C0DC}">
      <dgm:prSet phldrT="[Text]"/>
      <dgm:spPr/>
      <dgm:t>
        <a:bodyPr/>
        <a:lstStyle/>
        <a:p>
          <a:r>
            <a:rPr lang="en-US" dirty="0" smtClean="0"/>
            <a:t>Root</a:t>
          </a:r>
          <a:endParaRPr lang="en-US" dirty="0"/>
        </a:p>
      </dgm:t>
    </dgm:pt>
    <dgm:pt modelId="{3713B898-B3F4-4F2E-BC18-A276A39B1891}" type="parTrans" cxnId="{3EF75E0A-A62D-4372-8FC3-7619B6C06214}">
      <dgm:prSet/>
      <dgm:spPr/>
      <dgm:t>
        <a:bodyPr/>
        <a:lstStyle/>
        <a:p>
          <a:endParaRPr lang="en-US"/>
        </a:p>
      </dgm:t>
    </dgm:pt>
    <dgm:pt modelId="{1A4D22D2-4D73-4F3A-9DE0-0A9163E887F6}" type="sibTrans" cxnId="{3EF75E0A-A62D-4372-8FC3-7619B6C06214}">
      <dgm:prSet/>
      <dgm:spPr/>
      <dgm:t>
        <a:bodyPr/>
        <a:lstStyle/>
        <a:p>
          <a:endParaRPr lang="en-US"/>
        </a:p>
      </dgm:t>
    </dgm:pt>
    <dgm:pt modelId="{4BCA31EC-76D1-40E6-8EB2-C918AA14611B}">
      <dgm:prSet phldrT="[Text]"/>
      <dgm:spPr/>
      <dgm:t>
        <a:bodyPr/>
        <a:lstStyle/>
        <a:p>
          <a:r>
            <a:rPr lang="en-US" dirty="0" smtClean="0"/>
            <a:t>main</a:t>
          </a:r>
          <a:endParaRPr lang="en-US" dirty="0"/>
        </a:p>
      </dgm:t>
    </dgm:pt>
    <dgm:pt modelId="{2BA0D8F2-D588-4A77-8F5B-004AD6384256}" type="parTrans" cxnId="{303D7AF1-0178-4F94-B024-53DD650EDD0B}">
      <dgm:prSet/>
      <dgm:spPr/>
      <dgm:t>
        <a:bodyPr/>
        <a:lstStyle/>
        <a:p>
          <a:endParaRPr lang="en-US"/>
        </a:p>
      </dgm:t>
    </dgm:pt>
    <dgm:pt modelId="{E98A8A22-5E3A-4589-9CA2-5852B5D870AA}" type="sibTrans" cxnId="{303D7AF1-0178-4F94-B024-53DD650EDD0B}">
      <dgm:prSet/>
      <dgm:spPr/>
      <dgm:t>
        <a:bodyPr/>
        <a:lstStyle/>
        <a:p>
          <a:endParaRPr lang="en-US"/>
        </a:p>
      </dgm:t>
    </dgm:pt>
    <dgm:pt modelId="{C2FDC5C5-206B-49A1-A317-8C91ABFA9CD7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B376C23A-A8DE-4FA5-823D-342FBDD116C1}" type="parTrans" cxnId="{E8DACBD0-F9AE-4672-AE1F-0A52D630A035}">
      <dgm:prSet/>
      <dgm:spPr/>
      <dgm:t>
        <a:bodyPr/>
        <a:lstStyle/>
        <a:p>
          <a:endParaRPr lang="en-US"/>
        </a:p>
      </dgm:t>
    </dgm:pt>
    <dgm:pt modelId="{BB86A372-77C9-47F6-867A-67CEF519CADC}" type="sibTrans" cxnId="{E8DACBD0-F9AE-4672-AE1F-0A52D630A035}">
      <dgm:prSet/>
      <dgm:spPr/>
      <dgm:t>
        <a:bodyPr/>
        <a:lstStyle/>
        <a:p>
          <a:endParaRPr lang="en-US"/>
        </a:p>
      </dgm:t>
    </dgm:pt>
    <dgm:pt modelId="{EC61433E-1B17-4910-97CC-753A4E13426D}">
      <dgm:prSet phldrT="[Text]"/>
      <dgm:spPr/>
      <dgm:t>
        <a:bodyPr/>
        <a:lstStyle/>
        <a:p>
          <a:r>
            <a:rPr lang="en-US" dirty="0" err="1" smtClean="0"/>
            <a:t>fasta</a:t>
          </a:r>
          <a:endParaRPr lang="en-US" dirty="0"/>
        </a:p>
      </dgm:t>
    </dgm:pt>
    <dgm:pt modelId="{D58135B9-79A6-4696-AA22-DF8339D41823}" type="parTrans" cxnId="{DB161426-D600-4413-9345-49A4AC4370C1}">
      <dgm:prSet/>
      <dgm:spPr/>
      <dgm:t>
        <a:bodyPr/>
        <a:lstStyle/>
        <a:p>
          <a:endParaRPr lang="en-US"/>
        </a:p>
      </dgm:t>
    </dgm:pt>
    <dgm:pt modelId="{B39F31F8-9C80-445D-8DD7-70868AC92D64}" type="sibTrans" cxnId="{DB161426-D600-4413-9345-49A4AC4370C1}">
      <dgm:prSet/>
      <dgm:spPr/>
      <dgm:t>
        <a:bodyPr/>
        <a:lstStyle/>
        <a:p>
          <a:endParaRPr lang="en-US"/>
        </a:p>
      </dgm:t>
    </dgm:pt>
    <dgm:pt modelId="{653AF6B1-156E-451F-909D-7F2172DACEFE}">
      <dgm:prSet phldrT="[Text]"/>
      <dgm:spPr/>
      <dgm:t>
        <a:bodyPr/>
        <a:lstStyle/>
        <a:p>
          <a:r>
            <a:rPr lang="en-US" dirty="0" err="1" smtClean="0"/>
            <a:t>hx</a:t>
          </a:r>
          <a:endParaRPr lang="en-US" dirty="0"/>
        </a:p>
      </dgm:t>
    </dgm:pt>
    <dgm:pt modelId="{BB25EF05-D42B-40E4-BBEE-1BB662FBEA0C}" type="parTrans" cxnId="{0C92174A-AFB7-4BFE-8237-6F0636770A12}">
      <dgm:prSet/>
      <dgm:spPr/>
      <dgm:t>
        <a:bodyPr/>
        <a:lstStyle/>
        <a:p>
          <a:endParaRPr lang="en-US"/>
        </a:p>
      </dgm:t>
    </dgm:pt>
    <dgm:pt modelId="{E21901E8-7F2D-4A5D-BC59-B1DE1132D024}" type="sibTrans" cxnId="{0C92174A-AFB7-4BFE-8237-6F0636770A12}">
      <dgm:prSet/>
      <dgm:spPr/>
      <dgm:t>
        <a:bodyPr/>
        <a:lstStyle/>
        <a:p>
          <a:endParaRPr lang="en-US"/>
        </a:p>
      </dgm:t>
    </dgm:pt>
    <dgm:pt modelId="{4DCF7959-78EF-4BFA-B96C-B8CCAB4BF364}">
      <dgm:prSet phldrT="[Text]"/>
      <dgm:spPr/>
      <dgm:t>
        <a:bodyPr/>
        <a:lstStyle/>
        <a:p>
          <a:r>
            <a:rPr lang="en-US" dirty="0" smtClean="0"/>
            <a:t>topo</a:t>
          </a:r>
          <a:endParaRPr lang="en-US" dirty="0"/>
        </a:p>
      </dgm:t>
    </dgm:pt>
    <dgm:pt modelId="{CA101965-D5C8-4429-A8D2-4A3966C0B1FD}" type="parTrans" cxnId="{BA00BCA1-D3AF-4887-9B6E-032C987C36D1}">
      <dgm:prSet/>
      <dgm:spPr/>
      <dgm:t>
        <a:bodyPr/>
        <a:lstStyle/>
        <a:p>
          <a:endParaRPr lang="en-US"/>
        </a:p>
      </dgm:t>
    </dgm:pt>
    <dgm:pt modelId="{875C5FCE-D695-455E-AAB4-80A892ADD014}" type="sibTrans" cxnId="{BA00BCA1-D3AF-4887-9B6E-032C987C36D1}">
      <dgm:prSet/>
      <dgm:spPr/>
      <dgm:t>
        <a:bodyPr/>
        <a:lstStyle/>
        <a:p>
          <a:endParaRPr lang="en-US"/>
        </a:p>
      </dgm:t>
    </dgm:pt>
    <dgm:pt modelId="{B4E5C43E-4D64-44E6-A624-AE0F2334115F}">
      <dgm:prSet phldrT="[Text]"/>
      <dgm:spPr/>
      <dgm:t>
        <a:bodyPr/>
        <a:lstStyle/>
        <a:p>
          <a:r>
            <a:rPr lang="en-US" dirty="0" smtClean="0"/>
            <a:t>xl</a:t>
          </a:r>
          <a:endParaRPr lang="en-US" dirty="0"/>
        </a:p>
      </dgm:t>
    </dgm:pt>
    <dgm:pt modelId="{679DEFEE-B31B-4796-A746-718EB7860557}" type="parTrans" cxnId="{BE699D0E-1BDF-4E4A-8117-BEAC6205F60D}">
      <dgm:prSet/>
      <dgm:spPr/>
      <dgm:t>
        <a:bodyPr/>
        <a:lstStyle/>
        <a:p>
          <a:endParaRPr lang="en-US"/>
        </a:p>
      </dgm:t>
    </dgm:pt>
    <dgm:pt modelId="{355B6A55-8ADA-405F-8D46-1E5AC95E9D10}" type="sibTrans" cxnId="{BE699D0E-1BDF-4E4A-8117-BEAC6205F60D}">
      <dgm:prSet/>
      <dgm:spPr/>
      <dgm:t>
        <a:bodyPr/>
        <a:lstStyle/>
        <a:p>
          <a:endParaRPr lang="en-US"/>
        </a:p>
      </dgm:t>
    </dgm:pt>
    <dgm:pt modelId="{D9A85B99-8102-49C3-991A-5D341E3BCE12}">
      <dgm:prSet phldrT="[Text]"/>
      <dgm:spPr/>
      <dgm:t>
        <a:bodyPr/>
        <a:lstStyle/>
        <a:p>
          <a:r>
            <a:rPr lang="en-US" dirty="0" err="1" smtClean="0"/>
            <a:t>xtal</a:t>
          </a:r>
          <a:endParaRPr lang="en-US" dirty="0"/>
        </a:p>
      </dgm:t>
    </dgm:pt>
    <dgm:pt modelId="{45763113-7EE9-4DC6-8B94-F7D093D985A1}" type="parTrans" cxnId="{33BF7EB3-05DC-4DA0-88E8-BB2D2C8D1DD9}">
      <dgm:prSet/>
      <dgm:spPr/>
      <dgm:t>
        <a:bodyPr/>
        <a:lstStyle/>
        <a:p>
          <a:endParaRPr lang="en-US"/>
        </a:p>
      </dgm:t>
    </dgm:pt>
    <dgm:pt modelId="{C6DCDE1C-F9DD-4411-9DAB-0E8EF8CE0640}" type="sibTrans" cxnId="{33BF7EB3-05DC-4DA0-88E8-BB2D2C8D1DD9}">
      <dgm:prSet/>
      <dgm:spPr/>
      <dgm:t>
        <a:bodyPr/>
        <a:lstStyle/>
        <a:p>
          <a:endParaRPr lang="en-US"/>
        </a:p>
      </dgm:t>
    </dgm:pt>
    <dgm:pt modelId="{C0613E9D-59C0-4795-B7C6-00F84052D4F9}">
      <dgm:prSet phldrT="[Text]"/>
      <dgm:spPr/>
      <dgm:t>
        <a:bodyPr/>
        <a:lstStyle/>
        <a:p>
          <a:r>
            <a:rPr lang="en-US" dirty="0" smtClean="0"/>
            <a:t>Imp_job_run.py</a:t>
          </a:r>
          <a:endParaRPr lang="en-US" dirty="0"/>
        </a:p>
      </dgm:t>
    </dgm:pt>
    <dgm:pt modelId="{D863DAA6-BD98-4F79-B354-71878C56D64C}" type="parTrans" cxnId="{40FCB25C-3A6A-4D8C-ACB6-DCF67D7067E0}">
      <dgm:prSet/>
      <dgm:spPr/>
      <dgm:t>
        <a:bodyPr/>
        <a:lstStyle/>
        <a:p>
          <a:endParaRPr lang="en-US"/>
        </a:p>
      </dgm:t>
    </dgm:pt>
    <dgm:pt modelId="{1346D2B4-2AFD-450A-A5E7-8AACB57CBD19}" type="sibTrans" cxnId="{40FCB25C-3A6A-4D8C-ACB6-DCF67D7067E0}">
      <dgm:prSet/>
      <dgm:spPr/>
      <dgm:t>
        <a:bodyPr/>
        <a:lstStyle/>
        <a:p>
          <a:endParaRPr lang="en-US"/>
        </a:p>
      </dgm:t>
    </dgm:pt>
    <dgm:pt modelId="{F59D93FA-D1E6-48D3-9A23-9E1AD08BB82E}">
      <dgm:prSet phldrT="[Text]"/>
      <dgm:spPr/>
      <dgm:t>
        <a:bodyPr/>
        <a:lstStyle/>
        <a:p>
          <a:endParaRPr lang="en-US" dirty="0"/>
        </a:p>
      </dgm:t>
    </dgm:pt>
    <dgm:pt modelId="{654F284C-7837-47BD-8897-24D5E258791F}" type="parTrans" cxnId="{28811F52-407F-4177-B068-B7CD615FF11F}">
      <dgm:prSet/>
      <dgm:spPr/>
      <dgm:t>
        <a:bodyPr/>
        <a:lstStyle/>
        <a:p>
          <a:endParaRPr lang="en-US"/>
        </a:p>
      </dgm:t>
    </dgm:pt>
    <dgm:pt modelId="{DFA06F31-55C3-44A2-B6B9-FEB42EEE8D4B}" type="sibTrans" cxnId="{28811F52-407F-4177-B068-B7CD615FF11F}">
      <dgm:prSet/>
      <dgm:spPr/>
      <dgm:t>
        <a:bodyPr/>
        <a:lstStyle/>
        <a:p>
          <a:endParaRPr lang="en-US"/>
        </a:p>
      </dgm:t>
    </dgm:pt>
    <dgm:pt modelId="{336FA611-C75B-4DD8-88A9-C08B1366E752}">
      <dgm:prSet phldrT="[Text]"/>
      <dgm:spPr/>
      <dgm:t>
        <a:bodyPr/>
        <a:lstStyle/>
        <a:p>
          <a:endParaRPr lang="en-US" dirty="0"/>
        </a:p>
      </dgm:t>
    </dgm:pt>
    <dgm:pt modelId="{CE0BB764-981B-4A18-99D3-37945CA6596D}" type="parTrans" cxnId="{E0CB2269-8846-4FA1-84A3-318B8CA96811}">
      <dgm:prSet/>
      <dgm:spPr/>
      <dgm:t>
        <a:bodyPr/>
        <a:lstStyle/>
        <a:p>
          <a:endParaRPr lang="en-US"/>
        </a:p>
      </dgm:t>
    </dgm:pt>
    <dgm:pt modelId="{D539833B-5A32-466A-8B92-13A2B2A1D59E}" type="sibTrans" cxnId="{E0CB2269-8846-4FA1-84A3-318B8CA96811}">
      <dgm:prSet/>
      <dgm:spPr/>
      <dgm:t>
        <a:bodyPr/>
        <a:lstStyle/>
        <a:p>
          <a:endParaRPr lang="en-US"/>
        </a:p>
      </dgm:t>
    </dgm:pt>
    <dgm:pt modelId="{7AE6C861-3CC6-45D2-A40B-928D7682EEFF}">
      <dgm:prSet phldrT="[Text]"/>
      <dgm:spPr/>
      <dgm:t>
        <a:bodyPr/>
        <a:lstStyle/>
        <a:p>
          <a:r>
            <a:rPr lang="en-US" dirty="0" smtClean="0"/>
            <a:t>Topology.txt</a:t>
          </a:r>
          <a:endParaRPr lang="en-US" dirty="0"/>
        </a:p>
      </dgm:t>
    </dgm:pt>
    <dgm:pt modelId="{82554431-1A60-4282-91DD-D54159EF7B9E}" type="parTrans" cxnId="{1F4CC474-2A49-449D-A14B-A5F7D10D0A93}">
      <dgm:prSet/>
      <dgm:spPr/>
      <dgm:t>
        <a:bodyPr/>
        <a:lstStyle/>
        <a:p>
          <a:endParaRPr lang="en-US"/>
        </a:p>
      </dgm:t>
    </dgm:pt>
    <dgm:pt modelId="{97C1BABA-0E2A-47A3-A710-0179A34B7B79}" type="sibTrans" cxnId="{1F4CC474-2A49-449D-A14B-A5F7D10D0A93}">
      <dgm:prSet/>
      <dgm:spPr/>
      <dgm:t>
        <a:bodyPr/>
        <a:lstStyle/>
        <a:p>
          <a:endParaRPr lang="en-US"/>
        </a:p>
      </dgm:t>
    </dgm:pt>
    <dgm:pt modelId="{C96B0F27-ADC2-4565-8069-46CC6E81A8C9}" type="pres">
      <dgm:prSet presAssocID="{520A3E92-361E-4168-9103-DBF58471539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4373362-D4BF-4789-A6E3-7749F79B084F}" type="pres">
      <dgm:prSet presAssocID="{520A3E92-361E-4168-9103-DBF584715391}" presName="hierFlow" presStyleCnt="0"/>
      <dgm:spPr/>
    </dgm:pt>
    <dgm:pt modelId="{8EEB3F63-810F-4A95-A64A-E3BC9D8053E9}" type="pres">
      <dgm:prSet presAssocID="{520A3E92-361E-4168-9103-DBF584715391}" presName="firstBuf" presStyleCnt="0"/>
      <dgm:spPr/>
    </dgm:pt>
    <dgm:pt modelId="{0DF43CE0-B8F9-4F4A-B714-2D9F9E9CBAE9}" type="pres">
      <dgm:prSet presAssocID="{520A3E92-361E-4168-9103-DBF58471539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9925524-0808-4163-B815-A25B45A5D1E4}" type="pres">
      <dgm:prSet presAssocID="{AF38E363-0CB7-4BE4-A0D4-4F526B35BE46}" presName="Name17" presStyleCnt="0"/>
      <dgm:spPr/>
    </dgm:pt>
    <dgm:pt modelId="{28D93CD3-FB3B-4408-8D58-766EE24C5F16}" type="pres">
      <dgm:prSet presAssocID="{AF38E363-0CB7-4BE4-A0D4-4F526B35BE46}" presName="level1Shape" presStyleLbl="node0" presStyleIdx="0" presStyleCnt="1">
        <dgm:presLayoutVars>
          <dgm:chPref val="3"/>
        </dgm:presLayoutVars>
      </dgm:prSet>
      <dgm:spPr/>
    </dgm:pt>
    <dgm:pt modelId="{1D77E59B-2DE1-48CD-9CD0-CF60A6002EA9}" type="pres">
      <dgm:prSet presAssocID="{AF38E363-0CB7-4BE4-A0D4-4F526B35BE46}" presName="hierChild2" presStyleCnt="0"/>
      <dgm:spPr/>
    </dgm:pt>
    <dgm:pt modelId="{911A8F96-1DA6-4B34-B939-5EB96BBDF3CD}" type="pres">
      <dgm:prSet presAssocID="{E2890A2C-50A6-4819-BB30-59CC44F61D72}" presName="Name25" presStyleLbl="parChTrans1D2" presStyleIdx="0" presStyleCnt="2"/>
      <dgm:spPr/>
    </dgm:pt>
    <dgm:pt modelId="{E39912CA-A268-4813-9A4E-CB8367FE7444}" type="pres">
      <dgm:prSet presAssocID="{E2890A2C-50A6-4819-BB30-59CC44F61D72}" presName="connTx" presStyleLbl="parChTrans1D2" presStyleIdx="0" presStyleCnt="2"/>
      <dgm:spPr/>
    </dgm:pt>
    <dgm:pt modelId="{94FE65E9-9523-4AF3-A180-37C569D6C44D}" type="pres">
      <dgm:prSet presAssocID="{13D20F1D-A3B3-4AB1-879A-E780F399BD32}" presName="Name30" presStyleCnt="0"/>
      <dgm:spPr/>
    </dgm:pt>
    <dgm:pt modelId="{023F7967-8A03-480B-845A-BAE2DE7991FC}" type="pres">
      <dgm:prSet presAssocID="{13D20F1D-A3B3-4AB1-879A-E780F399BD32}" presName="level2Shape" presStyleLbl="node2" presStyleIdx="0" presStyleCnt="2"/>
      <dgm:spPr/>
    </dgm:pt>
    <dgm:pt modelId="{8E0EA7B8-EF9B-4445-9000-56C956DD5136}" type="pres">
      <dgm:prSet presAssocID="{13D20F1D-A3B3-4AB1-879A-E780F399BD32}" presName="hierChild3" presStyleCnt="0"/>
      <dgm:spPr/>
    </dgm:pt>
    <dgm:pt modelId="{102B8575-8538-4FC7-AFC8-703CBEBBE228}" type="pres">
      <dgm:prSet presAssocID="{88097BC4-8619-4D35-9B38-6440FAC07E99}" presName="Name25" presStyleLbl="parChTrans1D3" presStyleIdx="0" presStyleCnt="11"/>
      <dgm:spPr/>
    </dgm:pt>
    <dgm:pt modelId="{D17E4A21-EF2E-4ACF-9865-501ABC2584DD}" type="pres">
      <dgm:prSet presAssocID="{88097BC4-8619-4D35-9B38-6440FAC07E99}" presName="connTx" presStyleLbl="parChTrans1D3" presStyleIdx="0" presStyleCnt="11"/>
      <dgm:spPr/>
    </dgm:pt>
    <dgm:pt modelId="{5A573A3D-584F-4207-A29F-D6A3BC684EF1}" type="pres">
      <dgm:prSet presAssocID="{31BF99EC-CDE6-4BD3-A0BE-620A3213C027}" presName="Name30" presStyleCnt="0"/>
      <dgm:spPr/>
    </dgm:pt>
    <dgm:pt modelId="{6BAFBE3F-3DEE-4F11-A921-8BFD6D98B4A6}" type="pres">
      <dgm:prSet presAssocID="{31BF99EC-CDE6-4BD3-A0BE-620A3213C027}" presName="level2Shape" presStyleLbl="node3" presStyleIdx="0" presStyleCnt="11"/>
      <dgm:spPr/>
    </dgm:pt>
    <dgm:pt modelId="{524C80A2-D168-487B-AAD3-F2AC3F47477B}" type="pres">
      <dgm:prSet presAssocID="{31BF99EC-CDE6-4BD3-A0BE-620A3213C027}" presName="hierChild3" presStyleCnt="0"/>
      <dgm:spPr/>
    </dgm:pt>
    <dgm:pt modelId="{1BA16D76-E357-4454-9C2B-90F1BB393DED}" type="pres">
      <dgm:prSet presAssocID="{159A5C80-1197-43C9-B5A7-F936F0939377}" presName="Name25" presStyleLbl="parChTrans1D3" presStyleIdx="1" presStyleCnt="11"/>
      <dgm:spPr/>
    </dgm:pt>
    <dgm:pt modelId="{45869AB7-C370-4A0D-BD13-90104F9D388B}" type="pres">
      <dgm:prSet presAssocID="{159A5C80-1197-43C9-B5A7-F936F0939377}" presName="connTx" presStyleLbl="parChTrans1D3" presStyleIdx="1" presStyleCnt="11"/>
      <dgm:spPr/>
    </dgm:pt>
    <dgm:pt modelId="{4D12EA95-848F-4584-AF09-E770E4E91A2D}" type="pres">
      <dgm:prSet presAssocID="{16A267BD-38C7-4F63-BDE8-3C3CBD7C0A75}" presName="Name30" presStyleCnt="0"/>
      <dgm:spPr/>
    </dgm:pt>
    <dgm:pt modelId="{3939D5C9-28DB-4FCE-B4FB-B0F4C4A91AA1}" type="pres">
      <dgm:prSet presAssocID="{16A267BD-38C7-4F63-BDE8-3C3CBD7C0A75}" presName="level2Shape" presStyleLbl="node3" presStyleIdx="1" presStyleCnt="11"/>
      <dgm:spPr/>
      <dgm:t>
        <a:bodyPr/>
        <a:lstStyle/>
        <a:p>
          <a:endParaRPr lang="en-US"/>
        </a:p>
      </dgm:t>
    </dgm:pt>
    <dgm:pt modelId="{358003D7-D2B9-4DE4-BB32-35EFEB623A8D}" type="pres">
      <dgm:prSet presAssocID="{16A267BD-38C7-4F63-BDE8-3C3CBD7C0A75}" presName="hierChild3" presStyleCnt="0"/>
      <dgm:spPr/>
    </dgm:pt>
    <dgm:pt modelId="{22701E87-B43D-4719-8E83-94BA9A2DE157}" type="pres">
      <dgm:prSet presAssocID="{D58135B9-79A6-4696-AA22-DF8339D41823}" presName="Name25" presStyleLbl="parChTrans1D3" presStyleIdx="2" presStyleCnt="11"/>
      <dgm:spPr/>
    </dgm:pt>
    <dgm:pt modelId="{1D4B1080-E231-41D2-9CCC-86A0E9D902FF}" type="pres">
      <dgm:prSet presAssocID="{D58135B9-79A6-4696-AA22-DF8339D41823}" presName="connTx" presStyleLbl="parChTrans1D3" presStyleIdx="2" presStyleCnt="11"/>
      <dgm:spPr/>
    </dgm:pt>
    <dgm:pt modelId="{FC33BB12-0DBB-4350-B4E3-08BBC0236288}" type="pres">
      <dgm:prSet presAssocID="{EC61433E-1B17-4910-97CC-753A4E13426D}" presName="Name30" presStyleCnt="0"/>
      <dgm:spPr/>
    </dgm:pt>
    <dgm:pt modelId="{74CD85B9-C856-4DEF-A844-79C022466501}" type="pres">
      <dgm:prSet presAssocID="{EC61433E-1B17-4910-97CC-753A4E13426D}" presName="level2Shape" presStyleLbl="node3" presStyleIdx="2" presStyleCnt="11"/>
      <dgm:spPr/>
      <dgm:t>
        <a:bodyPr/>
        <a:lstStyle/>
        <a:p>
          <a:endParaRPr lang="en-US"/>
        </a:p>
      </dgm:t>
    </dgm:pt>
    <dgm:pt modelId="{5A3397D9-EFE9-4289-84B3-A283B0D76412}" type="pres">
      <dgm:prSet presAssocID="{EC61433E-1B17-4910-97CC-753A4E13426D}" presName="hierChild3" presStyleCnt="0"/>
      <dgm:spPr/>
    </dgm:pt>
    <dgm:pt modelId="{7624216E-6707-4E48-B0D3-1F3549EFCC8E}" type="pres">
      <dgm:prSet presAssocID="{BB25EF05-D42B-40E4-BBEE-1BB662FBEA0C}" presName="Name25" presStyleLbl="parChTrans1D3" presStyleIdx="3" presStyleCnt="11"/>
      <dgm:spPr/>
    </dgm:pt>
    <dgm:pt modelId="{989ACA5C-A78F-4012-A745-3AAE79E94396}" type="pres">
      <dgm:prSet presAssocID="{BB25EF05-D42B-40E4-BBEE-1BB662FBEA0C}" presName="connTx" presStyleLbl="parChTrans1D3" presStyleIdx="3" presStyleCnt="11"/>
      <dgm:spPr/>
    </dgm:pt>
    <dgm:pt modelId="{A78F72AC-2735-4D82-BCED-6E9E112C69BF}" type="pres">
      <dgm:prSet presAssocID="{653AF6B1-156E-451F-909D-7F2172DACEFE}" presName="Name30" presStyleCnt="0"/>
      <dgm:spPr/>
    </dgm:pt>
    <dgm:pt modelId="{845564B8-CF2D-432A-80C0-6E3220C770C0}" type="pres">
      <dgm:prSet presAssocID="{653AF6B1-156E-451F-909D-7F2172DACEFE}" presName="level2Shape" presStyleLbl="node3" presStyleIdx="3" presStyleCnt="11"/>
      <dgm:spPr/>
      <dgm:t>
        <a:bodyPr/>
        <a:lstStyle/>
        <a:p>
          <a:endParaRPr lang="en-US"/>
        </a:p>
      </dgm:t>
    </dgm:pt>
    <dgm:pt modelId="{16552DB4-E594-434F-9807-9DD5340B0BB0}" type="pres">
      <dgm:prSet presAssocID="{653AF6B1-156E-451F-909D-7F2172DACEFE}" presName="hierChild3" presStyleCnt="0"/>
      <dgm:spPr/>
    </dgm:pt>
    <dgm:pt modelId="{860A121A-0263-4EDE-BC63-2DE2DCC7236F}" type="pres">
      <dgm:prSet presAssocID="{CA101965-D5C8-4429-A8D2-4A3966C0B1FD}" presName="Name25" presStyleLbl="parChTrans1D3" presStyleIdx="4" presStyleCnt="11"/>
      <dgm:spPr/>
    </dgm:pt>
    <dgm:pt modelId="{30E22225-A458-4716-BF51-ABB18839E76E}" type="pres">
      <dgm:prSet presAssocID="{CA101965-D5C8-4429-A8D2-4A3966C0B1FD}" presName="connTx" presStyleLbl="parChTrans1D3" presStyleIdx="4" presStyleCnt="11"/>
      <dgm:spPr/>
    </dgm:pt>
    <dgm:pt modelId="{AC735517-4EE3-4156-AEE3-D49297015112}" type="pres">
      <dgm:prSet presAssocID="{4DCF7959-78EF-4BFA-B96C-B8CCAB4BF364}" presName="Name30" presStyleCnt="0"/>
      <dgm:spPr/>
    </dgm:pt>
    <dgm:pt modelId="{4AE7A689-72EA-48BB-95E1-C1B4A774D6ED}" type="pres">
      <dgm:prSet presAssocID="{4DCF7959-78EF-4BFA-B96C-B8CCAB4BF364}" presName="level2Shape" presStyleLbl="node3" presStyleIdx="4" presStyleCnt="11"/>
      <dgm:spPr/>
      <dgm:t>
        <a:bodyPr/>
        <a:lstStyle/>
        <a:p>
          <a:endParaRPr lang="en-US"/>
        </a:p>
      </dgm:t>
    </dgm:pt>
    <dgm:pt modelId="{64D1F72B-688A-412E-9A80-7AB0FCB27FA1}" type="pres">
      <dgm:prSet presAssocID="{4DCF7959-78EF-4BFA-B96C-B8CCAB4BF364}" presName="hierChild3" presStyleCnt="0"/>
      <dgm:spPr/>
    </dgm:pt>
    <dgm:pt modelId="{7F0926FB-8436-4235-B8E6-0F3F809AEC45}" type="pres">
      <dgm:prSet presAssocID="{82554431-1A60-4282-91DD-D54159EF7B9E}" presName="Name25" presStyleLbl="parChTrans1D4" presStyleIdx="0" presStyleCnt="1"/>
      <dgm:spPr/>
    </dgm:pt>
    <dgm:pt modelId="{115FF210-B2C9-446D-B709-776627647874}" type="pres">
      <dgm:prSet presAssocID="{82554431-1A60-4282-91DD-D54159EF7B9E}" presName="connTx" presStyleLbl="parChTrans1D4" presStyleIdx="0" presStyleCnt="1"/>
      <dgm:spPr/>
    </dgm:pt>
    <dgm:pt modelId="{E5C066E6-8E41-4100-9CA7-46A708277023}" type="pres">
      <dgm:prSet presAssocID="{7AE6C861-3CC6-45D2-A40B-928D7682EEFF}" presName="Name30" presStyleCnt="0"/>
      <dgm:spPr/>
    </dgm:pt>
    <dgm:pt modelId="{AABB0F83-261E-45AD-B1D2-A2559DD57DDB}" type="pres">
      <dgm:prSet presAssocID="{7AE6C861-3CC6-45D2-A40B-928D7682EEFF}" presName="level2Shape" presStyleLbl="node4" presStyleIdx="0" presStyleCnt="1"/>
      <dgm:spPr/>
      <dgm:t>
        <a:bodyPr/>
        <a:lstStyle/>
        <a:p>
          <a:endParaRPr lang="en-US"/>
        </a:p>
      </dgm:t>
    </dgm:pt>
    <dgm:pt modelId="{C6743BA6-FC99-491F-A7B3-AB3A8C00B1C9}" type="pres">
      <dgm:prSet presAssocID="{7AE6C861-3CC6-45D2-A40B-928D7682EEFF}" presName="hierChild3" presStyleCnt="0"/>
      <dgm:spPr/>
    </dgm:pt>
    <dgm:pt modelId="{74EC96BD-B022-40A9-9CFD-7E0120C7DB97}" type="pres">
      <dgm:prSet presAssocID="{679DEFEE-B31B-4796-A746-718EB7860557}" presName="Name25" presStyleLbl="parChTrans1D3" presStyleIdx="5" presStyleCnt="11"/>
      <dgm:spPr/>
    </dgm:pt>
    <dgm:pt modelId="{9F95526E-A2EC-4114-A87B-214E2010DA1E}" type="pres">
      <dgm:prSet presAssocID="{679DEFEE-B31B-4796-A746-718EB7860557}" presName="connTx" presStyleLbl="parChTrans1D3" presStyleIdx="5" presStyleCnt="11"/>
      <dgm:spPr/>
    </dgm:pt>
    <dgm:pt modelId="{63C80495-07EC-46F5-94AB-810A092EB27D}" type="pres">
      <dgm:prSet presAssocID="{B4E5C43E-4D64-44E6-A624-AE0F2334115F}" presName="Name30" presStyleCnt="0"/>
      <dgm:spPr/>
    </dgm:pt>
    <dgm:pt modelId="{ADED35BE-DBAD-4064-9BDD-39466C28AEAE}" type="pres">
      <dgm:prSet presAssocID="{B4E5C43E-4D64-44E6-A624-AE0F2334115F}" presName="level2Shape" presStyleLbl="node3" presStyleIdx="5" presStyleCnt="11"/>
      <dgm:spPr/>
      <dgm:t>
        <a:bodyPr/>
        <a:lstStyle/>
        <a:p>
          <a:endParaRPr lang="en-US"/>
        </a:p>
      </dgm:t>
    </dgm:pt>
    <dgm:pt modelId="{062C6625-FAFB-4F97-98A6-05CAFD24D5FB}" type="pres">
      <dgm:prSet presAssocID="{B4E5C43E-4D64-44E6-A624-AE0F2334115F}" presName="hierChild3" presStyleCnt="0"/>
      <dgm:spPr/>
    </dgm:pt>
    <dgm:pt modelId="{35D9BBBE-7751-4342-82E1-3C2E414E90C5}" type="pres">
      <dgm:prSet presAssocID="{45763113-7EE9-4DC6-8B94-F7D093D985A1}" presName="Name25" presStyleLbl="parChTrans1D3" presStyleIdx="6" presStyleCnt="11"/>
      <dgm:spPr/>
    </dgm:pt>
    <dgm:pt modelId="{EB65CBBA-9EA0-4027-8838-F5270B925ECA}" type="pres">
      <dgm:prSet presAssocID="{45763113-7EE9-4DC6-8B94-F7D093D985A1}" presName="connTx" presStyleLbl="parChTrans1D3" presStyleIdx="6" presStyleCnt="11"/>
      <dgm:spPr/>
    </dgm:pt>
    <dgm:pt modelId="{5D6B7067-91F7-4A4D-AC2A-11A948FC9C22}" type="pres">
      <dgm:prSet presAssocID="{D9A85B99-8102-49C3-991A-5D341E3BCE12}" presName="Name30" presStyleCnt="0"/>
      <dgm:spPr/>
    </dgm:pt>
    <dgm:pt modelId="{3A7F2547-E059-4BB1-84E2-4987E28653EE}" type="pres">
      <dgm:prSet presAssocID="{D9A85B99-8102-49C3-991A-5D341E3BCE12}" presName="level2Shape" presStyleLbl="node3" presStyleIdx="6" presStyleCnt="11"/>
      <dgm:spPr/>
    </dgm:pt>
    <dgm:pt modelId="{0D2E32CC-C6D5-42B8-AEA3-2C55FDDBA427}" type="pres">
      <dgm:prSet presAssocID="{D9A85B99-8102-49C3-991A-5D341E3BCE12}" presName="hierChild3" presStyleCnt="0"/>
      <dgm:spPr/>
    </dgm:pt>
    <dgm:pt modelId="{4C7A6E00-DBC1-4C27-8903-0DED48F1AC64}" type="pres">
      <dgm:prSet presAssocID="{3764B675-D898-40F2-A522-B35DFB3A9F2A}" presName="Name25" presStyleLbl="parChTrans1D2" presStyleIdx="1" presStyleCnt="2"/>
      <dgm:spPr/>
    </dgm:pt>
    <dgm:pt modelId="{9B33A445-F270-44FF-9A1B-5BD50F7CCB89}" type="pres">
      <dgm:prSet presAssocID="{3764B675-D898-40F2-A522-B35DFB3A9F2A}" presName="connTx" presStyleLbl="parChTrans1D2" presStyleIdx="1" presStyleCnt="2"/>
      <dgm:spPr/>
    </dgm:pt>
    <dgm:pt modelId="{C2BBA446-E889-4AA0-A652-E31E277912CF}" type="pres">
      <dgm:prSet presAssocID="{5726C45E-9385-4CA1-9A48-3C777A572620}" presName="Name30" presStyleCnt="0"/>
      <dgm:spPr/>
    </dgm:pt>
    <dgm:pt modelId="{5135BF8D-7815-418C-BDA4-EF4C191FE25D}" type="pres">
      <dgm:prSet presAssocID="{5726C45E-9385-4CA1-9A48-3C777A572620}" presName="level2Shape" presStyleLbl="node2" presStyleIdx="1" presStyleCnt="2"/>
      <dgm:spPr/>
    </dgm:pt>
    <dgm:pt modelId="{E5EDA4A0-9663-418A-9810-98FC5C4D9624}" type="pres">
      <dgm:prSet presAssocID="{5726C45E-9385-4CA1-9A48-3C777A572620}" presName="hierChild3" presStyleCnt="0"/>
      <dgm:spPr/>
    </dgm:pt>
    <dgm:pt modelId="{0718777C-723F-456C-B6D5-F4455C058DE2}" type="pres">
      <dgm:prSet presAssocID="{0B471ED0-1611-4FE2-836B-DE2BFE212C6A}" presName="Name25" presStyleLbl="parChTrans1D3" presStyleIdx="7" presStyleCnt="11"/>
      <dgm:spPr/>
    </dgm:pt>
    <dgm:pt modelId="{272061BE-3FE7-4642-A5B4-F991B2955B94}" type="pres">
      <dgm:prSet presAssocID="{0B471ED0-1611-4FE2-836B-DE2BFE212C6A}" presName="connTx" presStyleLbl="parChTrans1D3" presStyleIdx="7" presStyleCnt="11"/>
      <dgm:spPr/>
    </dgm:pt>
    <dgm:pt modelId="{064D14E4-EF57-4732-97CE-E5D0EB76DDA3}" type="pres">
      <dgm:prSet presAssocID="{2B619595-3050-47E7-920A-12943E5FD324}" presName="Name30" presStyleCnt="0"/>
      <dgm:spPr/>
    </dgm:pt>
    <dgm:pt modelId="{BCF94263-3D1D-4C52-A7EA-7C879D2CE2E8}" type="pres">
      <dgm:prSet presAssocID="{2B619595-3050-47E7-920A-12943E5FD324}" presName="level2Shape" presStyleLbl="node3" presStyleIdx="7" presStyleCnt="11"/>
      <dgm:spPr/>
      <dgm:t>
        <a:bodyPr/>
        <a:lstStyle/>
        <a:p>
          <a:endParaRPr lang="en-US"/>
        </a:p>
      </dgm:t>
    </dgm:pt>
    <dgm:pt modelId="{785972C8-6695-412D-958D-C099D25A6381}" type="pres">
      <dgm:prSet presAssocID="{2B619595-3050-47E7-920A-12943E5FD324}" presName="hierChild3" presStyleCnt="0"/>
      <dgm:spPr/>
    </dgm:pt>
    <dgm:pt modelId="{7A5C5127-E9EE-4F8F-B9C6-82ABFA6A7716}" type="pres">
      <dgm:prSet presAssocID="{D863DAA6-BD98-4F79-B354-71878C56D64C}" presName="Name25" presStyleLbl="parChTrans1D3" presStyleIdx="8" presStyleCnt="11"/>
      <dgm:spPr/>
    </dgm:pt>
    <dgm:pt modelId="{F7FF400C-559B-4CD1-9C58-1F5ABD66FF7B}" type="pres">
      <dgm:prSet presAssocID="{D863DAA6-BD98-4F79-B354-71878C56D64C}" presName="connTx" presStyleLbl="parChTrans1D3" presStyleIdx="8" presStyleCnt="11"/>
      <dgm:spPr/>
    </dgm:pt>
    <dgm:pt modelId="{5701B1B9-9D24-45C7-9EE2-8EADF86DCD1F}" type="pres">
      <dgm:prSet presAssocID="{C0613E9D-59C0-4795-B7C6-00F84052D4F9}" presName="Name30" presStyleCnt="0"/>
      <dgm:spPr/>
    </dgm:pt>
    <dgm:pt modelId="{8BFE681A-3B4A-424A-924F-B15F50B56C9B}" type="pres">
      <dgm:prSet presAssocID="{C0613E9D-59C0-4795-B7C6-00F84052D4F9}" presName="level2Shape" presStyleLbl="node3" presStyleIdx="8" presStyleCnt="11"/>
      <dgm:spPr/>
      <dgm:t>
        <a:bodyPr/>
        <a:lstStyle/>
        <a:p>
          <a:endParaRPr lang="en-US"/>
        </a:p>
      </dgm:t>
    </dgm:pt>
    <dgm:pt modelId="{7D02AF6B-E024-4F72-9D0A-EEAB33097E87}" type="pres">
      <dgm:prSet presAssocID="{C0613E9D-59C0-4795-B7C6-00F84052D4F9}" presName="hierChild3" presStyleCnt="0"/>
      <dgm:spPr/>
    </dgm:pt>
    <dgm:pt modelId="{65C40B43-42FB-4759-80A6-09B195DBFB78}" type="pres">
      <dgm:prSet presAssocID="{CE0BB764-981B-4A18-99D3-37945CA6596D}" presName="Name25" presStyleLbl="parChTrans1D3" presStyleIdx="9" presStyleCnt="11"/>
      <dgm:spPr/>
    </dgm:pt>
    <dgm:pt modelId="{7B3B6A29-D363-4D51-852E-58134FAC4153}" type="pres">
      <dgm:prSet presAssocID="{CE0BB764-981B-4A18-99D3-37945CA6596D}" presName="connTx" presStyleLbl="parChTrans1D3" presStyleIdx="9" presStyleCnt="11"/>
      <dgm:spPr/>
    </dgm:pt>
    <dgm:pt modelId="{8CBC3FB2-DD17-4D99-B682-C4F856614CC2}" type="pres">
      <dgm:prSet presAssocID="{336FA611-C75B-4DD8-88A9-C08B1366E752}" presName="Name30" presStyleCnt="0"/>
      <dgm:spPr/>
    </dgm:pt>
    <dgm:pt modelId="{0512EAAC-D205-4D1A-9510-331AA66424DE}" type="pres">
      <dgm:prSet presAssocID="{336FA611-C75B-4DD8-88A9-C08B1366E752}" presName="level2Shape" presStyleLbl="node3" presStyleIdx="9" presStyleCnt="11"/>
      <dgm:spPr/>
    </dgm:pt>
    <dgm:pt modelId="{293E4D28-6889-417B-AE69-878F4476E23D}" type="pres">
      <dgm:prSet presAssocID="{336FA611-C75B-4DD8-88A9-C08B1366E752}" presName="hierChild3" presStyleCnt="0"/>
      <dgm:spPr/>
    </dgm:pt>
    <dgm:pt modelId="{4B6AB80A-BDD2-41ED-97FF-2636BE19C9C3}" type="pres">
      <dgm:prSet presAssocID="{654F284C-7837-47BD-8897-24D5E258791F}" presName="Name25" presStyleLbl="parChTrans1D3" presStyleIdx="10" presStyleCnt="11"/>
      <dgm:spPr/>
    </dgm:pt>
    <dgm:pt modelId="{771EF8A5-5997-4722-AAD3-7C2845EFC401}" type="pres">
      <dgm:prSet presAssocID="{654F284C-7837-47BD-8897-24D5E258791F}" presName="connTx" presStyleLbl="parChTrans1D3" presStyleIdx="10" presStyleCnt="11"/>
      <dgm:spPr/>
    </dgm:pt>
    <dgm:pt modelId="{66658F12-E0A3-4E85-AB62-61265C57FF6E}" type="pres">
      <dgm:prSet presAssocID="{F59D93FA-D1E6-48D3-9A23-9E1AD08BB82E}" presName="Name30" presStyleCnt="0"/>
      <dgm:spPr/>
    </dgm:pt>
    <dgm:pt modelId="{891E55A6-97DF-49D4-A7E1-FE662B81F945}" type="pres">
      <dgm:prSet presAssocID="{F59D93FA-D1E6-48D3-9A23-9E1AD08BB82E}" presName="level2Shape" presStyleLbl="node3" presStyleIdx="10" presStyleCnt="11"/>
      <dgm:spPr/>
    </dgm:pt>
    <dgm:pt modelId="{B5A4FCC0-0803-49E9-B8F0-0184A9240771}" type="pres">
      <dgm:prSet presAssocID="{F59D93FA-D1E6-48D3-9A23-9E1AD08BB82E}" presName="hierChild3" presStyleCnt="0"/>
      <dgm:spPr/>
    </dgm:pt>
    <dgm:pt modelId="{3CA9D92A-F7C0-45C7-B450-9FB96F859860}" type="pres">
      <dgm:prSet presAssocID="{520A3E92-361E-4168-9103-DBF584715391}" presName="bgShapesFlow" presStyleCnt="0"/>
      <dgm:spPr/>
    </dgm:pt>
    <dgm:pt modelId="{55F2A88F-9F3D-4A90-997A-B2A289DA313A}" type="pres">
      <dgm:prSet presAssocID="{5A8A8F0F-366E-481C-B42F-79F439B0C0DC}" presName="rectComp" presStyleCnt="0"/>
      <dgm:spPr/>
    </dgm:pt>
    <dgm:pt modelId="{5DDCC3A9-DD48-4A98-AB86-DBD97F4B052C}" type="pres">
      <dgm:prSet presAssocID="{5A8A8F0F-366E-481C-B42F-79F439B0C0DC}" presName="bgRect" presStyleLbl="bgShp" presStyleIdx="0" presStyleCnt="3"/>
      <dgm:spPr/>
      <dgm:t>
        <a:bodyPr/>
        <a:lstStyle/>
        <a:p>
          <a:endParaRPr lang="en-US"/>
        </a:p>
      </dgm:t>
    </dgm:pt>
    <dgm:pt modelId="{BC8FACE2-3213-4149-9FED-267F62F8A55F}" type="pres">
      <dgm:prSet presAssocID="{5A8A8F0F-366E-481C-B42F-79F439B0C0DC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EE941-0E98-4FFF-A802-2CF8B1E9C49E}" type="pres">
      <dgm:prSet presAssocID="{5A8A8F0F-366E-481C-B42F-79F439B0C0DC}" presName="spComp" presStyleCnt="0"/>
      <dgm:spPr/>
    </dgm:pt>
    <dgm:pt modelId="{1B8A5F4B-F0F8-4052-BDB5-A8BE3F9A0477}" type="pres">
      <dgm:prSet presAssocID="{5A8A8F0F-366E-481C-B42F-79F439B0C0DC}" presName="hSp" presStyleCnt="0"/>
      <dgm:spPr/>
    </dgm:pt>
    <dgm:pt modelId="{AE672A16-3C13-4801-BC6F-EAAE5B9CEA22}" type="pres">
      <dgm:prSet presAssocID="{4BCA31EC-76D1-40E6-8EB2-C918AA14611B}" presName="rectComp" presStyleCnt="0"/>
      <dgm:spPr/>
    </dgm:pt>
    <dgm:pt modelId="{E6581A09-EC6F-4B68-B370-F7828F67A6DD}" type="pres">
      <dgm:prSet presAssocID="{4BCA31EC-76D1-40E6-8EB2-C918AA14611B}" presName="bgRect" presStyleLbl="bgShp" presStyleIdx="1" presStyleCnt="3"/>
      <dgm:spPr/>
    </dgm:pt>
    <dgm:pt modelId="{F11B40D4-AB52-4A3B-AE58-2137623847CF}" type="pres">
      <dgm:prSet presAssocID="{4BCA31EC-76D1-40E6-8EB2-C918AA14611B}" presName="bgRectTx" presStyleLbl="bgShp" presStyleIdx="1" presStyleCnt="3">
        <dgm:presLayoutVars>
          <dgm:bulletEnabled val="1"/>
        </dgm:presLayoutVars>
      </dgm:prSet>
      <dgm:spPr/>
    </dgm:pt>
    <dgm:pt modelId="{E82107C8-E255-47F3-888C-437665692E1A}" type="pres">
      <dgm:prSet presAssocID="{4BCA31EC-76D1-40E6-8EB2-C918AA14611B}" presName="spComp" presStyleCnt="0"/>
      <dgm:spPr/>
    </dgm:pt>
    <dgm:pt modelId="{9364F2A6-9FF2-412F-B1FD-B50F76EB08A5}" type="pres">
      <dgm:prSet presAssocID="{4BCA31EC-76D1-40E6-8EB2-C918AA14611B}" presName="hSp" presStyleCnt="0"/>
      <dgm:spPr/>
    </dgm:pt>
    <dgm:pt modelId="{C10F2422-0CC5-45A9-B34E-6ADEFB031E9F}" type="pres">
      <dgm:prSet presAssocID="{C2FDC5C5-206B-49A1-A317-8C91ABFA9CD7}" presName="rectComp" presStyleCnt="0"/>
      <dgm:spPr/>
    </dgm:pt>
    <dgm:pt modelId="{522A27CE-1DF7-482D-87C0-2B1E435AB1D2}" type="pres">
      <dgm:prSet presAssocID="{C2FDC5C5-206B-49A1-A317-8C91ABFA9CD7}" presName="bgRect" presStyleLbl="bgShp" presStyleIdx="2" presStyleCnt="3"/>
      <dgm:spPr/>
      <dgm:t>
        <a:bodyPr/>
        <a:lstStyle/>
        <a:p>
          <a:endParaRPr lang="en-US"/>
        </a:p>
      </dgm:t>
    </dgm:pt>
    <dgm:pt modelId="{9B6AA5A1-EB2E-434B-AB01-F1E3A874300B}" type="pres">
      <dgm:prSet presAssocID="{C2FDC5C5-206B-49A1-A317-8C91ABFA9CD7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811F52-407F-4177-B068-B7CD615FF11F}" srcId="{5726C45E-9385-4CA1-9A48-3C777A572620}" destId="{F59D93FA-D1E6-48D3-9A23-9E1AD08BB82E}" srcOrd="3" destOrd="0" parTransId="{654F284C-7837-47BD-8897-24D5E258791F}" sibTransId="{DFA06F31-55C3-44A2-B6B9-FEB42EEE8D4B}"/>
    <dgm:cxn modelId="{BE699D0E-1BDF-4E4A-8117-BEAC6205F60D}" srcId="{13D20F1D-A3B3-4AB1-879A-E780F399BD32}" destId="{B4E5C43E-4D64-44E6-A624-AE0F2334115F}" srcOrd="5" destOrd="0" parTransId="{679DEFEE-B31B-4796-A746-718EB7860557}" sibTransId="{355B6A55-8ADA-405F-8D46-1E5AC95E9D10}"/>
    <dgm:cxn modelId="{FDA70989-7A31-420F-A649-23F3CAAC72B6}" type="presOf" srcId="{82554431-1A60-4282-91DD-D54159EF7B9E}" destId="{115FF210-B2C9-446D-B709-776627647874}" srcOrd="1" destOrd="0" presId="urn:microsoft.com/office/officeart/2005/8/layout/hierarchy5"/>
    <dgm:cxn modelId="{C363E4FA-BB2B-43AB-8616-79BB5BA0EE06}" type="presOf" srcId="{E2890A2C-50A6-4819-BB30-59CC44F61D72}" destId="{E39912CA-A268-4813-9A4E-CB8367FE7444}" srcOrd="1" destOrd="0" presId="urn:microsoft.com/office/officeart/2005/8/layout/hierarchy5"/>
    <dgm:cxn modelId="{40FCB25C-3A6A-4D8C-ACB6-DCF67D7067E0}" srcId="{5726C45E-9385-4CA1-9A48-3C777A572620}" destId="{C0613E9D-59C0-4795-B7C6-00F84052D4F9}" srcOrd="1" destOrd="0" parTransId="{D863DAA6-BD98-4F79-B354-71878C56D64C}" sibTransId="{1346D2B4-2AFD-450A-A5E7-8AACB57CBD19}"/>
    <dgm:cxn modelId="{8B0BEB66-7D3E-4E65-AE78-BD04D3D37773}" type="presOf" srcId="{C2FDC5C5-206B-49A1-A317-8C91ABFA9CD7}" destId="{9B6AA5A1-EB2E-434B-AB01-F1E3A874300B}" srcOrd="1" destOrd="0" presId="urn:microsoft.com/office/officeart/2005/8/layout/hierarchy5"/>
    <dgm:cxn modelId="{6C214D21-6B8F-4873-AE5F-044F088367AD}" type="presOf" srcId="{D58135B9-79A6-4696-AA22-DF8339D41823}" destId="{1D4B1080-E231-41D2-9CCC-86A0E9D902FF}" srcOrd="1" destOrd="0" presId="urn:microsoft.com/office/officeart/2005/8/layout/hierarchy5"/>
    <dgm:cxn modelId="{7FECF6D2-4F95-4278-9B67-7A873ABA894E}" type="presOf" srcId="{F59D93FA-D1E6-48D3-9A23-9E1AD08BB82E}" destId="{891E55A6-97DF-49D4-A7E1-FE662B81F945}" srcOrd="0" destOrd="0" presId="urn:microsoft.com/office/officeart/2005/8/layout/hierarchy5"/>
    <dgm:cxn modelId="{27A5FDEC-15FE-4FA9-AFAE-322C28D6AE0C}" type="presOf" srcId="{5A8A8F0F-366E-481C-B42F-79F439B0C0DC}" destId="{5DDCC3A9-DD48-4A98-AB86-DBD97F4B052C}" srcOrd="0" destOrd="0" presId="urn:microsoft.com/office/officeart/2005/8/layout/hierarchy5"/>
    <dgm:cxn modelId="{80A7EED8-52DB-49FA-8159-DB815FCC7F48}" type="presOf" srcId="{4BCA31EC-76D1-40E6-8EB2-C918AA14611B}" destId="{F11B40D4-AB52-4A3B-AE58-2137623847CF}" srcOrd="1" destOrd="0" presId="urn:microsoft.com/office/officeart/2005/8/layout/hierarchy5"/>
    <dgm:cxn modelId="{824B6371-BFAB-4601-93ED-747985DCD333}" srcId="{520A3E92-361E-4168-9103-DBF584715391}" destId="{AF38E363-0CB7-4BE4-A0D4-4F526B35BE46}" srcOrd="0" destOrd="0" parTransId="{68481C16-FF29-4D8D-8485-C0E6CF3A3186}" sibTransId="{78DEE7BC-6429-443B-848C-359809D75DFA}"/>
    <dgm:cxn modelId="{E565DFF5-AC48-4C59-8E38-B4B549F0D36E}" type="presOf" srcId="{5A8A8F0F-366E-481C-B42F-79F439B0C0DC}" destId="{BC8FACE2-3213-4149-9FED-267F62F8A55F}" srcOrd="1" destOrd="0" presId="urn:microsoft.com/office/officeart/2005/8/layout/hierarchy5"/>
    <dgm:cxn modelId="{98E30BCB-837E-46B3-B9F0-1D2CCF7EFBBE}" type="presOf" srcId="{82554431-1A60-4282-91DD-D54159EF7B9E}" destId="{7F0926FB-8436-4235-B8E6-0F3F809AEC45}" srcOrd="0" destOrd="0" presId="urn:microsoft.com/office/officeart/2005/8/layout/hierarchy5"/>
    <dgm:cxn modelId="{F2807A31-302D-4604-A9DE-D22D9C82B57B}" type="presOf" srcId="{CE0BB764-981B-4A18-99D3-37945CA6596D}" destId="{7B3B6A29-D363-4D51-852E-58134FAC4153}" srcOrd="1" destOrd="0" presId="urn:microsoft.com/office/officeart/2005/8/layout/hierarchy5"/>
    <dgm:cxn modelId="{A4999428-83FF-471C-995F-6CEB4AEA0E25}" type="presOf" srcId="{5726C45E-9385-4CA1-9A48-3C777A572620}" destId="{5135BF8D-7815-418C-BDA4-EF4C191FE25D}" srcOrd="0" destOrd="0" presId="urn:microsoft.com/office/officeart/2005/8/layout/hierarchy5"/>
    <dgm:cxn modelId="{DB9BF913-5486-4ADA-B849-069974977B11}" srcId="{13D20F1D-A3B3-4AB1-879A-E780F399BD32}" destId="{16A267BD-38C7-4F63-BDE8-3C3CBD7C0A75}" srcOrd="1" destOrd="0" parTransId="{159A5C80-1197-43C9-B5A7-F936F0939377}" sibTransId="{2805C534-BD11-4AC1-9CC6-2B15A924A227}"/>
    <dgm:cxn modelId="{2E405EB1-32A1-42C5-B69D-2381BC6D1C36}" type="presOf" srcId="{2B619595-3050-47E7-920A-12943E5FD324}" destId="{BCF94263-3D1D-4C52-A7EA-7C879D2CE2E8}" srcOrd="0" destOrd="0" presId="urn:microsoft.com/office/officeart/2005/8/layout/hierarchy5"/>
    <dgm:cxn modelId="{A5B7FC21-7DDA-474E-AB7F-4FBBAB6915BA}" type="presOf" srcId="{D863DAA6-BD98-4F79-B354-71878C56D64C}" destId="{7A5C5127-E9EE-4F8F-B9C6-82ABFA6A7716}" srcOrd="0" destOrd="0" presId="urn:microsoft.com/office/officeart/2005/8/layout/hierarchy5"/>
    <dgm:cxn modelId="{45707034-A215-47B0-922C-52FFDE3A6CC7}" type="presOf" srcId="{159A5C80-1197-43C9-B5A7-F936F0939377}" destId="{45869AB7-C370-4A0D-BD13-90104F9D388B}" srcOrd="1" destOrd="0" presId="urn:microsoft.com/office/officeart/2005/8/layout/hierarchy5"/>
    <dgm:cxn modelId="{EB045471-2E63-4A61-BFB5-49CC0172F27C}" type="presOf" srcId="{C2FDC5C5-206B-49A1-A317-8C91ABFA9CD7}" destId="{522A27CE-1DF7-482D-87C0-2B1E435AB1D2}" srcOrd="0" destOrd="0" presId="urn:microsoft.com/office/officeart/2005/8/layout/hierarchy5"/>
    <dgm:cxn modelId="{5276F547-4EA2-4F3F-9F79-4D7E7FDA692A}" type="presOf" srcId="{4DCF7959-78EF-4BFA-B96C-B8CCAB4BF364}" destId="{4AE7A689-72EA-48BB-95E1-C1B4A774D6ED}" srcOrd="0" destOrd="0" presId="urn:microsoft.com/office/officeart/2005/8/layout/hierarchy5"/>
    <dgm:cxn modelId="{C23E4072-DEA5-4E95-97C0-5B26A88D6288}" type="presOf" srcId="{D863DAA6-BD98-4F79-B354-71878C56D64C}" destId="{F7FF400C-559B-4CD1-9C58-1F5ABD66FF7B}" srcOrd="1" destOrd="0" presId="urn:microsoft.com/office/officeart/2005/8/layout/hierarchy5"/>
    <dgm:cxn modelId="{303D7AF1-0178-4F94-B024-53DD650EDD0B}" srcId="{520A3E92-361E-4168-9103-DBF584715391}" destId="{4BCA31EC-76D1-40E6-8EB2-C918AA14611B}" srcOrd="2" destOrd="0" parTransId="{2BA0D8F2-D588-4A77-8F5B-004AD6384256}" sibTransId="{E98A8A22-5E3A-4589-9CA2-5852B5D870AA}"/>
    <dgm:cxn modelId="{A609DE35-29EF-47D9-A8E3-701BE1B9C526}" type="presOf" srcId="{3764B675-D898-40F2-A522-B35DFB3A9F2A}" destId="{4C7A6E00-DBC1-4C27-8903-0DED48F1AC64}" srcOrd="0" destOrd="0" presId="urn:microsoft.com/office/officeart/2005/8/layout/hierarchy5"/>
    <dgm:cxn modelId="{5FC4DFA3-0C85-458D-BCAD-29F772450069}" type="presOf" srcId="{13D20F1D-A3B3-4AB1-879A-E780F399BD32}" destId="{023F7967-8A03-480B-845A-BAE2DE7991FC}" srcOrd="0" destOrd="0" presId="urn:microsoft.com/office/officeart/2005/8/layout/hierarchy5"/>
    <dgm:cxn modelId="{FA7AEFF7-0BB0-4BA8-99AD-9B92E9EB46E9}" srcId="{AF38E363-0CB7-4BE4-A0D4-4F526B35BE46}" destId="{5726C45E-9385-4CA1-9A48-3C777A572620}" srcOrd="1" destOrd="0" parTransId="{3764B675-D898-40F2-A522-B35DFB3A9F2A}" sibTransId="{E0628B54-AEC3-4646-99D5-D018541965E3}"/>
    <dgm:cxn modelId="{1F4CC474-2A49-449D-A14B-A5F7D10D0A93}" srcId="{4DCF7959-78EF-4BFA-B96C-B8CCAB4BF364}" destId="{7AE6C861-3CC6-45D2-A40B-928D7682EEFF}" srcOrd="0" destOrd="0" parTransId="{82554431-1A60-4282-91DD-D54159EF7B9E}" sibTransId="{97C1BABA-0E2A-47A3-A710-0179A34B7B79}"/>
    <dgm:cxn modelId="{4BAF742E-48D0-478F-8553-224966D48DC7}" type="presOf" srcId="{88097BC4-8619-4D35-9B38-6440FAC07E99}" destId="{D17E4A21-EF2E-4ACF-9865-501ABC2584DD}" srcOrd="1" destOrd="0" presId="urn:microsoft.com/office/officeart/2005/8/layout/hierarchy5"/>
    <dgm:cxn modelId="{4EC5AC08-E8CA-4D11-B25F-B1AF915DB03F}" type="presOf" srcId="{AF38E363-0CB7-4BE4-A0D4-4F526B35BE46}" destId="{28D93CD3-FB3B-4408-8D58-766EE24C5F16}" srcOrd="0" destOrd="0" presId="urn:microsoft.com/office/officeart/2005/8/layout/hierarchy5"/>
    <dgm:cxn modelId="{B86381BC-BE3A-43EE-A592-6FAD811E7780}" type="presOf" srcId="{653AF6B1-156E-451F-909D-7F2172DACEFE}" destId="{845564B8-CF2D-432A-80C0-6E3220C770C0}" srcOrd="0" destOrd="0" presId="urn:microsoft.com/office/officeart/2005/8/layout/hierarchy5"/>
    <dgm:cxn modelId="{5F0AE535-13E1-4BEA-9B7A-1D4EFA3ABBD8}" type="presOf" srcId="{CA101965-D5C8-4429-A8D2-4A3966C0B1FD}" destId="{860A121A-0263-4EDE-BC63-2DE2DCC7236F}" srcOrd="0" destOrd="0" presId="urn:microsoft.com/office/officeart/2005/8/layout/hierarchy5"/>
    <dgm:cxn modelId="{06A882C4-D6BC-4B9B-B75E-3EC723D2EF19}" type="presOf" srcId="{159A5C80-1197-43C9-B5A7-F936F0939377}" destId="{1BA16D76-E357-4454-9C2B-90F1BB393DED}" srcOrd="0" destOrd="0" presId="urn:microsoft.com/office/officeart/2005/8/layout/hierarchy5"/>
    <dgm:cxn modelId="{9CEA705F-4173-4D2D-9A63-A016B55654E6}" type="presOf" srcId="{E2890A2C-50A6-4819-BB30-59CC44F61D72}" destId="{911A8F96-1DA6-4B34-B939-5EB96BBDF3CD}" srcOrd="0" destOrd="0" presId="urn:microsoft.com/office/officeart/2005/8/layout/hierarchy5"/>
    <dgm:cxn modelId="{327B3A90-8CFD-4028-B628-C8DA967B7D97}" type="presOf" srcId="{4BCA31EC-76D1-40E6-8EB2-C918AA14611B}" destId="{E6581A09-EC6F-4B68-B370-F7828F67A6DD}" srcOrd="0" destOrd="0" presId="urn:microsoft.com/office/officeart/2005/8/layout/hierarchy5"/>
    <dgm:cxn modelId="{64FAED4C-717B-4616-988A-0C2895481BC8}" type="presOf" srcId="{16A267BD-38C7-4F63-BDE8-3C3CBD7C0A75}" destId="{3939D5C9-28DB-4FCE-B4FB-B0F4C4A91AA1}" srcOrd="0" destOrd="0" presId="urn:microsoft.com/office/officeart/2005/8/layout/hierarchy5"/>
    <dgm:cxn modelId="{749055E8-DF7F-43C1-8B86-C67A7C0C258F}" type="presOf" srcId="{3764B675-D898-40F2-A522-B35DFB3A9F2A}" destId="{9B33A445-F270-44FF-9A1B-5BD50F7CCB89}" srcOrd="1" destOrd="0" presId="urn:microsoft.com/office/officeart/2005/8/layout/hierarchy5"/>
    <dgm:cxn modelId="{BFD956D9-F9A0-4A17-9A5B-ABDF3E66CE04}" type="presOf" srcId="{31BF99EC-CDE6-4BD3-A0BE-620A3213C027}" destId="{6BAFBE3F-3DEE-4F11-A921-8BFD6D98B4A6}" srcOrd="0" destOrd="0" presId="urn:microsoft.com/office/officeart/2005/8/layout/hierarchy5"/>
    <dgm:cxn modelId="{4A616BA0-0812-4247-B093-E7BB7EC984E3}" srcId="{AF38E363-0CB7-4BE4-A0D4-4F526B35BE46}" destId="{13D20F1D-A3B3-4AB1-879A-E780F399BD32}" srcOrd="0" destOrd="0" parTransId="{E2890A2C-50A6-4819-BB30-59CC44F61D72}" sibTransId="{271A076F-0AEF-4F73-85A7-55BB40DB3BFC}"/>
    <dgm:cxn modelId="{B0B43E72-6FB0-4CD4-AE2F-C4F1350831DD}" type="presOf" srcId="{CE0BB764-981B-4A18-99D3-37945CA6596D}" destId="{65C40B43-42FB-4759-80A6-09B195DBFB78}" srcOrd="0" destOrd="0" presId="urn:microsoft.com/office/officeart/2005/8/layout/hierarchy5"/>
    <dgm:cxn modelId="{E1FB4DF5-9B08-4A45-AC37-FCD4F6388588}" type="presOf" srcId="{7AE6C861-3CC6-45D2-A40B-928D7682EEFF}" destId="{AABB0F83-261E-45AD-B1D2-A2559DD57DDB}" srcOrd="0" destOrd="0" presId="urn:microsoft.com/office/officeart/2005/8/layout/hierarchy5"/>
    <dgm:cxn modelId="{0C92174A-AFB7-4BFE-8237-6F0636770A12}" srcId="{13D20F1D-A3B3-4AB1-879A-E780F399BD32}" destId="{653AF6B1-156E-451F-909D-7F2172DACEFE}" srcOrd="3" destOrd="0" parTransId="{BB25EF05-D42B-40E4-BBEE-1BB662FBEA0C}" sibTransId="{E21901E8-7F2D-4A5D-BC59-B1DE1132D024}"/>
    <dgm:cxn modelId="{F9D4B038-9805-41A9-8E1C-3C0CB133E220}" type="presOf" srcId="{679DEFEE-B31B-4796-A746-718EB7860557}" destId="{74EC96BD-B022-40A9-9CFD-7E0120C7DB97}" srcOrd="0" destOrd="0" presId="urn:microsoft.com/office/officeart/2005/8/layout/hierarchy5"/>
    <dgm:cxn modelId="{4D73F17B-23AE-4EB8-A6D3-80FCFC3C6BA1}" type="presOf" srcId="{654F284C-7837-47BD-8897-24D5E258791F}" destId="{771EF8A5-5997-4722-AAD3-7C2845EFC401}" srcOrd="1" destOrd="0" presId="urn:microsoft.com/office/officeart/2005/8/layout/hierarchy5"/>
    <dgm:cxn modelId="{3888C67F-6884-4C28-86D8-E202502F66B8}" type="presOf" srcId="{0B471ED0-1611-4FE2-836B-DE2BFE212C6A}" destId="{272061BE-3FE7-4642-A5B4-F991B2955B94}" srcOrd="1" destOrd="0" presId="urn:microsoft.com/office/officeart/2005/8/layout/hierarchy5"/>
    <dgm:cxn modelId="{5C9DD707-B4E8-409B-9C1B-B7D88B893CEC}" type="presOf" srcId="{45763113-7EE9-4DC6-8B94-F7D093D985A1}" destId="{EB65CBBA-9EA0-4027-8838-F5270B925ECA}" srcOrd="1" destOrd="0" presId="urn:microsoft.com/office/officeart/2005/8/layout/hierarchy5"/>
    <dgm:cxn modelId="{3EF75E0A-A62D-4372-8FC3-7619B6C06214}" srcId="{520A3E92-361E-4168-9103-DBF584715391}" destId="{5A8A8F0F-366E-481C-B42F-79F439B0C0DC}" srcOrd="1" destOrd="0" parTransId="{3713B898-B3F4-4F2E-BC18-A276A39B1891}" sibTransId="{1A4D22D2-4D73-4F3A-9DE0-0A9163E887F6}"/>
    <dgm:cxn modelId="{C9733B94-27D5-419D-95A0-8F9CCD5CE879}" type="presOf" srcId="{B4E5C43E-4D64-44E6-A624-AE0F2334115F}" destId="{ADED35BE-DBAD-4064-9BDD-39466C28AEAE}" srcOrd="0" destOrd="0" presId="urn:microsoft.com/office/officeart/2005/8/layout/hierarchy5"/>
    <dgm:cxn modelId="{F89B263E-A6C7-4C02-84B9-4967EACD41EB}" type="presOf" srcId="{BB25EF05-D42B-40E4-BBEE-1BB662FBEA0C}" destId="{7624216E-6707-4E48-B0D3-1F3549EFCC8E}" srcOrd="0" destOrd="0" presId="urn:microsoft.com/office/officeart/2005/8/layout/hierarchy5"/>
    <dgm:cxn modelId="{FDA563AF-765A-4DB5-A1C4-DEB03ED28F76}" type="presOf" srcId="{654F284C-7837-47BD-8897-24D5E258791F}" destId="{4B6AB80A-BDD2-41ED-97FF-2636BE19C9C3}" srcOrd="0" destOrd="0" presId="urn:microsoft.com/office/officeart/2005/8/layout/hierarchy5"/>
    <dgm:cxn modelId="{A4254E7D-6E8B-47F6-8822-D227E3EEB0D1}" type="presOf" srcId="{45763113-7EE9-4DC6-8B94-F7D093D985A1}" destId="{35D9BBBE-7751-4342-82E1-3C2E414E90C5}" srcOrd="0" destOrd="0" presId="urn:microsoft.com/office/officeart/2005/8/layout/hierarchy5"/>
    <dgm:cxn modelId="{2A5F4FAF-B92F-49C1-9182-D442BBDF2A4C}" type="presOf" srcId="{679DEFEE-B31B-4796-A746-718EB7860557}" destId="{9F95526E-A2EC-4114-A87B-214E2010DA1E}" srcOrd="1" destOrd="0" presId="urn:microsoft.com/office/officeart/2005/8/layout/hierarchy5"/>
    <dgm:cxn modelId="{E424865D-DDE9-40E1-8DDA-1575C68D5042}" type="presOf" srcId="{CA101965-D5C8-4429-A8D2-4A3966C0B1FD}" destId="{30E22225-A458-4716-BF51-ABB18839E76E}" srcOrd="1" destOrd="0" presId="urn:microsoft.com/office/officeart/2005/8/layout/hierarchy5"/>
    <dgm:cxn modelId="{12724C1C-0395-43A6-98B0-63234DA3BDB6}" type="presOf" srcId="{520A3E92-361E-4168-9103-DBF584715391}" destId="{C96B0F27-ADC2-4565-8069-46CC6E81A8C9}" srcOrd="0" destOrd="0" presId="urn:microsoft.com/office/officeart/2005/8/layout/hierarchy5"/>
    <dgm:cxn modelId="{DA70762B-3380-4FE0-990C-9F0DC9261A3D}" type="presOf" srcId="{336FA611-C75B-4DD8-88A9-C08B1366E752}" destId="{0512EAAC-D205-4D1A-9510-331AA66424DE}" srcOrd="0" destOrd="0" presId="urn:microsoft.com/office/officeart/2005/8/layout/hierarchy5"/>
    <dgm:cxn modelId="{81E64D86-A196-46E2-800A-2DB5032280F5}" srcId="{5726C45E-9385-4CA1-9A48-3C777A572620}" destId="{2B619595-3050-47E7-920A-12943E5FD324}" srcOrd="0" destOrd="0" parTransId="{0B471ED0-1611-4FE2-836B-DE2BFE212C6A}" sibTransId="{8F0D0209-795F-4B86-B928-162F51344996}"/>
    <dgm:cxn modelId="{FFA4A677-84A0-46AE-8A8C-9EB04986C499}" type="presOf" srcId="{EC61433E-1B17-4910-97CC-753A4E13426D}" destId="{74CD85B9-C856-4DEF-A844-79C022466501}" srcOrd="0" destOrd="0" presId="urn:microsoft.com/office/officeart/2005/8/layout/hierarchy5"/>
    <dgm:cxn modelId="{BA86FA1E-D7CD-485B-9277-504672B0B99E}" srcId="{13D20F1D-A3B3-4AB1-879A-E780F399BD32}" destId="{31BF99EC-CDE6-4BD3-A0BE-620A3213C027}" srcOrd="0" destOrd="0" parTransId="{88097BC4-8619-4D35-9B38-6440FAC07E99}" sibTransId="{68499A51-B389-4A0B-AD1A-8632452BE461}"/>
    <dgm:cxn modelId="{E7A947BD-E622-4DDD-B691-76DFD4BAA6D9}" type="presOf" srcId="{C0613E9D-59C0-4795-B7C6-00F84052D4F9}" destId="{8BFE681A-3B4A-424A-924F-B15F50B56C9B}" srcOrd="0" destOrd="0" presId="urn:microsoft.com/office/officeart/2005/8/layout/hierarchy5"/>
    <dgm:cxn modelId="{C5361B1F-E37D-45C6-9BA8-B2BFC9D36249}" type="presOf" srcId="{0B471ED0-1611-4FE2-836B-DE2BFE212C6A}" destId="{0718777C-723F-456C-B6D5-F4455C058DE2}" srcOrd="0" destOrd="0" presId="urn:microsoft.com/office/officeart/2005/8/layout/hierarchy5"/>
    <dgm:cxn modelId="{8D090E50-751B-4048-8727-A40BCB55FB54}" type="presOf" srcId="{D58135B9-79A6-4696-AA22-DF8339D41823}" destId="{22701E87-B43D-4719-8E83-94BA9A2DE157}" srcOrd="0" destOrd="0" presId="urn:microsoft.com/office/officeart/2005/8/layout/hierarchy5"/>
    <dgm:cxn modelId="{563C3095-2D2E-4881-AE64-950F00B57909}" type="presOf" srcId="{BB25EF05-D42B-40E4-BBEE-1BB662FBEA0C}" destId="{989ACA5C-A78F-4012-A745-3AAE79E94396}" srcOrd="1" destOrd="0" presId="urn:microsoft.com/office/officeart/2005/8/layout/hierarchy5"/>
    <dgm:cxn modelId="{BA00BCA1-D3AF-4887-9B6E-032C987C36D1}" srcId="{13D20F1D-A3B3-4AB1-879A-E780F399BD32}" destId="{4DCF7959-78EF-4BFA-B96C-B8CCAB4BF364}" srcOrd="4" destOrd="0" parTransId="{CA101965-D5C8-4429-A8D2-4A3966C0B1FD}" sibTransId="{875C5FCE-D695-455E-AAB4-80A892ADD014}"/>
    <dgm:cxn modelId="{3E932360-E4C5-4659-9FF9-9F895C06AA63}" type="presOf" srcId="{D9A85B99-8102-49C3-991A-5D341E3BCE12}" destId="{3A7F2547-E059-4BB1-84E2-4987E28653EE}" srcOrd="0" destOrd="0" presId="urn:microsoft.com/office/officeart/2005/8/layout/hierarchy5"/>
    <dgm:cxn modelId="{9E9199F5-DADF-4358-AA3C-6B4ED025D8D0}" type="presOf" srcId="{88097BC4-8619-4D35-9B38-6440FAC07E99}" destId="{102B8575-8538-4FC7-AFC8-703CBEBBE228}" srcOrd="0" destOrd="0" presId="urn:microsoft.com/office/officeart/2005/8/layout/hierarchy5"/>
    <dgm:cxn modelId="{E8DACBD0-F9AE-4672-AE1F-0A52D630A035}" srcId="{520A3E92-361E-4168-9103-DBF584715391}" destId="{C2FDC5C5-206B-49A1-A317-8C91ABFA9CD7}" srcOrd="3" destOrd="0" parTransId="{B376C23A-A8DE-4FA5-823D-342FBDD116C1}" sibTransId="{BB86A372-77C9-47F6-867A-67CEF519CADC}"/>
    <dgm:cxn modelId="{DB161426-D600-4413-9345-49A4AC4370C1}" srcId="{13D20F1D-A3B3-4AB1-879A-E780F399BD32}" destId="{EC61433E-1B17-4910-97CC-753A4E13426D}" srcOrd="2" destOrd="0" parTransId="{D58135B9-79A6-4696-AA22-DF8339D41823}" sibTransId="{B39F31F8-9C80-445D-8DD7-70868AC92D64}"/>
    <dgm:cxn modelId="{33BF7EB3-05DC-4DA0-88E8-BB2D2C8D1DD9}" srcId="{13D20F1D-A3B3-4AB1-879A-E780F399BD32}" destId="{D9A85B99-8102-49C3-991A-5D341E3BCE12}" srcOrd="6" destOrd="0" parTransId="{45763113-7EE9-4DC6-8B94-F7D093D985A1}" sibTransId="{C6DCDE1C-F9DD-4411-9DAB-0E8EF8CE0640}"/>
    <dgm:cxn modelId="{E0CB2269-8846-4FA1-84A3-318B8CA96811}" srcId="{5726C45E-9385-4CA1-9A48-3C777A572620}" destId="{336FA611-C75B-4DD8-88A9-C08B1366E752}" srcOrd="2" destOrd="0" parTransId="{CE0BB764-981B-4A18-99D3-37945CA6596D}" sibTransId="{D539833B-5A32-466A-8B92-13A2B2A1D59E}"/>
    <dgm:cxn modelId="{45259D51-9604-4CCE-948E-28EBDE828940}" type="presParOf" srcId="{C96B0F27-ADC2-4565-8069-46CC6E81A8C9}" destId="{44373362-D4BF-4789-A6E3-7749F79B084F}" srcOrd="0" destOrd="0" presId="urn:microsoft.com/office/officeart/2005/8/layout/hierarchy5"/>
    <dgm:cxn modelId="{030FADD1-5C2E-4591-9AD4-987B90236E6A}" type="presParOf" srcId="{44373362-D4BF-4789-A6E3-7749F79B084F}" destId="{8EEB3F63-810F-4A95-A64A-E3BC9D8053E9}" srcOrd="0" destOrd="0" presId="urn:microsoft.com/office/officeart/2005/8/layout/hierarchy5"/>
    <dgm:cxn modelId="{BD6B2F63-7F19-4EA2-954B-3A72BC2D91A6}" type="presParOf" srcId="{44373362-D4BF-4789-A6E3-7749F79B084F}" destId="{0DF43CE0-B8F9-4F4A-B714-2D9F9E9CBAE9}" srcOrd="1" destOrd="0" presId="urn:microsoft.com/office/officeart/2005/8/layout/hierarchy5"/>
    <dgm:cxn modelId="{0FAE49EA-2BE1-453C-99A6-A4B466344DF6}" type="presParOf" srcId="{0DF43CE0-B8F9-4F4A-B714-2D9F9E9CBAE9}" destId="{19925524-0808-4163-B815-A25B45A5D1E4}" srcOrd="0" destOrd="0" presId="urn:microsoft.com/office/officeart/2005/8/layout/hierarchy5"/>
    <dgm:cxn modelId="{DB906062-AD1E-46A4-8DD8-7B2ABADFFED0}" type="presParOf" srcId="{19925524-0808-4163-B815-A25B45A5D1E4}" destId="{28D93CD3-FB3B-4408-8D58-766EE24C5F16}" srcOrd="0" destOrd="0" presId="urn:microsoft.com/office/officeart/2005/8/layout/hierarchy5"/>
    <dgm:cxn modelId="{B960DB17-FA98-41D0-BE44-77C55CB1CAAD}" type="presParOf" srcId="{19925524-0808-4163-B815-A25B45A5D1E4}" destId="{1D77E59B-2DE1-48CD-9CD0-CF60A6002EA9}" srcOrd="1" destOrd="0" presId="urn:microsoft.com/office/officeart/2005/8/layout/hierarchy5"/>
    <dgm:cxn modelId="{E92BF604-2DFF-46A7-AF19-E14DC9B06D79}" type="presParOf" srcId="{1D77E59B-2DE1-48CD-9CD0-CF60A6002EA9}" destId="{911A8F96-1DA6-4B34-B939-5EB96BBDF3CD}" srcOrd="0" destOrd="0" presId="urn:microsoft.com/office/officeart/2005/8/layout/hierarchy5"/>
    <dgm:cxn modelId="{ECC16BA1-7582-4E7A-9E0E-0A423DA39F49}" type="presParOf" srcId="{911A8F96-1DA6-4B34-B939-5EB96BBDF3CD}" destId="{E39912CA-A268-4813-9A4E-CB8367FE7444}" srcOrd="0" destOrd="0" presId="urn:microsoft.com/office/officeart/2005/8/layout/hierarchy5"/>
    <dgm:cxn modelId="{B1203E9E-C95C-40D4-AA76-1B4AB6C01451}" type="presParOf" srcId="{1D77E59B-2DE1-48CD-9CD0-CF60A6002EA9}" destId="{94FE65E9-9523-4AF3-A180-37C569D6C44D}" srcOrd="1" destOrd="0" presId="urn:microsoft.com/office/officeart/2005/8/layout/hierarchy5"/>
    <dgm:cxn modelId="{C3FC19E1-3349-419E-B914-36147784187B}" type="presParOf" srcId="{94FE65E9-9523-4AF3-A180-37C569D6C44D}" destId="{023F7967-8A03-480B-845A-BAE2DE7991FC}" srcOrd="0" destOrd="0" presId="urn:microsoft.com/office/officeart/2005/8/layout/hierarchy5"/>
    <dgm:cxn modelId="{25A991D5-67FD-4B44-9CD0-1D3E44F5A178}" type="presParOf" srcId="{94FE65E9-9523-4AF3-A180-37C569D6C44D}" destId="{8E0EA7B8-EF9B-4445-9000-56C956DD5136}" srcOrd="1" destOrd="0" presId="urn:microsoft.com/office/officeart/2005/8/layout/hierarchy5"/>
    <dgm:cxn modelId="{2E8040D4-BA2E-4DB9-9FF0-ACD341A731AF}" type="presParOf" srcId="{8E0EA7B8-EF9B-4445-9000-56C956DD5136}" destId="{102B8575-8538-4FC7-AFC8-703CBEBBE228}" srcOrd="0" destOrd="0" presId="urn:microsoft.com/office/officeart/2005/8/layout/hierarchy5"/>
    <dgm:cxn modelId="{6C4F59DD-B490-4569-A3AF-CA284CD2E531}" type="presParOf" srcId="{102B8575-8538-4FC7-AFC8-703CBEBBE228}" destId="{D17E4A21-EF2E-4ACF-9865-501ABC2584DD}" srcOrd="0" destOrd="0" presId="urn:microsoft.com/office/officeart/2005/8/layout/hierarchy5"/>
    <dgm:cxn modelId="{C5F02FBC-BB98-4B6F-871A-15A99331BCEE}" type="presParOf" srcId="{8E0EA7B8-EF9B-4445-9000-56C956DD5136}" destId="{5A573A3D-584F-4207-A29F-D6A3BC684EF1}" srcOrd="1" destOrd="0" presId="urn:microsoft.com/office/officeart/2005/8/layout/hierarchy5"/>
    <dgm:cxn modelId="{41BEE094-FB2C-4203-9F4B-E3D87AA7F633}" type="presParOf" srcId="{5A573A3D-584F-4207-A29F-D6A3BC684EF1}" destId="{6BAFBE3F-3DEE-4F11-A921-8BFD6D98B4A6}" srcOrd="0" destOrd="0" presId="urn:microsoft.com/office/officeart/2005/8/layout/hierarchy5"/>
    <dgm:cxn modelId="{B97D9BA2-F8DB-48EB-ADD6-C771E0FECCC1}" type="presParOf" srcId="{5A573A3D-584F-4207-A29F-D6A3BC684EF1}" destId="{524C80A2-D168-487B-AAD3-F2AC3F47477B}" srcOrd="1" destOrd="0" presId="urn:microsoft.com/office/officeart/2005/8/layout/hierarchy5"/>
    <dgm:cxn modelId="{1E4973DC-995B-4A88-A50B-048560BD82B1}" type="presParOf" srcId="{8E0EA7B8-EF9B-4445-9000-56C956DD5136}" destId="{1BA16D76-E357-4454-9C2B-90F1BB393DED}" srcOrd="2" destOrd="0" presId="urn:microsoft.com/office/officeart/2005/8/layout/hierarchy5"/>
    <dgm:cxn modelId="{828FC63F-69D3-4126-8C1B-010A27218627}" type="presParOf" srcId="{1BA16D76-E357-4454-9C2B-90F1BB393DED}" destId="{45869AB7-C370-4A0D-BD13-90104F9D388B}" srcOrd="0" destOrd="0" presId="urn:microsoft.com/office/officeart/2005/8/layout/hierarchy5"/>
    <dgm:cxn modelId="{04BB5535-029A-480C-A06E-440C64B88B79}" type="presParOf" srcId="{8E0EA7B8-EF9B-4445-9000-56C956DD5136}" destId="{4D12EA95-848F-4584-AF09-E770E4E91A2D}" srcOrd="3" destOrd="0" presId="urn:microsoft.com/office/officeart/2005/8/layout/hierarchy5"/>
    <dgm:cxn modelId="{DBA522E0-2792-446E-A1DC-17EF173222FB}" type="presParOf" srcId="{4D12EA95-848F-4584-AF09-E770E4E91A2D}" destId="{3939D5C9-28DB-4FCE-B4FB-B0F4C4A91AA1}" srcOrd="0" destOrd="0" presId="urn:microsoft.com/office/officeart/2005/8/layout/hierarchy5"/>
    <dgm:cxn modelId="{985F7490-EA80-4202-8F43-CF9ACB401220}" type="presParOf" srcId="{4D12EA95-848F-4584-AF09-E770E4E91A2D}" destId="{358003D7-D2B9-4DE4-BB32-35EFEB623A8D}" srcOrd="1" destOrd="0" presId="urn:microsoft.com/office/officeart/2005/8/layout/hierarchy5"/>
    <dgm:cxn modelId="{5FF754C7-81A6-42C1-9310-CDEDA869A2C8}" type="presParOf" srcId="{8E0EA7B8-EF9B-4445-9000-56C956DD5136}" destId="{22701E87-B43D-4719-8E83-94BA9A2DE157}" srcOrd="4" destOrd="0" presId="urn:microsoft.com/office/officeart/2005/8/layout/hierarchy5"/>
    <dgm:cxn modelId="{E5C1E308-EFB8-4A71-BA45-6BA357307CDD}" type="presParOf" srcId="{22701E87-B43D-4719-8E83-94BA9A2DE157}" destId="{1D4B1080-E231-41D2-9CCC-86A0E9D902FF}" srcOrd="0" destOrd="0" presId="urn:microsoft.com/office/officeart/2005/8/layout/hierarchy5"/>
    <dgm:cxn modelId="{7FFF7B97-E341-4460-899C-FC26AA1029B4}" type="presParOf" srcId="{8E0EA7B8-EF9B-4445-9000-56C956DD5136}" destId="{FC33BB12-0DBB-4350-B4E3-08BBC0236288}" srcOrd="5" destOrd="0" presId="urn:microsoft.com/office/officeart/2005/8/layout/hierarchy5"/>
    <dgm:cxn modelId="{355770E1-140C-4D7B-A06D-1A158A50A9D6}" type="presParOf" srcId="{FC33BB12-0DBB-4350-B4E3-08BBC0236288}" destId="{74CD85B9-C856-4DEF-A844-79C022466501}" srcOrd="0" destOrd="0" presId="urn:microsoft.com/office/officeart/2005/8/layout/hierarchy5"/>
    <dgm:cxn modelId="{ADF2F4F1-DD77-46FE-9582-92EB99421EB8}" type="presParOf" srcId="{FC33BB12-0DBB-4350-B4E3-08BBC0236288}" destId="{5A3397D9-EFE9-4289-84B3-A283B0D76412}" srcOrd="1" destOrd="0" presId="urn:microsoft.com/office/officeart/2005/8/layout/hierarchy5"/>
    <dgm:cxn modelId="{A5B57C29-9B89-493A-BE1C-9AC9F07370F3}" type="presParOf" srcId="{8E0EA7B8-EF9B-4445-9000-56C956DD5136}" destId="{7624216E-6707-4E48-B0D3-1F3549EFCC8E}" srcOrd="6" destOrd="0" presId="urn:microsoft.com/office/officeart/2005/8/layout/hierarchy5"/>
    <dgm:cxn modelId="{208C3D76-A216-4688-AC9E-AA627C7E1D8B}" type="presParOf" srcId="{7624216E-6707-4E48-B0D3-1F3549EFCC8E}" destId="{989ACA5C-A78F-4012-A745-3AAE79E94396}" srcOrd="0" destOrd="0" presId="urn:microsoft.com/office/officeart/2005/8/layout/hierarchy5"/>
    <dgm:cxn modelId="{ED3272A5-892A-4E10-87CE-089850ED3B67}" type="presParOf" srcId="{8E0EA7B8-EF9B-4445-9000-56C956DD5136}" destId="{A78F72AC-2735-4D82-BCED-6E9E112C69BF}" srcOrd="7" destOrd="0" presId="urn:microsoft.com/office/officeart/2005/8/layout/hierarchy5"/>
    <dgm:cxn modelId="{A61784E2-98C0-423F-B0B6-5812AA307410}" type="presParOf" srcId="{A78F72AC-2735-4D82-BCED-6E9E112C69BF}" destId="{845564B8-CF2D-432A-80C0-6E3220C770C0}" srcOrd="0" destOrd="0" presId="urn:microsoft.com/office/officeart/2005/8/layout/hierarchy5"/>
    <dgm:cxn modelId="{7E9492DB-94A3-442D-9C8C-2F6651E68CA5}" type="presParOf" srcId="{A78F72AC-2735-4D82-BCED-6E9E112C69BF}" destId="{16552DB4-E594-434F-9807-9DD5340B0BB0}" srcOrd="1" destOrd="0" presId="urn:microsoft.com/office/officeart/2005/8/layout/hierarchy5"/>
    <dgm:cxn modelId="{AD95BF0E-E228-4F3D-8AE1-9030C2146F3D}" type="presParOf" srcId="{8E0EA7B8-EF9B-4445-9000-56C956DD5136}" destId="{860A121A-0263-4EDE-BC63-2DE2DCC7236F}" srcOrd="8" destOrd="0" presId="urn:microsoft.com/office/officeart/2005/8/layout/hierarchy5"/>
    <dgm:cxn modelId="{588C1BC5-696B-4C51-A5F5-3D063017E820}" type="presParOf" srcId="{860A121A-0263-4EDE-BC63-2DE2DCC7236F}" destId="{30E22225-A458-4716-BF51-ABB18839E76E}" srcOrd="0" destOrd="0" presId="urn:microsoft.com/office/officeart/2005/8/layout/hierarchy5"/>
    <dgm:cxn modelId="{438B4AEF-05AF-4891-86F9-CAFCFF3E883B}" type="presParOf" srcId="{8E0EA7B8-EF9B-4445-9000-56C956DD5136}" destId="{AC735517-4EE3-4156-AEE3-D49297015112}" srcOrd="9" destOrd="0" presId="urn:microsoft.com/office/officeart/2005/8/layout/hierarchy5"/>
    <dgm:cxn modelId="{8CBAA63D-2D4C-49D6-8CBC-0464EB6ACA24}" type="presParOf" srcId="{AC735517-4EE3-4156-AEE3-D49297015112}" destId="{4AE7A689-72EA-48BB-95E1-C1B4A774D6ED}" srcOrd="0" destOrd="0" presId="urn:microsoft.com/office/officeart/2005/8/layout/hierarchy5"/>
    <dgm:cxn modelId="{ACCDA8DD-07F8-4EAF-BBF5-2DE9889E1236}" type="presParOf" srcId="{AC735517-4EE3-4156-AEE3-D49297015112}" destId="{64D1F72B-688A-412E-9A80-7AB0FCB27FA1}" srcOrd="1" destOrd="0" presId="urn:microsoft.com/office/officeart/2005/8/layout/hierarchy5"/>
    <dgm:cxn modelId="{BE6C474C-DE65-4165-9F33-368F94A25490}" type="presParOf" srcId="{64D1F72B-688A-412E-9A80-7AB0FCB27FA1}" destId="{7F0926FB-8436-4235-B8E6-0F3F809AEC45}" srcOrd="0" destOrd="0" presId="urn:microsoft.com/office/officeart/2005/8/layout/hierarchy5"/>
    <dgm:cxn modelId="{7855980B-8685-47D4-8CEE-D9E75124952D}" type="presParOf" srcId="{7F0926FB-8436-4235-B8E6-0F3F809AEC45}" destId="{115FF210-B2C9-446D-B709-776627647874}" srcOrd="0" destOrd="0" presId="urn:microsoft.com/office/officeart/2005/8/layout/hierarchy5"/>
    <dgm:cxn modelId="{D551E5C7-6C2D-4C6B-8CAE-BBC7C7D66107}" type="presParOf" srcId="{64D1F72B-688A-412E-9A80-7AB0FCB27FA1}" destId="{E5C066E6-8E41-4100-9CA7-46A708277023}" srcOrd="1" destOrd="0" presId="urn:microsoft.com/office/officeart/2005/8/layout/hierarchy5"/>
    <dgm:cxn modelId="{08D7A47A-67A8-4173-A397-28FF6BA9F760}" type="presParOf" srcId="{E5C066E6-8E41-4100-9CA7-46A708277023}" destId="{AABB0F83-261E-45AD-B1D2-A2559DD57DDB}" srcOrd="0" destOrd="0" presId="urn:microsoft.com/office/officeart/2005/8/layout/hierarchy5"/>
    <dgm:cxn modelId="{EBD5C8F2-6099-47DD-A973-F50A77EA5685}" type="presParOf" srcId="{E5C066E6-8E41-4100-9CA7-46A708277023}" destId="{C6743BA6-FC99-491F-A7B3-AB3A8C00B1C9}" srcOrd="1" destOrd="0" presId="urn:microsoft.com/office/officeart/2005/8/layout/hierarchy5"/>
    <dgm:cxn modelId="{C825F44C-3A08-4587-82D8-45D892C8CDF8}" type="presParOf" srcId="{8E0EA7B8-EF9B-4445-9000-56C956DD5136}" destId="{74EC96BD-B022-40A9-9CFD-7E0120C7DB97}" srcOrd="10" destOrd="0" presId="urn:microsoft.com/office/officeart/2005/8/layout/hierarchy5"/>
    <dgm:cxn modelId="{9B76D4E8-9937-4A75-BA61-869A78FAD293}" type="presParOf" srcId="{74EC96BD-B022-40A9-9CFD-7E0120C7DB97}" destId="{9F95526E-A2EC-4114-A87B-214E2010DA1E}" srcOrd="0" destOrd="0" presId="urn:microsoft.com/office/officeart/2005/8/layout/hierarchy5"/>
    <dgm:cxn modelId="{34A9B9A5-7D38-4FE1-98FB-F8B615073D11}" type="presParOf" srcId="{8E0EA7B8-EF9B-4445-9000-56C956DD5136}" destId="{63C80495-07EC-46F5-94AB-810A092EB27D}" srcOrd="11" destOrd="0" presId="urn:microsoft.com/office/officeart/2005/8/layout/hierarchy5"/>
    <dgm:cxn modelId="{CC49044C-D7F2-430A-B0B3-71D1ED096C40}" type="presParOf" srcId="{63C80495-07EC-46F5-94AB-810A092EB27D}" destId="{ADED35BE-DBAD-4064-9BDD-39466C28AEAE}" srcOrd="0" destOrd="0" presId="urn:microsoft.com/office/officeart/2005/8/layout/hierarchy5"/>
    <dgm:cxn modelId="{754811E5-2BE7-40B0-968B-EFCF534AA1CB}" type="presParOf" srcId="{63C80495-07EC-46F5-94AB-810A092EB27D}" destId="{062C6625-FAFB-4F97-98A6-05CAFD24D5FB}" srcOrd="1" destOrd="0" presId="urn:microsoft.com/office/officeart/2005/8/layout/hierarchy5"/>
    <dgm:cxn modelId="{A98387DA-74C2-4780-A610-4D42479EC1BB}" type="presParOf" srcId="{8E0EA7B8-EF9B-4445-9000-56C956DD5136}" destId="{35D9BBBE-7751-4342-82E1-3C2E414E90C5}" srcOrd="12" destOrd="0" presId="urn:microsoft.com/office/officeart/2005/8/layout/hierarchy5"/>
    <dgm:cxn modelId="{A79C5D6E-3731-425C-A764-48C727E399DB}" type="presParOf" srcId="{35D9BBBE-7751-4342-82E1-3C2E414E90C5}" destId="{EB65CBBA-9EA0-4027-8838-F5270B925ECA}" srcOrd="0" destOrd="0" presId="urn:microsoft.com/office/officeart/2005/8/layout/hierarchy5"/>
    <dgm:cxn modelId="{B75A8050-18CC-4F4A-A47E-AB5F189204E1}" type="presParOf" srcId="{8E0EA7B8-EF9B-4445-9000-56C956DD5136}" destId="{5D6B7067-91F7-4A4D-AC2A-11A948FC9C22}" srcOrd="13" destOrd="0" presId="urn:microsoft.com/office/officeart/2005/8/layout/hierarchy5"/>
    <dgm:cxn modelId="{DFCA9FAE-DF40-48CD-9F79-0AD0043AD3D3}" type="presParOf" srcId="{5D6B7067-91F7-4A4D-AC2A-11A948FC9C22}" destId="{3A7F2547-E059-4BB1-84E2-4987E28653EE}" srcOrd="0" destOrd="0" presId="urn:microsoft.com/office/officeart/2005/8/layout/hierarchy5"/>
    <dgm:cxn modelId="{81481BA3-0F11-4374-84F1-E883788019BD}" type="presParOf" srcId="{5D6B7067-91F7-4A4D-AC2A-11A948FC9C22}" destId="{0D2E32CC-C6D5-42B8-AEA3-2C55FDDBA427}" srcOrd="1" destOrd="0" presId="urn:microsoft.com/office/officeart/2005/8/layout/hierarchy5"/>
    <dgm:cxn modelId="{67FE7298-2C48-40C2-8CCC-41DAEA0761AE}" type="presParOf" srcId="{1D77E59B-2DE1-48CD-9CD0-CF60A6002EA9}" destId="{4C7A6E00-DBC1-4C27-8903-0DED48F1AC64}" srcOrd="2" destOrd="0" presId="urn:microsoft.com/office/officeart/2005/8/layout/hierarchy5"/>
    <dgm:cxn modelId="{7EE0220C-5737-4D10-84FC-377569A68713}" type="presParOf" srcId="{4C7A6E00-DBC1-4C27-8903-0DED48F1AC64}" destId="{9B33A445-F270-44FF-9A1B-5BD50F7CCB89}" srcOrd="0" destOrd="0" presId="urn:microsoft.com/office/officeart/2005/8/layout/hierarchy5"/>
    <dgm:cxn modelId="{E70FCB85-897F-4A74-86B2-60E5F3FA6D02}" type="presParOf" srcId="{1D77E59B-2DE1-48CD-9CD0-CF60A6002EA9}" destId="{C2BBA446-E889-4AA0-A652-E31E277912CF}" srcOrd="3" destOrd="0" presId="urn:microsoft.com/office/officeart/2005/8/layout/hierarchy5"/>
    <dgm:cxn modelId="{3AD78F78-A088-4326-B66D-97DBF31C46A8}" type="presParOf" srcId="{C2BBA446-E889-4AA0-A652-E31E277912CF}" destId="{5135BF8D-7815-418C-BDA4-EF4C191FE25D}" srcOrd="0" destOrd="0" presId="urn:microsoft.com/office/officeart/2005/8/layout/hierarchy5"/>
    <dgm:cxn modelId="{8732F39C-2BDD-4FA6-AD3A-D0A8E44E0519}" type="presParOf" srcId="{C2BBA446-E889-4AA0-A652-E31E277912CF}" destId="{E5EDA4A0-9663-418A-9810-98FC5C4D9624}" srcOrd="1" destOrd="0" presId="urn:microsoft.com/office/officeart/2005/8/layout/hierarchy5"/>
    <dgm:cxn modelId="{00266827-D5C6-443E-88F1-B1FDFF40CACA}" type="presParOf" srcId="{E5EDA4A0-9663-418A-9810-98FC5C4D9624}" destId="{0718777C-723F-456C-B6D5-F4455C058DE2}" srcOrd="0" destOrd="0" presId="urn:microsoft.com/office/officeart/2005/8/layout/hierarchy5"/>
    <dgm:cxn modelId="{8E786600-3A01-406E-BD55-70FC50CFB29E}" type="presParOf" srcId="{0718777C-723F-456C-B6D5-F4455C058DE2}" destId="{272061BE-3FE7-4642-A5B4-F991B2955B94}" srcOrd="0" destOrd="0" presId="urn:microsoft.com/office/officeart/2005/8/layout/hierarchy5"/>
    <dgm:cxn modelId="{EEAAABAB-C0DC-4F92-9BCE-0FD4A82B99E0}" type="presParOf" srcId="{E5EDA4A0-9663-418A-9810-98FC5C4D9624}" destId="{064D14E4-EF57-4732-97CE-E5D0EB76DDA3}" srcOrd="1" destOrd="0" presId="urn:microsoft.com/office/officeart/2005/8/layout/hierarchy5"/>
    <dgm:cxn modelId="{7DD3383A-0CCF-42D2-8BDB-2A270EF7035F}" type="presParOf" srcId="{064D14E4-EF57-4732-97CE-E5D0EB76DDA3}" destId="{BCF94263-3D1D-4C52-A7EA-7C879D2CE2E8}" srcOrd="0" destOrd="0" presId="urn:microsoft.com/office/officeart/2005/8/layout/hierarchy5"/>
    <dgm:cxn modelId="{4AC21004-89DB-4B53-964F-0E7E667CFA84}" type="presParOf" srcId="{064D14E4-EF57-4732-97CE-E5D0EB76DDA3}" destId="{785972C8-6695-412D-958D-C099D25A6381}" srcOrd="1" destOrd="0" presId="urn:microsoft.com/office/officeart/2005/8/layout/hierarchy5"/>
    <dgm:cxn modelId="{68B6D2E8-9EF8-4096-82D1-BD20869B80B1}" type="presParOf" srcId="{E5EDA4A0-9663-418A-9810-98FC5C4D9624}" destId="{7A5C5127-E9EE-4F8F-B9C6-82ABFA6A7716}" srcOrd="2" destOrd="0" presId="urn:microsoft.com/office/officeart/2005/8/layout/hierarchy5"/>
    <dgm:cxn modelId="{38011999-C46C-4AE8-8DDA-BC79D4AA7242}" type="presParOf" srcId="{7A5C5127-E9EE-4F8F-B9C6-82ABFA6A7716}" destId="{F7FF400C-559B-4CD1-9C58-1F5ABD66FF7B}" srcOrd="0" destOrd="0" presId="urn:microsoft.com/office/officeart/2005/8/layout/hierarchy5"/>
    <dgm:cxn modelId="{48F5CEC1-28B3-4CF8-A2C7-2030BE23D04A}" type="presParOf" srcId="{E5EDA4A0-9663-418A-9810-98FC5C4D9624}" destId="{5701B1B9-9D24-45C7-9EE2-8EADF86DCD1F}" srcOrd="3" destOrd="0" presId="urn:microsoft.com/office/officeart/2005/8/layout/hierarchy5"/>
    <dgm:cxn modelId="{218B0946-D3A0-4B69-9DF2-2D9C893294E4}" type="presParOf" srcId="{5701B1B9-9D24-45C7-9EE2-8EADF86DCD1F}" destId="{8BFE681A-3B4A-424A-924F-B15F50B56C9B}" srcOrd="0" destOrd="0" presId="urn:microsoft.com/office/officeart/2005/8/layout/hierarchy5"/>
    <dgm:cxn modelId="{6C116B79-570B-4E4F-9A3D-5165A74C8094}" type="presParOf" srcId="{5701B1B9-9D24-45C7-9EE2-8EADF86DCD1F}" destId="{7D02AF6B-E024-4F72-9D0A-EEAB33097E87}" srcOrd="1" destOrd="0" presId="urn:microsoft.com/office/officeart/2005/8/layout/hierarchy5"/>
    <dgm:cxn modelId="{09F708B1-9259-40D9-A380-EE4EBDC600B9}" type="presParOf" srcId="{E5EDA4A0-9663-418A-9810-98FC5C4D9624}" destId="{65C40B43-42FB-4759-80A6-09B195DBFB78}" srcOrd="4" destOrd="0" presId="urn:microsoft.com/office/officeart/2005/8/layout/hierarchy5"/>
    <dgm:cxn modelId="{05FF927F-9358-4DC8-AB0B-315F0CA17881}" type="presParOf" srcId="{65C40B43-42FB-4759-80A6-09B195DBFB78}" destId="{7B3B6A29-D363-4D51-852E-58134FAC4153}" srcOrd="0" destOrd="0" presId="urn:microsoft.com/office/officeart/2005/8/layout/hierarchy5"/>
    <dgm:cxn modelId="{645AB91B-C7DE-426D-BB04-65BA26B570AB}" type="presParOf" srcId="{E5EDA4A0-9663-418A-9810-98FC5C4D9624}" destId="{8CBC3FB2-DD17-4D99-B682-C4F856614CC2}" srcOrd="5" destOrd="0" presId="urn:microsoft.com/office/officeart/2005/8/layout/hierarchy5"/>
    <dgm:cxn modelId="{573D365D-3F2C-4DA7-9168-7EB557E56449}" type="presParOf" srcId="{8CBC3FB2-DD17-4D99-B682-C4F856614CC2}" destId="{0512EAAC-D205-4D1A-9510-331AA66424DE}" srcOrd="0" destOrd="0" presId="urn:microsoft.com/office/officeart/2005/8/layout/hierarchy5"/>
    <dgm:cxn modelId="{8883D30E-72B9-4873-8707-A0A83C3B44D3}" type="presParOf" srcId="{8CBC3FB2-DD17-4D99-B682-C4F856614CC2}" destId="{293E4D28-6889-417B-AE69-878F4476E23D}" srcOrd="1" destOrd="0" presId="urn:microsoft.com/office/officeart/2005/8/layout/hierarchy5"/>
    <dgm:cxn modelId="{CE91691E-972C-414F-B3BB-0F0CCA3F37EF}" type="presParOf" srcId="{E5EDA4A0-9663-418A-9810-98FC5C4D9624}" destId="{4B6AB80A-BDD2-41ED-97FF-2636BE19C9C3}" srcOrd="6" destOrd="0" presId="urn:microsoft.com/office/officeart/2005/8/layout/hierarchy5"/>
    <dgm:cxn modelId="{119222C4-3FF4-4DF1-8A4B-B49E7363FEE1}" type="presParOf" srcId="{4B6AB80A-BDD2-41ED-97FF-2636BE19C9C3}" destId="{771EF8A5-5997-4722-AAD3-7C2845EFC401}" srcOrd="0" destOrd="0" presId="urn:microsoft.com/office/officeart/2005/8/layout/hierarchy5"/>
    <dgm:cxn modelId="{03F5579A-E161-43DC-9A9D-B29DE257E97F}" type="presParOf" srcId="{E5EDA4A0-9663-418A-9810-98FC5C4D9624}" destId="{66658F12-E0A3-4E85-AB62-61265C57FF6E}" srcOrd="7" destOrd="0" presId="urn:microsoft.com/office/officeart/2005/8/layout/hierarchy5"/>
    <dgm:cxn modelId="{FC4C336C-5FD3-4C94-A401-1C701CE47A9E}" type="presParOf" srcId="{66658F12-E0A3-4E85-AB62-61265C57FF6E}" destId="{891E55A6-97DF-49D4-A7E1-FE662B81F945}" srcOrd="0" destOrd="0" presId="urn:microsoft.com/office/officeart/2005/8/layout/hierarchy5"/>
    <dgm:cxn modelId="{AD1D54E9-1F17-469E-94AC-DF3ACE9AABC5}" type="presParOf" srcId="{66658F12-E0A3-4E85-AB62-61265C57FF6E}" destId="{B5A4FCC0-0803-49E9-B8F0-0184A9240771}" srcOrd="1" destOrd="0" presId="urn:microsoft.com/office/officeart/2005/8/layout/hierarchy5"/>
    <dgm:cxn modelId="{26BF6248-F228-4629-9790-BA4E6BF31F06}" type="presParOf" srcId="{C96B0F27-ADC2-4565-8069-46CC6E81A8C9}" destId="{3CA9D92A-F7C0-45C7-B450-9FB96F859860}" srcOrd="1" destOrd="0" presId="urn:microsoft.com/office/officeart/2005/8/layout/hierarchy5"/>
    <dgm:cxn modelId="{6DC0778B-A60D-401B-A879-D4FB4A7F5BBD}" type="presParOf" srcId="{3CA9D92A-F7C0-45C7-B450-9FB96F859860}" destId="{55F2A88F-9F3D-4A90-997A-B2A289DA313A}" srcOrd="0" destOrd="0" presId="urn:microsoft.com/office/officeart/2005/8/layout/hierarchy5"/>
    <dgm:cxn modelId="{557179CD-81AF-480F-8C5A-C1813FDF810B}" type="presParOf" srcId="{55F2A88F-9F3D-4A90-997A-B2A289DA313A}" destId="{5DDCC3A9-DD48-4A98-AB86-DBD97F4B052C}" srcOrd="0" destOrd="0" presId="urn:microsoft.com/office/officeart/2005/8/layout/hierarchy5"/>
    <dgm:cxn modelId="{8EAC75FE-141E-40B1-B32F-D1260D91723F}" type="presParOf" srcId="{55F2A88F-9F3D-4A90-997A-B2A289DA313A}" destId="{BC8FACE2-3213-4149-9FED-267F62F8A55F}" srcOrd="1" destOrd="0" presId="urn:microsoft.com/office/officeart/2005/8/layout/hierarchy5"/>
    <dgm:cxn modelId="{0709EBBF-52C2-4F4F-B672-B498DD05EEE0}" type="presParOf" srcId="{3CA9D92A-F7C0-45C7-B450-9FB96F859860}" destId="{D9FEE941-0E98-4FFF-A802-2CF8B1E9C49E}" srcOrd="1" destOrd="0" presId="urn:microsoft.com/office/officeart/2005/8/layout/hierarchy5"/>
    <dgm:cxn modelId="{37790EA9-01D7-4D94-BF50-3DB7B5DCEB02}" type="presParOf" srcId="{D9FEE941-0E98-4FFF-A802-2CF8B1E9C49E}" destId="{1B8A5F4B-F0F8-4052-BDB5-A8BE3F9A0477}" srcOrd="0" destOrd="0" presId="urn:microsoft.com/office/officeart/2005/8/layout/hierarchy5"/>
    <dgm:cxn modelId="{7F0C5036-0F5B-48B1-94C4-F8F3A547AAEC}" type="presParOf" srcId="{3CA9D92A-F7C0-45C7-B450-9FB96F859860}" destId="{AE672A16-3C13-4801-BC6F-EAAE5B9CEA22}" srcOrd="2" destOrd="0" presId="urn:microsoft.com/office/officeart/2005/8/layout/hierarchy5"/>
    <dgm:cxn modelId="{94CC5779-EF34-4736-B3FD-9CE6086FC3EB}" type="presParOf" srcId="{AE672A16-3C13-4801-BC6F-EAAE5B9CEA22}" destId="{E6581A09-EC6F-4B68-B370-F7828F67A6DD}" srcOrd="0" destOrd="0" presId="urn:microsoft.com/office/officeart/2005/8/layout/hierarchy5"/>
    <dgm:cxn modelId="{A1273324-B7F6-492D-87C2-3EB4B577C995}" type="presParOf" srcId="{AE672A16-3C13-4801-BC6F-EAAE5B9CEA22}" destId="{F11B40D4-AB52-4A3B-AE58-2137623847CF}" srcOrd="1" destOrd="0" presId="urn:microsoft.com/office/officeart/2005/8/layout/hierarchy5"/>
    <dgm:cxn modelId="{1CF5B144-05E0-4FFB-801D-111001DAAC06}" type="presParOf" srcId="{3CA9D92A-F7C0-45C7-B450-9FB96F859860}" destId="{E82107C8-E255-47F3-888C-437665692E1A}" srcOrd="3" destOrd="0" presId="urn:microsoft.com/office/officeart/2005/8/layout/hierarchy5"/>
    <dgm:cxn modelId="{302BC6EF-474D-4A1B-92BD-18BFB899A7F5}" type="presParOf" srcId="{E82107C8-E255-47F3-888C-437665692E1A}" destId="{9364F2A6-9FF2-412F-B1FD-B50F76EB08A5}" srcOrd="0" destOrd="0" presId="urn:microsoft.com/office/officeart/2005/8/layout/hierarchy5"/>
    <dgm:cxn modelId="{DFC8483D-7581-48D7-B9D1-AF2D65389EE2}" type="presParOf" srcId="{3CA9D92A-F7C0-45C7-B450-9FB96F859860}" destId="{C10F2422-0CC5-45A9-B34E-6ADEFB031E9F}" srcOrd="4" destOrd="0" presId="urn:microsoft.com/office/officeart/2005/8/layout/hierarchy5"/>
    <dgm:cxn modelId="{7333BE35-F1D8-4274-B361-CB05B224A237}" type="presParOf" srcId="{C10F2422-0CC5-45A9-B34E-6ADEFB031E9F}" destId="{522A27CE-1DF7-482D-87C0-2B1E435AB1D2}" srcOrd="0" destOrd="0" presId="urn:microsoft.com/office/officeart/2005/8/layout/hierarchy5"/>
    <dgm:cxn modelId="{7784F664-B1B6-413D-8A73-7C481B23FBE3}" type="presParOf" srcId="{C10F2422-0CC5-45A9-B34E-6ADEFB031E9F}" destId="{9B6AA5A1-EB2E-434B-AB01-F1E3A874300B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7E28B0-65CB-4DC1-B921-76CB0CF57EFC}" type="doc">
      <dgm:prSet loTypeId="urn:microsoft.com/office/officeart/2005/8/layout/cycle2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F1CDBC-15BF-4817-850B-AA7E1BB98CCF}">
      <dgm:prSet phldrT="[Text]"/>
      <dgm:spPr/>
      <dgm:t>
        <a:bodyPr/>
        <a:lstStyle/>
        <a:p>
          <a:r>
            <a:rPr lang="en-US" dirty="0" smtClean="0"/>
            <a:t>Add Proteins</a:t>
          </a:r>
          <a:endParaRPr lang="en-US" dirty="0"/>
        </a:p>
      </dgm:t>
    </dgm:pt>
    <dgm:pt modelId="{0FC3C112-2827-416E-92CF-E668FFB49563}" type="parTrans" cxnId="{06D93AC0-420F-4390-B62B-C78022B5E67D}">
      <dgm:prSet/>
      <dgm:spPr/>
      <dgm:t>
        <a:bodyPr/>
        <a:lstStyle/>
        <a:p>
          <a:endParaRPr lang="en-US"/>
        </a:p>
      </dgm:t>
    </dgm:pt>
    <dgm:pt modelId="{BECE5393-4F92-455E-B63C-E4DBCC3426AA}" type="sibTrans" cxnId="{06D93AC0-420F-4390-B62B-C78022B5E67D}">
      <dgm:prSet/>
      <dgm:spPr/>
      <dgm:t>
        <a:bodyPr/>
        <a:lstStyle/>
        <a:p>
          <a:endParaRPr lang="en-US"/>
        </a:p>
      </dgm:t>
    </dgm:pt>
    <dgm:pt modelId="{185473CD-6095-400B-9C9E-3229E366D601}">
      <dgm:prSet phldrT="[Text]"/>
      <dgm:spPr/>
      <dgm:t>
        <a:bodyPr/>
        <a:lstStyle/>
        <a:p>
          <a:r>
            <a:rPr lang="en-US" dirty="0" smtClean="0"/>
            <a:t>Protein Topology</a:t>
          </a:r>
          <a:endParaRPr lang="en-US" dirty="0"/>
        </a:p>
      </dgm:t>
    </dgm:pt>
    <dgm:pt modelId="{E66A72CA-4F7B-4A1D-A718-423CE84DFDA1}" type="parTrans" cxnId="{83BBE135-7D37-4F3F-8A1A-53EB84751C45}">
      <dgm:prSet/>
      <dgm:spPr/>
      <dgm:t>
        <a:bodyPr/>
        <a:lstStyle/>
        <a:p>
          <a:endParaRPr lang="en-US"/>
        </a:p>
      </dgm:t>
    </dgm:pt>
    <dgm:pt modelId="{5DD68B8A-63F0-4D16-A791-08BFF3428A43}" type="sibTrans" cxnId="{83BBE135-7D37-4F3F-8A1A-53EB84751C45}">
      <dgm:prSet/>
      <dgm:spPr/>
      <dgm:t>
        <a:bodyPr/>
        <a:lstStyle/>
        <a:p>
          <a:endParaRPr lang="en-US"/>
        </a:p>
      </dgm:t>
    </dgm:pt>
    <dgm:pt modelId="{788E3FD2-4661-4B98-A6F9-19DA91424EB7}">
      <dgm:prSet phldrT="[Text]"/>
      <dgm:spPr/>
      <dgm:t>
        <a:bodyPr/>
        <a:lstStyle/>
        <a:p>
          <a:r>
            <a:rPr lang="en-US" dirty="0" smtClean="0"/>
            <a:t>Link Data</a:t>
          </a:r>
          <a:endParaRPr lang="en-US" dirty="0"/>
        </a:p>
      </dgm:t>
    </dgm:pt>
    <dgm:pt modelId="{6BB17E29-E04D-4AA9-AE80-2E0DE015E8F9}" type="parTrans" cxnId="{C700E7AB-A8BC-480F-8E21-372DC863A6A8}">
      <dgm:prSet/>
      <dgm:spPr/>
      <dgm:t>
        <a:bodyPr/>
        <a:lstStyle/>
        <a:p>
          <a:endParaRPr lang="en-US"/>
        </a:p>
      </dgm:t>
    </dgm:pt>
    <dgm:pt modelId="{011420A0-6231-497E-9F27-AB44802708E8}" type="sibTrans" cxnId="{C700E7AB-A8BC-480F-8E21-372DC863A6A8}">
      <dgm:prSet/>
      <dgm:spPr/>
      <dgm:t>
        <a:bodyPr/>
        <a:lstStyle/>
        <a:p>
          <a:endParaRPr lang="en-US"/>
        </a:p>
      </dgm:t>
    </dgm:pt>
    <dgm:pt modelId="{39D8FFB8-2481-45C9-9C6F-EFE195ABC413}">
      <dgm:prSet phldrT="[Text]"/>
      <dgm:spPr/>
      <dgm:t>
        <a:bodyPr/>
        <a:lstStyle/>
        <a:p>
          <a:r>
            <a:rPr lang="en-US" dirty="0" smtClean="0"/>
            <a:t>HX-XL Processing</a:t>
          </a:r>
          <a:endParaRPr lang="en-US" dirty="0"/>
        </a:p>
      </dgm:t>
    </dgm:pt>
    <dgm:pt modelId="{F7EB9100-9913-45B9-B79F-33A5F13711CA}" type="parTrans" cxnId="{C428E7E7-C434-42C7-B573-B4BBA636451A}">
      <dgm:prSet/>
      <dgm:spPr/>
      <dgm:t>
        <a:bodyPr/>
        <a:lstStyle/>
        <a:p>
          <a:endParaRPr lang="en-US"/>
        </a:p>
      </dgm:t>
    </dgm:pt>
    <dgm:pt modelId="{ADE76DA6-DB45-45D4-BDA2-411ED604D38B}" type="sibTrans" cxnId="{C428E7E7-C434-42C7-B573-B4BBA636451A}">
      <dgm:prSet/>
      <dgm:spPr/>
      <dgm:t>
        <a:bodyPr/>
        <a:lstStyle/>
        <a:p>
          <a:endParaRPr lang="en-US"/>
        </a:p>
      </dgm:t>
    </dgm:pt>
    <dgm:pt modelId="{D81D5858-BCD0-4128-AAB2-9448E5F38E8A}">
      <dgm:prSet phldrT="[Text]"/>
      <dgm:spPr/>
      <dgm:t>
        <a:bodyPr/>
        <a:lstStyle/>
        <a:p>
          <a:r>
            <a:rPr lang="en-US" dirty="0" smtClean="0"/>
            <a:t>IMP </a:t>
          </a:r>
          <a:r>
            <a:rPr lang="en-US" dirty="0" err="1" smtClean="0"/>
            <a:t>Config</a:t>
          </a:r>
          <a:endParaRPr lang="en-US" dirty="0"/>
        </a:p>
      </dgm:t>
    </dgm:pt>
    <dgm:pt modelId="{0B0246BD-DB60-4757-98AC-A0AF75557519}" type="parTrans" cxnId="{C64CBB15-6DC7-4F3B-9B7C-3485004E100E}">
      <dgm:prSet/>
      <dgm:spPr/>
      <dgm:t>
        <a:bodyPr/>
        <a:lstStyle/>
        <a:p>
          <a:endParaRPr lang="en-US"/>
        </a:p>
      </dgm:t>
    </dgm:pt>
    <dgm:pt modelId="{3459BFD3-35DD-4997-83DA-81AC5E048369}" type="sibTrans" cxnId="{C64CBB15-6DC7-4F3B-9B7C-3485004E100E}">
      <dgm:prSet/>
      <dgm:spPr/>
      <dgm:t>
        <a:bodyPr/>
        <a:lstStyle/>
        <a:p>
          <a:endParaRPr lang="en-US"/>
        </a:p>
      </dgm:t>
    </dgm:pt>
    <dgm:pt modelId="{C03AB3A9-7E9B-465A-BD78-903ED53F738E}">
      <dgm:prSet phldrT="[Text]"/>
      <dgm:spPr/>
      <dgm:t>
        <a:bodyPr/>
        <a:lstStyle/>
        <a:p>
          <a:r>
            <a:rPr lang="en-US" dirty="0" smtClean="0"/>
            <a:t>Export</a:t>
          </a:r>
          <a:endParaRPr lang="en-US" dirty="0"/>
        </a:p>
      </dgm:t>
    </dgm:pt>
    <dgm:pt modelId="{66258DB8-24B7-4331-8A58-1439B8DF1329}" type="parTrans" cxnId="{29FC3F47-D1BB-417E-9ED2-0B825629B290}">
      <dgm:prSet/>
      <dgm:spPr/>
      <dgm:t>
        <a:bodyPr/>
        <a:lstStyle/>
        <a:p>
          <a:endParaRPr lang="en-US"/>
        </a:p>
      </dgm:t>
    </dgm:pt>
    <dgm:pt modelId="{1151C568-6523-4CDC-980A-32435158B5C9}" type="sibTrans" cxnId="{29FC3F47-D1BB-417E-9ED2-0B825629B290}">
      <dgm:prSet/>
      <dgm:spPr/>
      <dgm:t>
        <a:bodyPr/>
        <a:lstStyle/>
        <a:p>
          <a:endParaRPr lang="en-US"/>
        </a:p>
      </dgm:t>
    </dgm:pt>
    <dgm:pt modelId="{E912565D-2755-48BE-99F2-8FA86B4DE297}">
      <dgm:prSet phldrT="[Text]"/>
      <dgm:spPr/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9ABB17EA-D222-4A08-9A17-DE7D44DF6C9B}" type="parTrans" cxnId="{725CF2F5-DFF1-4F3A-8727-6596E039793F}">
      <dgm:prSet/>
      <dgm:spPr/>
      <dgm:t>
        <a:bodyPr/>
        <a:lstStyle/>
        <a:p>
          <a:endParaRPr lang="en-US"/>
        </a:p>
      </dgm:t>
    </dgm:pt>
    <dgm:pt modelId="{6B996E24-9AF3-45E2-B715-0E2C24D24513}" type="sibTrans" cxnId="{725CF2F5-DFF1-4F3A-8727-6596E039793F}">
      <dgm:prSet/>
      <dgm:spPr/>
      <dgm:t>
        <a:bodyPr/>
        <a:lstStyle/>
        <a:p>
          <a:endParaRPr lang="en-US"/>
        </a:p>
      </dgm:t>
    </dgm:pt>
    <dgm:pt modelId="{D7DB2158-E3EB-4FF4-AD34-B85EE92438F0}">
      <dgm:prSet phldrT="[Text]"/>
      <dgm:spPr/>
      <dgm:t>
        <a:bodyPr/>
        <a:lstStyle/>
        <a:p>
          <a:r>
            <a:rPr lang="en-US" dirty="0" smtClean="0"/>
            <a:t>Run Model</a:t>
          </a:r>
          <a:endParaRPr lang="en-US" dirty="0"/>
        </a:p>
      </dgm:t>
    </dgm:pt>
    <dgm:pt modelId="{252CBABE-1093-4C51-B519-03310884418A}" type="parTrans" cxnId="{5B95FD21-6019-42C7-9285-0723F97B51C2}">
      <dgm:prSet/>
      <dgm:spPr/>
      <dgm:t>
        <a:bodyPr/>
        <a:lstStyle/>
        <a:p>
          <a:endParaRPr lang="en-US"/>
        </a:p>
      </dgm:t>
    </dgm:pt>
    <dgm:pt modelId="{81C95D20-9CCE-4B6B-A80F-B61FD43106B4}" type="sibTrans" cxnId="{5B95FD21-6019-42C7-9285-0723F97B51C2}">
      <dgm:prSet/>
      <dgm:spPr/>
      <dgm:t>
        <a:bodyPr/>
        <a:lstStyle/>
        <a:p>
          <a:endParaRPr lang="en-US"/>
        </a:p>
      </dgm:t>
    </dgm:pt>
    <dgm:pt modelId="{0907291D-412E-4944-A311-A83A36F8A00C}">
      <dgm:prSet phldrT="[Text]"/>
      <dgm:spPr/>
      <dgm:t>
        <a:bodyPr/>
        <a:lstStyle/>
        <a:p>
          <a:r>
            <a:rPr lang="en-US" dirty="0" smtClean="0"/>
            <a:t>Amend Inputs and Configuration</a:t>
          </a:r>
          <a:endParaRPr lang="en-US" dirty="0"/>
        </a:p>
      </dgm:t>
    </dgm:pt>
    <dgm:pt modelId="{3AA0B9BF-BEC1-4E28-9EBB-66AFFCC2930F}" type="parTrans" cxnId="{045AF190-CCE3-4550-93E9-BD37965F457C}">
      <dgm:prSet/>
      <dgm:spPr/>
      <dgm:t>
        <a:bodyPr/>
        <a:lstStyle/>
        <a:p>
          <a:endParaRPr lang="en-US"/>
        </a:p>
      </dgm:t>
    </dgm:pt>
    <dgm:pt modelId="{4114DA59-9151-44DE-9007-97764AA2507B}" type="sibTrans" cxnId="{045AF190-CCE3-4550-93E9-BD37965F457C}">
      <dgm:prSet/>
      <dgm:spPr/>
      <dgm:t>
        <a:bodyPr/>
        <a:lstStyle/>
        <a:p>
          <a:endParaRPr lang="en-US"/>
        </a:p>
      </dgm:t>
    </dgm:pt>
    <dgm:pt modelId="{F728B01F-1F36-4A4F-A984-C2D5D2603FAF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5A5F868E-EC0F-4B24-961E-B2983FCC2A69}" type="parTrans" cxnId="{67F3E6D3-ECD7-4BFD-9DE1-5F98624912CD}">
      <dgm:prSet/>
      <dgm:spPr/>
      <dgm:t>
        <a:bodyPr/>
        <a:lstStyle/>
        <a:p>
          <a:endParaRPr lang="en-US"/>
        </a:p>
      </dgm:t>
    </dgm:pt>
    <dgm:pt modelId="{811ED99C-12B0-44DF-8707-709706016674}" type="sibTrans" cxnId="{67F3E6D3-ECD7-4BFD-9DE1-5F98624912CD}">
      <dgm:prSet/>
      <dgm:spPr/>
      <dgm:t>
        <a:bodyPr/>
        <a:lstStyle/>
        <a:p>
          <a:endParaRPr lang="en-US"/>
        </a:p>
      </dgm:t>
    </dgm:pt>
    <dgm:pt modelId="{FD11B9AC-7046-4411-A678-9167B1AEB684}" type="pres">
      <dgm:prSet presAssocID="{997E28B0-65CB-4DC1-B921-76CB0CF57EFC}" presName="cycle" presStyleCnt="0">
        <dgm:presLayoutVars>
          <dgm:dir/>
          <dgm:resizeHandles val="exact"/>
        </dgm:presLayoutVars>
      </dgm:prSet>
      <dgm:spPr/>
    </dgm:pt>
    <dgm:pt modelId="{EA6442ED-2B41-49B9-890D-A9D8A67FC20A}" type="pres">
      <dgm:prSet presAssocID="{EDF1CDBC-15BF-4817-850B-AA7E1BB98CCF}" presName="node" presStyleLbl="node1" presStyleIdx="0" presStyleCnt="10">
        <dgm:presLayoutVars>
          <dgm:bulletEnabled val="1"/>
        </dgm:presLayoutVars>
      </dgm:prSet>
      <dgm:spPr/>
    </dgm:pt>
    <dgm:pt modelId="{B406CD5D-06F6-4BE8-B18E-E561E688359C}" type="pres">
      <dgm:prSet presAssocID="{BECE5393-4F92-455E-B63C-E4DBCC3426AA}" presName="sibTrans" presStyleLbl="sibTrans2D1" presStyleIdx="0" presStyleCnt="10"/>
      <dgm:spPr/>
    </dgm:pt>
    <dgm:pt modelId="{F468B5D8-C021-4769-A38B-2557248066F3}" type="pres">
      <dgm:prSet presAssocID="{BECE5393-4F92-455E-B63C-E4DBCC3426AA}" presName="connectorText" presStyleLbl="sibTrans2D1" presStyleIdx="0" presStyleCnt="10"/>
      <dgm:spPr/>
    </dgm:pt>
    <dgm:pt modelId="{3E141647-2010-4D20-9714-FA542AE6F0A9}" type="pres">
      <dgm:prSet presAssocID="{185473CD-6095-400B-9C9E-3229E366D601}" presName="node" presStyleLbl="node1" presStyleIdx="1" presStyleCnt="10">
        <dgm:presLayoutVars>
          <dgm:bulletEnabled val="1"/>
        </dgm:presLayoutVars>
      </dgm:prSet>
      <dgm:spPr/>
    </dgm:pt>
    <dgm:pt modelId="{A0DA267C-3632-4168-9EC0-C99036C37346}" type="pres">
      <dgm:prSet presAssocID="{5DD68B8A-63F0-4D16-A791-08BFF3428A43}" presName="sibTrans" presStyleLbl="sibTrans2D1" presStyleIdx="1" presStyleCnt="10"/>
      <dgm:spPr/>
    </dgm:pt>
    <dgm:pt modelId="{322E5F0C-3AA2-432A-BEC4-D937B7A3BA86}" type="pres">
      <dgm:prSet presAssocID="{5DD68B8A-63F0-4D16-A791-08BFF3428A43}" presName="connectorText" presStyleLbl="sibTrans2D1" presStyleIdx="1" presStyleCnt="10"/>
      <dgm:spPr/>
    </dgm:pt>
    <dgm:pt modelId="{C548675C-E5FC-405A-B8E7-3ED5A91C7302}" type="pres">
      <dgm:prSet presAssocID="{788E3FD2-4661-4B98-A6F9-19DA91424EB7}" presName="node" presStyleLbl="node1" presStyleIdx="2" presStyleCnt="10">
        <dgm:presLayoutVars>
          <dgm:bulletEnabled val="1"/>
        </dgm:presLayoutVars>
      </dgm:prSet>
      <dgm:spPr/>
    </dgm:pt>
    <dgm:pt modelId="{DB458B84-0562-4BB4-BB6B-9BE45010FD23}" type="pres">
      <dgm:prSet presAssocID="{011420A0-6231-497E-9F27-AB44802708E8}" presName="sibTrans" presStyleLbl="sibTrans2D1" presStyleIdx="2" presStyleCnt="10"/>
      <dgm:spPr/>
    </dgm:pt>
    <dgm:pt modelId="{98EA63FE-5081-4AAA-819D-458B1D3A8F53}" type="pres">
      <dgm:prSet presAssocID="{011420A0-6231-497E-9F27-AB44802708E8}" presName="connectorText" presStyleLbl="sibTrans2D1" presStyleIdx="2" presStyleCnt="10"/>
      <dgm:spPr/>
    </dgm:pt>
    <dgm:pt modelId="{9B7E30C7-25FE-4DD4-93BA-4AD708DD1ACF}" type="pres">
      <dgm:prSet presAssocID="{39D8FFB8-2481-45C9-9C6F-EFE195ABC413}" presName="node" presStyleLbl="node1" presStyleIdx="3" presStyleCnt="10">
        <dgm:presLayoutVars>
          <dgm:bulletEnabled val="1"/>
        </dgm:presLayoutVars>
      </dgm:prSet>
      <dgm:spPr/>
    </dgm:pt>
    <dgm:pt modelId="{B845C5DD-0C3C-43A3-9C91-0886C731206A}" type="pres">
      <dgm:prSet presAssocID="{ADE76DA6-DB45-45D4-BDA2-411ED604D38B}" presName="sibTrans" presStyleLbl="sibTrans2D1" presStyleIdx="3" presStyleCnt="10"/>
      <dgm:spPr/>
    </dgm:pt>
    <dgm:pt modelId="{66710589-44FD-48A3-8181-CE10BB943FB9}" type="pres">
      <dgm:prSet presAssocID="{ADE76DA6-DB45-45D4-BDA2-411ED604D38B}" presName="connectorText" presStyleLbl="sibTrans2D1" presStyleIdx="3" presStyleCnt="10"/>
      <dgm:spPr/>
    </dgm:pt>
    <dgm:pt modelId="{918C2857-A606-4623-A339-A20AC7C5D325}" type="pres">
      <dgm:prSet presAssocID="{D81D5858-BCD0-4128-AAB2-9448E5F38E8A}" presName="node" presStyleLbl="node1" presStyleIdx="4" presStyleCnt="10">
        <dgm:presLayoutVars>
          <dgm:bulletEnabled val="1"/>
        </dgm:presLayoutVars>
      </dgm:prSet>
      <dgm:spPr/>
    </dgm:pt>
    <dgm:pt modelId="{C754094F-20B7-47D3-BA84-8F1A1CD71A60}" type="pres">
      <dgm:prSet presAssocID="{3459BFD3-35DD-4997-83DA-81AC5E048369}" presName="sibTrans" presStyleLbl="sibTrans2D1" presStyleIdx="4" presStyleCnt="10"/>
      <dgm:spPr/>
    </dgm:pt>
    <dgm:pt modelId="{9200B1E8-892E-41B3-A245-FD900FFB73CE}" type="pres">
      <dgm:prSet presAssocID="{3459BFD3-35DD-4997-83DA-81AC5E048369}" presName="connectorText" presStyleLbl="sibTrans2D1" presStyleIdx="4" presStyleCnt="10"/>
      <dgm:spPr/>
    </dgm:pt>
    <dgm:pt modelId="{73A68BF1-A068-4BCF-A7B4-EC111DF5139B}" type="pres">
      <dgm:prSet presAssocID="{C03AB3A9-7E9B-465A-BD78-903ED53F738E}" presName="node" presStyleLbl="node1" presStyleIdx="5" presStyleCnt="10">
        <dgm:presLayoutVars>
          <dgm:bulletEnabled val="1"/>
        </dgm:presLayoutVars>
      </dgm:prSet>
      <dgm:spPr/>
    </dgm:pt>
    <dgm:pt modelId="{0F833C0E-B3BE-455E-9EE4-15892A35E420}" type="pres">
      <dgm:prSet presAssocID="{1151C568-6523-4CDC-980A-32435158B5C9}" presName="sibTrans" presStyleLbl="sibTrans2D1" presStyleIdx="5" presStyleCnt="10"/>
      <dgm:spPr/>
    </dgm:pt>
    <dgm:pt modelId="{F721FCC9-C1A9-4CA5-9AFE-D840F8A77DA1}" type="pres">
      <dgm:prSet presAssocID="{1151C568-6523-4CDC-980A-32435158B5C9}" presName="connectorText" presStyleLbl="sibTrans2D1" presStyleIdx="5" presStyleCnt="10"/>
      <dgm:spPr/>
    </dgm:pt>
    <dgm:pt modelId="{91E77693-1FD2-480B-B17F-D570682655FA}" type="pres">
      <dgm:prSet presAssocID="{E912565D-2755-48BE-99F2-8FA86B4DE297}" presName="node" presStyleLbl="node1" presStyleIdx="6" presStyleCnt="10">
        <dgm:presLayoutVars>
          <dgm:bulletEnabled val="1"/>
        </dgm:presLayoutVars>
      </dgm:prSet>
      <dgm:spPr/>
    </dgm:pt>
    <dgm:pt modelId="{FDC6BDB4-B271-4662-B97A-F8E434AB04B7}" type="pres">
      <dgm:prSet presAssocID="{6B996E24-9AF3-45E2-B715-0E2C24D24513}" presName="sibTrans" presStyleLbl="sibTrans2D1" presStyleIdx="6" presStyleCnt="10"/>
      <dgm:spPr/>
    </dgm:pt>
    <dgm:pt modelId="{306D458C-1420-4272-91BB-70269C1CB1D7}" type="pres">
      <dgm:prSet presAssocID="{6B996E24-9AF3-45E2-B715-0E2C24D24513}" presName="connectorText" presStyleLbl="sibTrans2D1" presStyleIdx="6" presStyleCnt="10"/>
      <dgm:spPr/>
    </dgm:pt>
    <dgm:pt modelId="{2F53B8EF-F6D2-40ED-A571-4ECCC77EEE75}" type="pres">
      <dgm:prSet presAssocID="{D7DB2158-E3EB-4FF4-AD34-B85EE92438F0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01185-DE8B-42EF-A934-65359B295E21}" type="pres">
      <dgm:prSet presAssocID="{81C95D20-9CCE-4B6B-A80F-B61FD43106B4}" presName="sibTrans" presStyleLbl="sibTrans2D1" presStyleIdx="7" presStyleCnt="10"/>
      <dgm:spPr/>
    </dgm:pt>
    <dgm:pt modelId="{DB0AA36F-7009-49D4-A531-EC90FFF27B41}" type="pres">
      <dgm:prSet presAssocID="{81C95D20-9CCE-4B6B-A80F-B61FD43106B4}" presName="connectorText" presStyleLbl="sibTrans2D1" presStyleIdx="7" presStyleCnt="10"/>
      <dgm:spPr/>
    </dgm:pt>
    <dgm:pt modelId="{9D3C3359-81D3-4D1C-9D47-CD7BAAEC5826}" type="pres">
      <dgm:prSet presAssocID="{F728B01F-1F36-4A4F-A984-C2D5D2603FAF}" presName="node" presStyleLbl="node1" presStyleIdx="8" presStyleCnt="10">
        <dgm:presLayoutVars>
          <dgm:bulletEnabled val="1"/>
        </dgm:presLayoutVars>
      </dgm:prSet>
      <dgm:spPr/>
    </dgm:pt>
    <dgm:pt modelId="{6DC52680-3DC6-40EA-A0A3-65B7B0B55B1D}" type="pres">
      <dgm:prSet presAssocID="{811ED99C-12B0-44DF-8707-709706016674}" presName="sibTrans" presStyleLbl="sibTrans2D1" presStyleIdx="8" presStyleCnt="10"/>
      <dgm:spPr/>
    </dgm:pt>
    <dgm:pt modelId="{270ECAB7-A3CA-4D8F-97F0-E4F6A48B55A4}" type="pres">
      <dgm:prSet presAssocID="{811ED99C-12B0-44DF-8707-709706016674}" presName="connectorText" presStyleLbl="sibTrans2D1" presStyleIdx="8" presStyleCnt="10"/>
      <dgm:spPr/>
    </dgm:pt>
    <dgm:pt modelId="{ECFA85BC-C7E3-4691-A49C-D3FE00B75128}" type="pres">
      <dgm:prSet presAssocID="{0907291D-412E-4944-A311-A83A36F8A00C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1CFAC4-52AF-4879-94C0-D824E7240385}" type="pres">
      <dgm:prSet presAssocID="{4114DA59-9151-44DE-9007-97764AA2507B}" presName="sibTrans" presStyleLbl="sibTrans2D1" presStyleIdx="9" presStyleCnt="10"/>
      <dgm:spPr/>
    </dgm:pt>
    <dgm:pt modelId="{F0AF2B20-9FD9-4B78-9F30-A8F6A447BD8E}" type="pres">
      <dgm:prSet presAssocID="{4114DA59-9151-44DE-9007-97764AA2507B}" presName="connectorText" presStyleLbl="sibTrans2D1" presStyleIdx="9" presStyleCnt="10"/>
      <dgm:spPr/>
    </dgm:pt>
  </dgm:ptLst>
  <dgm:cxnLst>
    <dgm:cxn modelId="{28B7F88D-03A2-4655-BCB4-50E8D3221B8A}" type="presOf" srcId="{C03AB3A9-7E9B-465A-BD78-903ED53F738E}" destId="{73A68BF1-A068-4BCF-A7B4-EC111DF5139B}" srcOrd="0" destOrd="0" presId="urn:microsoft.com/office/officeart/2005/8/layout/cycle2"/>
    <dgm:cxn modelId="{AA81AAB9-B9B4-4DEF-8093-56B3553982D6}" type="presOf" srcId="{81C95D20-9CCE-4B6B-A80F-B61FD43106B4}" destId="{E1B01185-DE8B-42EF-A934-65359B295E21}" srcOrd="0" destOrd="0" presId="urn:microsoft.com/office/officeart/2005/8/layout/cycle2"/>
    <dgm:cxn modelId="{A9889CF2-2448-4DD0-81B0-7CC531DC7651}" type="presOf" srcId="{D81D5858-BCD0-4128-AAB2-9448E5F38E8A}" destId="{918C2857-A606-4623-A339-A20AC7C5D325}" srcOrd="0" destOrd="0" presId="urn:microsoft.com/office/officeart/2005/8/layout/cycle2"/>
    <dgm:cxn modelId="{E3B64DDE-90FA-4144-9B3F-C785EC986FC3}" type="presOf" srcId="{3459BFD3-35DD-4997-83DA-81AC5E048369}" destId="{9200B1E8-892E-41B3-A245-FD900FFB73CE}" srcOrd="1" destOrd="0" presId="urn:microsoft.com/office/officeart/2005/8/layout/cycle2"/>
    <dgm:cxn modelId="{C700E7AB-A8BC-480F-8E21-372DC863A6A8}" srcId="{997E28B0-65CB-4DC1-B921-76CB0CF57EFC}" destId="{788E3FD2-4661-4B98-A6F9-19DA91424EB7}" srcOrd="2" destOrd="0" parTransId="{6BB17E29-E04D-4AA9-AE80-2E0DE015E8F9}" sibTransId="{011420A0-6231-497E-9F27-AB44802708E8}"/>
    <dgm:cxn modelId="{F7941312-14FE-432A-9EE3-9E120B42B8AF}" type="presOf" srcId="{6B996E24-9AF3-45E2-B715-0E2C24D24513}" destId="{306D458C-1420-4272-91BB-70269C1CB1D7}" srcOrd="1" destOrd="0" presId="urn:microsoft.com/office/officeart/2005/8/layout/cycle2"/>
    <dgm:cxn modelId="{CA0963CF-558E-4C43-9A17-5BC0B79CCA0C}" type="presOf" srcId="{6B996E24-9AF3-45E2-B715-0E2C24D24513}" destId="{FDC6BDB4-B271-4662-B97A-F8E434AB04B7}" srcOrd="0" destOrd="0" presId="urn:microsoft.com/office/officeart/2005/8/layout/cycle2"/>
    <dgm:cxn modelId="{DFA04263-CAA2-431E-A5DE-D52EE063F942}" type="presOf" srcId="{BECE5393-4F92-455E-B63C-E4DBCC3426AA}" destId="{B406CD5D-06F6-4BE8-B18E-E561E688359C}" srcOrd="0" destOrd="0" presId="urn:microsoft.com/office/officeart/2005/8/layout/cycle2"/>
    <dgm:cxn modelId="{B30923AA-0760-4900-BF04-8957A8679836}" type="presOf" srcId="{D7DB2158-E3EB-4FF4-AD34-B85EE92438F0}" destId="{2F53B8EF-F6D2-40ED-A571-4ECCC77EEE75}" srcOrd="0" destOrd="0" presId="urn:microsoft.com/office/officeart/2005/8/layout/cycle2"/>
    <dgm:cxn modelId="{045AF190-CCE3-4550-93E9-BD37965F457C}" srcId="{997E28B0-65CB-4DC1-B921-76CB0CF57EFC}" destId="{0907291D-412E-4944-A311-A83A36F8A00C}" srcOrd="9" destOrd="0" parTransId="{3AA0B9BF-BEC1-4E28-9EBB-66AFFCC2930F}" sibTransId="{4114DA59-9151-44DE-9007-97764AA2507B}"/>
    <dgm:cxn modelId="{7B3A2A0F-FAF4-49D1-8284-1F0844C49DDA}" type="presOf" srcId="{F728B01F-1F36-4A4F-A984-C2D5D2603FAF}" destId="{9D3C3359-81D3-4D1C-9D47-CD7BAAEC5826}" srcOrd="0" destOrd="0" presId="urn:microsoft.com/office/officeart/2005/8/layout/cycle2"/>
    <dgm:cxn modelId="{22B11368-BE44-4BC7-B485-87F22D9211E4}" type="presOf" srcId="{E912565D-2755-48BE-99F2-8FA86B4DE297}" destId="{91E77693-1FD2-480B-B17F-D570682655FA}" srcOrd="0" destOrd="0" presId="urn:microsoft.com/office/officeart/2005/8/layout/cycle2"/>
    <dgm:cxn modelId="{0261325C-1126-4D27-9D5C-C50D102CEFFB}" type="presOf" srcId="{011420A0-6231-497E-9F27-AB44802708E8}" destId="{DB458B84-0562-4BB4-BB6B-9BE45010FD23}" srcOrd="0" destOrd="0" presId="urn:microsoft.com/office/officeart/2005/8/layout/cycle2"/>
    <dgm:cxn modelId="{5B95FD21-6019-42C7-9285-0723F97B51C2}" srcId="{997E28B0-65CB-4DC1-B921-76CB0CF57EFC}" destId="{D7DB2158-E3EB-4FF4-AD34-B85EE92438F0}" srcOrd="7" destOrd="0" parTransId="{252CBABE-1093-4C51-B519-03310884418A}" sibTransId="{81C95D20-9CCE-4B6B-A80F-B61FD43106B4}"/>
    <dgm:cxn modelId="{06D93AC0-420F-4390-B62B-C78022B5E67D}" srcId="{997E28B0-65CB-4DC1-B921-76CB0CF57EFC}" destId="{EDF1CDBC-15BF-4817-850B-AA7E1BB98CCF}" srcOrd="0" destOrd="0" parTransId="{0FC3C112-2827-416E-92CF-E668FFB49563}" sibTransId="{BECE5393-4F92-455E-B63C-E4DBCC3426AA}"/>
    <dgm:cxn modelId="{0DAA1087-5117-4912-948B-2F8AB412DC58}" type="presOf" srcId="{011420A0-6231-497E-9F27-AB44802708E8}" destId="{98EA63FE-5081-4AAA-819D-458B1D3A8F53}" srcOrd="1" destOrd="0" presId="urn:microsoft.com/office/officeart/2005/8/layout/cycle2"/>
    <dgm:cxn modelId="{4EAC770E-BB4B-4C8E-A12C-517FDD2C2E2E}" type="presOf" srcId="{811ED99C-12B0-44DF-8707-709706016674}" destId="{270ECAB7-A3CA-4D8F-97F0-E4F6A48B55A4}" srcOrd="1" destOrd="0" presId="urn:microsoft.com/office/officeart/2005/8/layout/cycle2"/>
    <dgm:cxn modelId="{EB83BC99-BEBD-4AA8-AAF1-161509017FF1}" type="presOf" srcId="{ADE76DA6-DB45-45D4-BDA2-411ED604D38B}" destId="{B845C5DD-0C3C-43A3-9C91-0886C731206A}" srcOrd="0" destOrd="0" presId="urn:microsoft.com/office/officeart/2005/8/layout/cycle2"/>
    <dgm:cxn modelId="{7C8E8739-DBCB-4DAB-8362-4F0439CCD805}" type="presOf" srcId="{5DD68B8A-63F0-4D16-A791-08BFF3428A43}" destId="{A0DA267C-3632-4168-9EC0-C99036C37346}" srcOrd="0" destOrd="0" presId="urn:microsoft.com/office/officeart/2005/8/layout/cycle2"/>
    <dgm:cxn modelId="{83BBE135-7D37-4F3F-8A1A-53EB84751C45}" srcId="{997E28B0-65CB-4DC1-B921-76CB0CF57EFC}" destId="{185473CD-6095-400B-9C9E-3229E366D601}" srcOrd="1" destOrd="0" parTransId="{E66A72CA-4F7B-4A1D-A718-423CE84DFDA1}" sibTransId="{5DD68B8A-63F0-4D16-A791-08BFF3428A43}"/>
    <dgm:cxn modelId="{5A5B22DA-772A-4FCA-8FA4-FADA96CC0A1C}" type="presOf" srcId="{0907291D-412E-4944-A311-A83A36F8A00C}" destId="{ECFA85BC-C7E3-4691-A49C-D3FE00B75128}" srcOrd="0" destOrd="0" presId="urn:microsoft.com/office/officeart/2005/8/layout/cycle2"/>
    <dgm:cxn modelId="{B8AB7423-D39D-4BC5-97B4-BB4B369062D1}" type="presOf" srcId="{1151C568-6523-4CDC-980A-32435158B5C9}" destId="{F721FCC9-C1A9-4CA5-9AFE-D840F8A77DA1}" srcOrd="1" destOrd="0" presId="urn:microsoft.com/office/officeart/2005/8/layout/cycle2"/>
    <dgm:cxn modelId="{F82994B1-01F2-46A8-9B3C-FBC6396296A7}" type="presOf" srcId="{4114DA59-9151-44DE-9007-97764AA2507B}" destId="{F0AF2B20-9FD9-4B78-9F30-A8F6A447BD8E}" srcOrd="1" destOrd="0" presId="urn:microsoft.com/office/officeart/2005/8/layout/cycle2"/>
    <dgm:cxn modelId="{FF33A29C-5E4A-4452-8D79-3C7BAD4173AA}" type="presOf" srcId="{4114DA59-9151-44DE-9007-97764AA2507B}" destId="{1C1CFAC4-52AF-4879-94C0-D824E7240385}" srcOrd="0" destOrd="0" presId="urn:microsoft.com/office/officeart/2005/8/layout/cycle2"/>
    <dgm:cxn modelId="{67F3E6D3-ECD7-4BFD-9DE1-5F98624912CD}" srcId="{997E28B0-65CB-4DC1-B921-76CB0CF57EFC}" destId="{F728B01F-1F36-4A4F-A984-C2D5D2603FAF}" srcOrd="8" destOrd="0" parTransId="{5A5F868E-EC0F-4B24-961E-B2983FCC2A69}" sibTransId="{811ED99C-12B0-44DF-8707-709706016674}"/>
    <dgm:cxn modelId="{29FC3F47-D1BB-417E-9ED2-0B825629B290}" srcId="{997E28B0-65CB-4DC1-B921-76CB0CF57EFC}" destId="{C03AB3A9-7E9B-465A-BD78-903ED53F738E}" srcOrd="5" destOrd="0" parTransId="{66258DB8-24B7-4331-8A58-1439B8DF1329}" sibTransId="{1151C568-6523-4CDC-980A-32435158B5C9}"/>
    <dgm:cxn modelId="{48A777F2-6B7A-4850-A3C7-2ADEE68D024E}" type="presOf" srcId="{1151C568-6523-4CDC-980A-32435158B5C9}" destId="{0F833C0E-B3BE-455E-9EE4-15892A35E420}" srcOrd="0" destOrd="0" presId="urn:microsoft.com/office/officeart/2005/8/layout/cycle2"/>
    <dgm:cxn modelId="{CFD9ABDA-9C93-4695-9893-1631167DCC03}" type="presOf" srcId="{81C95D20-9CCE-4B6B-A80F-B61FD43106B4}" destId="{DB0AA36F-7009-49D4-A531-EC90FFF27B41}" srcOrd="1" destOrd="0" presId="urn:microsoft.com/office/officeart/2005/8/layout/cycle2"/>
    <dgm:cxn modelId="{2C4766E3-3D27-4A25-9B67-EAB2AF53C0F8}" type="presOf" srcId="{ADE76DA6-DB45-45D4-BDA2-411ED604D38B}" destId="{66710589-44FD-48A3-8181-CE10BB943FB9}" srcOrd="1" destOrd="0" presId="urn:microsoft.com/office/officeart/2005/8/layout/cycle2"/>
    <dgm:cxn modelId="{EA8EE042-49DF-456B-BADE-DAB67917C110}" type="presOf" srcId="{39D8FFB8-2481-45C9-9C6F-EFE195ABC413}" destId="{9B7E30C7-25FE-4DD4-93BA-4AD708DD1ACF}" srcOrd="0" destOrd="0" presId="urn:microsoft.com/office/officeart/2005/8/layout/cycle2"/>
    <dgm:cxn modelId="{5EACD992-A486-4D42-B1D5-B5F17FDAA928}" type="presOf" srcId="{EDF1CDBC-15BF-4817-850B-AA7E1BB98CCF}" destId="{EA6442ED-2B41-49B9-890D-A9D8A67FC20A}" srcOrd="0" destOrd="0" presId="urn:microsoft.com/office/officeart/2005/8/layout/cycle2"/>
    <dgm:cxn modelId="{4D096795-437D-4DAC-8618-18E414B39733}" type="presOf" srcId="{811ED99C-12B0-44DF-8707-709706016674}" destId="{6DC52680-3DC6-40EA-A0A3-65B7B0B55B1D}" srcOrd="0" destOrd="0" presId="urn:microsoft.com/office/officeart/2005/8/layout/cycle2"/>
    <dgm:cxn modelId="{725CF2F5-DFF1-4F3A-8727-6596E039793F}" srcId="{997E28B0-65CB-4DC1-B921-76CB0CF57EFC}" destId="{E912565D-2755-48BE-99F2-8FA86B4DE297}" srcOrd="6" destOrd="0" parTransId="{9ABB17EA-D222-4A08-9A17-DE7D44DF6C9B}" sibTransId="{6B996E24-9AF3-45E2-B715-0E2C24D24513}"/>
    <dgm:cxn modelId="{C428E7E7-C434-42C7-B573-B4BBA636451A}" srcId="{997E28B0-65CB-4DC1-B921-76CB0CF57EFC}" destId="{39D8FFB8-2481-45C9-9C6F-EFE195ABC413}" srcOrd="3" destOrd="0" parTransId="{F7EB9100-9913-45B9-B79F-33A5F13711CA}" sibTransId="{ADE76DA6-DB45-45D4-BDA2-411ED604D38B}"/>
    <dgm:cxn modelId="{57796FBB-D087-4EA3-862D-534A57BC8CEC}" type="presOf" srcId="{788E3FD2-4661-4B98-A6F9-19DA91424EB7}" destId="{C548675C-E5FC-405A-B8E7-3ED5A91C7302}" srcOrd="0" destOrd="0" presId="urn:microsoft.com/office/officeart/2005/8/layout/cycle2"/>
    <dgm:cxn modelId="{18B0AF57-7A96-48F0-9B5F-1F3CE156B1C3}" type="presOf" srcId="{5DD68B8A-63F0-4D16-A791-08BFF3428A43}" destId="{322E5F0C-3AA2-432A-BEC4-D937B7A3BA86}" srcOrd="1" destOrd="0" presId="urn:microsoft.com/office/officeart/2005/8/layout/cycle2"/>
    <dgm:cxn modelId="{8D686625-5561-4A35-A616-662F0819E98F}" type="presOf" srcId="{3459BFD3-35DD-4997-83DA-81AC5E048369}" destId="{C754094F-20B7-47D3-BA84-8F1A1CD71A60}" srcOrd="0" destOrd="0" presId="urn:microsoft.com/office/officeart/2005/8/layout/cycle2"/>
    <dgm:cxn modelId="{C64CBB15-6DC7-4F3B-9B7C-3485004E100E}" srcId="{997E28B0-65CB-4DC1-B921-76CB0CF57EFC}" destId="{D81D5858-BCD0-4128-AAB2-9448E5F38E8A}" srcOrd="4" destOrd="0" parTransId="{0B0246BD-DB60-4757-98AC-A0AF75557519}" sibTransId="{3459BFD3-35DD-4997-83DA-81AC5E048369}"/>
    <dgm:cxn modelId="{F1238B1F-D27D-45C4-A16D-F553169DE45F}" type="presOf" srcId="{185473CD-6095-400B-9C9E-3229E366D601}" destId="{3E141647-2010-4D20-9714-FA542AE6F0A9}" srcOrd="0" destOrd="0" presId="urn:microsoft.com/office/officeart/2005/8/layout/cycle2"/>
    <dgm:cxn modelId="{C447E0D1-5E02-440A-9F3E-6FE67C420A8E}" type="presOf" srcId="{BECE5393-4F92-455E-B63C-E4DBCC3426AA}" destId="{F468B5D8-C021-4769-A38B-2557248066F3}" srcOrd="1" destOrd="0" presId="urn:microsoft.com/office/officeart/2005/8/layout/cycle2"/>
    <dgm:cxn modelId="{FB849650-1F8D-4A62-880A-33C57BB865CB}" type="presOf" srcId="{997E28B0-65CB-4DC1-B921-76CB0CF57EFC}" destId="{FD11B9AC-7046-4411-A678-9167B1AEB684}" srcOrd="0" destOrd="0" presId="urn:microsoft.com/office/officeart/2005/8/layout/cycle2"/>
    <dgm:cxn modelId="{207F8192-73F5-4AFB-8944-F9D4AA08C3E4}" type="presParOf" srcId="{FD11B9AC-7046-4411-A678-9167B1AEB684}" destId="{EA6442ED-2B41-49B9-890D-A9D8A67FC20A}" srcOrd="0" destOrd="0" presId="urn:microsoft.com/office/officeart/2005/8/layout/cycle2"/>
    <dgm:cxn modelId="{8A3EDF72-CB7C-4B7C-9084-9BF908ECEB17}" type="presParOf" srcId="{FD11B9AC-7046-4411-A678-9167B1AEB684}" destId="{B406CD5D-06F6-4BE8-B18E-E561E688359C}" srcOrd="1" destOrd="0" presId="urn:microsoft.com/office/officeart/2005/8/layout/cycle2"/>
    <dgm:cxn modelId="{E83BC225-8BAF-400B-9E72-4F10AD6369D2}" type="presParOf" srcId="{B406CD5D-06F6-4BE8-B18E-E561E688359C}" destId="{F468B5D8-C021-4769-A38B-2557248066F3}" srcOrd="0" destOrd="0" presId="urn:microsoft.com/office/officeart/2005/8/layout/cycle2"/>
    <dgm:cxn modelId="{B8CF88DA-2442-4C12-8A22-015FCCE374C5}" type="presParOf" srcId="{FD11B9AC-7046-4411-A678-9167B1AEB684}" destId="{3E141647-2010-4D20-9714-FA542AE6F0A9}" srcOrd="2" destOrd="0" presId="urn:microsoft.com/office/officeart/2005/8/layout/cycle2"/>
    <dgm:cxn modelId="{324C15D6-2C97-414B-A960-E76F749516ED}" type="presParOf" srcId="{FD11B9AC-7046-4411-A678-9167B1AEB684}" destId="{A0DA267C-3632-4168-9EC0-C99036C37346}" srcOrd="3" destOrd="0" presId="urn:microsoft.com/office/officeart/2005/8/layout/cycle2"/>
    <dgm:cxn modelId="{4A665B36-9587-4498-AB77-37B1343DAAEB}" type="presParOf" srcId="{A0DA267C-3632-4168-9EC0-C99036C37346}" destId="{322E5F0C-3AA2-432A-BEC4-D937B7A3BA86}" srcOrd="0" destOrd="0" presId="urn:microsoft.com/office/officeart/2005/8/layout/cycle2"/>
    <dgm:cxn modelId="{21F76756-D8CE-4DD1-9250-00E25294EA25}" type="presParOf" srcId="{FD11B9AC-7046-4411-A678-9167B1AEB684}" destId="{C548675C-E5FC-405A-B8E7-3ED5A91C7302}" srcOrd="4" destOrd="0" presId="urn:microsoft.com/office/officeart/2005/8/layout/cycle2"/>
    <dgm:cxn modelId="{E8AB4C44-3187-4354-96BB-5B9F5612EE9F}" type="presParOf" srcId="{FD11B9AC-7046-4411-A678-9167B1AEB684}" destId="{DB458B84-0562-4BB4-BB6B-9BE45010FD23}" srcOrd="5" destOrd="0" presId="urn:microsoft.com/office/officeart/2005/8/layout/cycle2"/>
    <dgm:cxn modelId="{F2AE9B4A-91C0-4C28-9AC5-7C111BAA48C8}" type="presParOf" srcId="{DB458B84-0562-4BB4-BB6B-9BE45010FD23}" destId="{98EA63FE-5081-4AAA-819D-458B1D3A8F53}" srcOrd="0" destOrd="0" presId="urn:microsoft.com/office/officeart/2005/8/layout/cycle2"/>
    <dgm:cxn modelId="{79717213-216D-4664-998B-FFA13AFE68D0}" type="presParOf" srcId="{FD11B9AC-7046-4411-A678-9167B1AEB684}" destId="{9B7E30C7-25FE-4DD4-93BA-4AD708DD1ACF}" srcOrd="6" destOrd="0" presId="urn:microsoft.com/office/officeart/2005/8/layout/cycle2"/>
    <dgm:cxn modelId="{8F0DE1F1-639E-43CE-964A-9F8522DC07E6}" type="presParOf" srcId="{FD11B9AC-7046-4411-A678-9167B1AEB684}" destId="{B845C5DD-0C3C-43A3-9C91-0886C731206A}" srcOrd="7" destOrd="0" presId="urn:microsoft.com/office/officeart/2005/8/layout/cycle2"/>
    <dgm:cxn modelId="{28DE0B3E-93C5-42C3-9333-239691CC44D5}" type="presParOf" srcId="{B845C5DD-0C3C-43A3-9C91-0886C731206A}" destId="{66710589-44FD-48A3-8181-CE10BB943FB9}" srcOrd="0" destOrd="0" presId="urn:microsoft.com/office/officeart/2005/8/layout/cycle2"/>
    <dgm:cxn modelId="{6D389F4A-AA25-402A-978D-5FD76613BE28}" type="presParOf" srcId="{FD11B9AC-7046-4411-A678-9167B1AEB684}" destId="{918C2857-A606-4623-A339-A20AC7C5D325}" srcOrd="8" destOrd="0" presId="urn:microsoft.com/office/officeart/2005/8/layout/cycle2"/>
    <dgm:cxn modelId="{D478F1C9-C613-460F-BA70-BCB29F5ACBBD}" type="presParOf" srcId="{FD11B9AC-7046-4411-A678-9167B1AEB684}" destId="{C754094F-20B7-47D3-BA84-8F1A1CD71A60}" srcOrd="9" destOrd="0" presId="urn:microsoft.com/office/officeart/2005/8/layout/cycle2"/>
    <dgm:cxn modelId="{7B77DE75-2E89-4605-8A3E-68DC18B1B17B}" type="presParOf" srcId="{C754094F-20B7-47D3-BA84-8F1A1CD71A60}" destId="{9200B1E8-892E-41B3-A245-FD900FFB73CE}" srcOrd="0" destOrd="0" presId="urn:microsoft.com/office/officeart/2005/8/layout/cycle2"/>
    <dgm:cxn modelId="{B75FCFE3-622F-4B98-BE04-06A6AF24BD07}" type="presParOf" srcId="{FD11B9AC-7046-4411-A678-9167B1AEB684}" destId="{73A68BF1-A068-4BCF-A7B4-EC111DF5139B}" srcOrd="10" destOrd="0" presId="urn:microsoft.com/office/officeart/2005/8/layout/cycle2"/>
    <dgm:cxn modelId="{B3C6CFC2-147E-4AFF-A8E1-72363F101EEE}" type="presParOf" srcId="{FD11B9AC-7046-4411-A678-9167B1AEB684}" destId="{0F833C0E-B3BE-455E-9EE4-15892A35E420}" srcOrd="11" destOrd="0" presId="urn:microsoft.com/office/officeart/2005/8/layout/cycle2"/>
    <dgm:cxn modelId="{8A655C99-F6BB-4C46-A386-45CF73011A7D}" type="presParOf" srcId="{0F833C0E-B3BE-455E-9EE4-15892A35E420}" destId="{F721FCC9-C1A9-4CA5-9AFE-D840F8A77DA1}" srcOrd="0" destOrd="0" presId="urn:microsoft.com/office/officeart/2005/8/layout/cycle2"/>
    <dgm:cxn modelId="{5C861D70-BDA7-45E3-AF0B-106B42507DFE}" type="presParOf" srcId="{FD11B9AC-7046-4411-A678-9167B1AEB684}" destId="{91E77693-1FD2-480B-B17F-D570682655FA}" srcOrd="12" destOrd="0" presId="urn:microsoft.com/office/officeart/2005/8/layout/cycle2"/>
    <dgm:cxn modelId="{AD35143D-1898-4A8B-8359-784F3C6B8E2B}" type="presParOf" srcId="{FD11B9AC-7046-4411-A678-9167B1AEB684}" destId="{FDC6BDB4-B271-4662-B97A-F8E434AB04B7}" srcOrd="13" destOrd="0" presId="urn:microsoft.com/office/officeart/2005/8/layout/cycle2"/>
    <dgm:cxn modelId="{B9D2F7A1-1FA5-4025-9323-C3B433723E51}" type="presParOf" srcId="{FDC6BDB4-B271-4662-B97A-F8E434AB04B7}" destId="{306D458C-1420-4272-91BB-70269C1CB1D7}" srcOrd="0" destOrd="0" presId="urn:microsoft.com/office/officeart/2005/8/layout/cycle2"/>
    <dgm:cxn modelId="{F67FFA31-2463-4860-8642-8F1C86B008BF}" type="presParOf" srcId="{FD11B9AC-7046-4411-A678-9167B1AEB684}" destId="{2F53B8EF-F6D2-40ED-A571-4ECCC77EEE75}" srcOrd="14" destOrd="0" presId="urn:microsoft.com/office/officeart/2005/8/layout/cycle2"/>
    <dgm:cxn modelId="{0ABF7200-EE73-4E88-87AC-E2EDD17DF878}" type="presParOf" srcId="{FD11B9AC-7046-4411-A678-9167B1AEB684}" destId="{E1B01185-DE8B-42EF-A934-65359B295E21}" srcOrd="15" destOrd="0" presId="urn:microsoft.com/office/officeart/2005/8/layout/cycle2"/>
    <dgm:cxn modelId="{BDAD698A-94FB-441B-85B4-D4F49ACCCE2A}" type="presParOf" srcId="{E1B01185-DE8B-42EF-A934-65359B295E21}" destId="{DB0AA36F-7009-49D4-A531-EC90FFF27B41}" srcOrd="0" destOrd="0" presId="urn:microsoft.com/office/officeart/2005/8/layout/cycle2"/>
    <dgm:cxn modelId="{E817DC06-0B10-45BA-821A-2A92B2E15B27}" type="presParOf" srcId="{FD11B9AC-7046-4411-A678-9167B1AEB684}" destId="{9D3C3359-81D3-4D1C-9D47-CD7BAAEC5826}" srcOrd="16" destOrd="0" presId="urn:microsoft.com/office/officeart/2005/8/layout/cycle2"/>
    <dgm:cxn modelId="{A8A68C42-1F97-426F-87E2-F013B7651961}" type="presParOf" srcId="{FD11B9AC-7046-4411-A678-9167B1AEB684}" destId="{6DC52680-3DC6-40EA-A0A3-65B7B0B55B1D}" srcOrd="17" destOrd="0" presId="urn:microsoft.com/office/officeart/2005/8/layout/cycle2"/>
    <dgm:cxn modelId="{B2EB4F73-0CE6-4742-A780-1FBA3DECCAF4}" type="presParOf" srcId="{6DC52680-3DC6-40EA-A0A3-65B7B0B55B1D}" destId="{270ECAB7-A3CA-4D8F-97F0-E4F6A48B55A4}" srcOrd="0" destOrd="0" presId="urn:microsoft.com/office/officeart/2005/8/layout/cycle2"/>
    <dgm:cxn modelId="{34E48452-B295-4C7F-9DE6-9B2B7A5534E6}" type="presParOf" srcId="{FD11B9AC-7046-4411-A678-9167B1AEB684}" destId="{ECFA85BC-C7E3-4691-A49C-D3FE00B75128}" srcOrd="18" destOrd="0" presId="urn:microsoft.com/office/officeart/2005/8/layout/cycle2"/>
    <dgm:cxn modelId="{0864D105-4B74-43C9-9F7A-580467617602}" type="presParOf" srcId="{FD11B9AC-7046-4411-A678-9167B1AEB684}" destId="{1C1CFAC4-52AF-4879-94C0-D824E7240385}" srcOrd="19" destOrd="0" presId="urn:microsoft.com/office/officeart/2005/8/layout/cycle2"/>
    <dgm:cxn modelId="{D32EF6AE-608A-408D-8743-D0F6B419E238}" type="presParOf" srcId="{1C1CFAC4-52AF-4879-94C0-D824E7240385}" destId="{F0AF2B20-9FD9-4B78-9F30-A8F6A447BD8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A27CE-1DF7-482D-87C0-2B1E435AB1D2}">
      <dsp:nvSpPr>
        <dsp:cNvPr id="0" name=""/>
        <dsp:cNvSpPr/>
      </dsp:nvSpPr>
      <dsp:spPr>
        <a:xfrm>
          <a:off x="3493169" y="0"/>
          <a:ext cx="735607" cy="58054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content</a:t>
          </a:r>
          <a:endParaRPr lang="en-US" sz="1300" kern="1200" dirty="0"/>
        </a:p>
      </dsp:txBody>
      <dsp:txXfrm>
        <a:off x="3493169" y="0"/>
        <a:ext cx="735607" cy="1741646"/>
      </dsp:txXfrm>
    </dsp:sp>
    <dsp:sp modelId="{E6581A09-EC6F-4B68-B370-F7828F67A6DD}">
      <dsp:nvSpPr>
        <dsp:cNvPr id="0" name=""/>
        <dsp:cNvSpPr/>
      </dsp:nvSpPr>
      <dsp:spPr>
        <a:xfrm>
          <a:off x="2634961" y="0"/>
          <a:ext cx="735607" cy="58054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main</a:t>
          </a:r>
          <a:endParaRPr lang="en-US" sz="1300" kern="1200" dirty="0"/>
        </a:p>
      </dsp:txBody>
      <dsp:txXfrm>
        <a:off x="2634961" y="0"/>
        <a:ext cx="735607" cy="1741646"/>
      </dsp:txXfrm>
    </dsp:sp>
    <dsp:sp modelId="{5DDCC3A9-DD48-4A98-AB86-DBD97F4B052C}">
      <dsp:nvSpPr>
        <dsp:cNvPr id="0" name=""/>
        <dsp:cNvSpPr/>
      </dsp:nvSpPr>
      <dsp:spPr>
        <a:xfrm>
          <a:off x="1776752" y="0"/>
          <a:ext cx="735607" cy="58054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Root</a:t>
          </a:r>
          <a:endParaRPr lang="en-US" sz="1300" kern="1200" dirty="0"/>
        </a:p>
      </dsp:txBody>
      <dsp:txXfrm>
        <a:off x="1776752" y="0"/>
        <a:ext cx="735607" cy="1741646"/>
      </dsp:txXfrm>
    </dsp:sp>
    <dsp:sp modelId="{28D93CD3-FB3B-4408-8D58-766EE24C5F16}">
      <dsp:nvSpPr>
        <dsp:cNvPr id="0" name=""/>
        <dsp:cNvSpPr/>
      </dsp:nvSpPr>
      <dsp:spPr>
        <a:xfrm>
          <a:off x="1838053" y="3768564"/>
          <a:ext cx="613006" cy="306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Results</a:t>
          </a:r>
          <a:endParaRPr lang="en-US" sz="700" kern="1200" dirty="0"/>
        </a:p>
      </dsp:txBody>
      <dsp:txXfrm>
        <a:off x="1847030" y="3777541"/>
        <a:ext cx="595052" cy="288549"/>
      </dsp:txXfrm>
    </dsp:sp>
    <dsp:sp modelId="{911A8F96-1DA6-4B34-B939-5EB96BBDF3CD}">
      <dsp:nvSpPr>
        <dsp:cNvPr id="0" name=""/>
        <dsp:cNvSpPr/>
      </dsp:nvSpPr>
      <dsp:spPr>
        <a:xfrm rot="17051759">
          <a:off x="2073736" y="3432406"/>
          <a:ext cx="999848" cy="9503"/>
        </a:xfrm>
        <a:custGeom>
          <a:avLst/>
          <a:gdLst/>
          <a:ahLst/>
          <a:cxnLst/>
          <a:rect l="0" t="0" r="0" b="0"/>
          <a:pathLst>
            <a:path>
              <a:moveTo>
                <a:pt x="0" y="4751"/>
              </a:moveTo>
              <a:lnTo>
                <a:pt x="999848" y="47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48664" y="3412161"/>
        <a:ext cx="49992" cy="49992"/>
      </dsp:txXfrm>
    </dsp:sp>
    <dsp:sp modelId="{023F7967-8A03-480B-845A-BAE2DE7991FC}">
      <dsp:nvSpPr>
        <dsp:cNvPr id="0" name=""/>
        <dsp:cNvSpPr/>
      </dsp:nvSpPr>
      <dsp:spPr>
        <a:xfrm>
          <a:off x="2696261" y="2799248"/>
          <a:ext cx="613006" cy="306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data</a:t>
          </a:r>
          <a:endParaRPr lang="en-US" sz="700" kern="1200" dirty="0"/>
        </a:p>
      </dsp:txBody>
      <dsp:txXfrm>
        <a:off x="2705238" y="2808225"/>
        <a:ext cx="595052" cy="288549"/>
      </dsp:txXfrm>
    </dsp:sp>
    <dsp:sp modelId="{102B8575-8538-4FC7-AFC8-703CBEBBE228}">
      <dsp:nvSpPr>
        <dsp:cNvPr id="0" name=""/>
        <dsp:cNvSpPr/>
      </dsp:nvSpPr>
      <dsp:spPr>
        <a:xfrm rot="16983315">
          <a:off x="2889122" y="2419030"/>
          <a:ext cx="1085492" cy="9503"/>
        </a:xfrm>
        <a:custGeom>
          <a:avLst/>
          <a:gdLst/>
          <a:ahLst/>
          <a:cxnLst/>
          <a:rect l="0" t="0" r="0" b="0"/>
          <a:pathLst>
            <a:path>
              <a:moveTo>
                <a:pt x="0" y="4751"/>
              </a:moveTo>
              <a:lnTo>
                <a:pt x="1085492" y="4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04731" y="2396644"/>
        <a:ext cx="54274" cy="54274"/>
      </dsp:txXfrm>
    </dsp:sp>
    <dsp:sp modelId="{6BAFBE3F-3DEE-4F11-A921-8BFD6D98B4A6}">
      <dsp:nvSpPr>
        <dsp:cNvPr id="0" name=""/>
        <dsp:cNvSpPr/>
      </dsp:nvSpPr>
      <dsp:spPr>
        <a:xfrm>
          <a:off x="3554470" y="1741812"/>
          <a:ext cx="613006" cy="306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cl</a:t>
          </a:r>
          <a:endParaRPr lang="en-US" sz="700" kern="1200" dirty="0"/>
        </a:p>
      </dsp:txBody>
      <dsp:txXfrm>
        <a:off x="3563447" y="1750789"/>
        <a:ext cx="595052" cy="288549"/>
      </dsp:txXfrm>
    </dsp:sp>
    <dsp:sp modelId="{1BA16D76-E357-4454-9C2B-90F1BB393DED}">
      <dsp:nvSpPr>
        <dsp:cNvPr id="0" name=""/>
        <dsp:cNvSpPr/>
      </dsp:nvSpPr>
      <dsp:spPr>
        <a:xfrm rot="17350740">
          <a:off x="3058677" y="2595269"/>
          <a:ext cx="746383" cy="9503"/>
        </a:xfrm>
        <a:custGeom>
          <a:avLst/>
          <a:gdLst/>
          <a:ahLst/>
          <a:cxnLst/>
          <a:rect l="0" t="0" r="0" b="0"/>
          <a:pathLst>
            <a:path>
              <a:moveTo>
                <a:pt x="0" y="4751"/>
              </a:moveTo>
              <a:lnTo>
                <a:pt x="746383" y="4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13209" y="2581361"/>
        <a:ext cx="37319" cy="37319"/>
      </dsp:txXfrm>
    </dsp:sp>
    <dsp:sp modelId="{3939D5C9-28DB-4FCE-B4FB-B0F4C4A91AA1}">
      <dsp:nvSpPr>
        <dsp:cNvPr id="0" name=""/>
        <dsp:cNvSpPr/>
      </dsp:nvSpPr>
      <dsp:spPr>
        <a:xfrm>
          <a:off x="3554470" y="2094291"/>
          <a:ext cx="613006" cy="306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em</a:t>
          </a:r>
          <a:endParaRPr lang="en-US" sz="700" kern="1200" dirty="0"/>
        </a:p>
      </dsp:txBody>
      <dsp:txXfrm>
        <a:off x="3563447" y="2103268"/>
        <a:ext cx="595052" cy="288549"/>
      </dsp:txXfrm>
    </dsp:sp>
    <dsp:sp modelId="{22701E87-B43D-4719-8E83-94BA9A2DE157}">
      <dsp:nvSpPr>
        <dsp:cNvPr id="0" name=""/>
        <dsp:cNvSpPr/>
      </dsp:nvSpPr>
      <dsp:spPr>
        <a:xfrm rot="18289469">
          <a:off x="3217180" y="2771508"/>
          <a:ext cx="429377" cy="9503"/>
        </a:xfrm>
        <a:custGeom>
          <a:avLst/>
          <a:gdLst/>
          <a:ahLst/>
          <a:cxnLst/>
          <a:rect l="0" t="0" r="0" b="0"/>
          <a:pathLst>
            <a:path>
              <a:moveTo>
                <a:pt x="0" y="4751"/>
              </a:moveTo>
              <a:lnTo>
                <a:pt x="429377" y="4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21134" y="2765526"/>
        <a:ext cx="21468" cy="21468"/>
      </dsp:txXfrm>
    </dsp:sp>
    <dsp:sp modelId="{74CD85B9-C856-4DEF-A844-79C022466501}">
      <dsp:nvSpPr>
        <dsp:cNvPr id="0" name=""/>
        <dsp:cNvSpPr/>
      </dsp:nvSpPr>
      <dsp:spPr>
        <a:xfrm>
          <a:off x="3554470" y="2446769"/>
          <a:ext cx="613006" cy="306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fasta</a:t>
          </a:r>
          <a:endParaRPr lang="en-US" sz="700" kern="1200" dirty="0"/>
        </a:p>
      </dsp:txBody>
      <dsp:txXfrm>
        <a:off x="3563447" y="2455746"/>
        <a:ext cx="595052" cy="288549"/>
      </dsp:txXfrm>
    </dsp:sp>
    <dsp:sp modelId="{7624216E-6707-4E48-B0D3-1F3549EFCC8E}">
      <dsp:nvSpPr>
        <dsp:cNvPr id="0" name=""/>
        <dsp:cNvSpPr/>
      </dsp:nvSpPr>
      <dsp:spPr>
        <a:xfrm>
          <a:off x="3309268" y="2947748"/>
          <a:ext cx="245202" cy="9503"/>
        </a:xfrm>
        <a:custGeom>
          <a:avLst/>
          <a:gdLst/>
          <a:ahLst/>
          <a:cxnLst/>
          <a:rect l="0" t="0" r="0" b="0"/>
          <a:pathLst>
            <a:path>
              <a:moveTo>
                <a:pt x="0" y="4751"/>
              </a:moveTo>
              <a:lnTo>
                <a:pt x="245202" y="4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25739" y="2946369"/>
        <a:ext cx="12260" cy="12260"/>
      </dsp:txXfrm>
    </dsp:sp>
    <dsp:sp modelId="{845564B8-CF2D-432A-80C0-6E3220C770C0}">
      <dsp:nvSpPr>
        <dsp:cNvPr id="0" name=""/>
        <dsp:cNvSpPr/>
      </dsp:nvSpPr>
      <dsp:spPr>
        <a:xfrm>
          <a:off x="3554470" y="2799248"/>
          <a:ext cx="613006" cy="306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hx</a:t>
          </a:r>
          <a:endParaRPr lang="en-US" sz="700" kern="1200" dirty="0"/>
        </a:p>
      </dsp:txBody>
      <dsp:txXfrm>
        <a:off x="3563447" y="2808225"/>
        <a:ext cx="595052" cy="288549"/>
      </dsp:txXfrm>
    </dsp:sp>
    <dsp:sp modelId="{860A121A-0263-4EDE-BC63-2DE2DCC7236F}">
      <dsp:nvSpPr>
        <dsp:cNvPr id="0" name=""/>
        <dsp:cNvSpPr/>
      </dsp:nvSpPr>
      <dsp:spPr>
        <a:xfrm rot="3310531">
          <a:off x="3217180" y="3123987"/>
          <a:ext cx="429377" cy="9503"/>
        </a:xfrm>
        <a:custGeom>
          <a:avLst/>
          <a:gdLst/>
          <a:ahLst/>
          <a:cxnLst/>
          <a:rect l="0" t="0" r="0" b="0"/>
          <a:pathLst>
            <a:path>
              <a:moveTo>
                <a:pt x="0" y="4751"/>
              </a:moveTo>
              <a:lnTo>
                <a:pt x="429377" y="4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21134" y="3118004"/>
        <a:ext cx="21468" cy="21468"/>
      </dsp:txXfrm>
    </dsp:sp>
    <dsp:sp modelId="{4AE7A689-72EA-48BB-95E1-C1B4A774D6ED}">
      <dsp:nvSpPr>
        <dsp:cNvPr id="0" name=""/>
        <dsp:cNvSpPr/>
      </dsp:nvSpPr>
      <dsp:spPr>
        <a:xfrm>
          <a:off x="3554470" y="3151726"/>
          <a:ext cx="613006" cy="306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topo</a:t>
          </a:r>
          <a:endParaRPr lang="en-US" sz="700" kern="1200" dirty="0"/>
        </a:p>
      </dsp:txBody>
      <dsp:txXfrm>
        <a:off x="3563447" y="3160703"/>
        <a:ext cx="595052" cy="288549"/>
      </dsp:txXfrm>
    </dsp:sp>
    <dsp:sp modelId="{7F0926FB-8436-4235-B8E6-0F3F809AEC45}">
      <dsp:nvSpPr>
        <dsp:cNvPr id="0" name=""/>
        <dsp:cNvSpPr/>
      </dsp:nvSpPr>
      <dsp:spPr>
        <a:xfrm>
          <a:off x="4167476" y="3300226"/>
          <a:ext cx="245202" cy="9503"/>
        </a:xfrm>
        <a:custGeom>
          <a:avLst/>
          <a:gdLst/>
          <a:ahLst/>
          <a:cxnLst/>
          <a:rect l="0" t="0" r="0" b="0"/>
          <a:pathLst>
            <a:path>
              <a:moveTo>
                <a:pt x="0" y="4751"/>
              </a:moveTo>
              <a:lnTo>
                <a:pt x="245202" y="4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83947" y="3298848"/>
        <a:ext cx="12260" cy="12260"/>
      </dsp:txXfrm>
    </dsp:sp>
    <dsp:sp modelId="{AABB0F83-261E-45AD-B1D2-A2559DD57DDB}">
      <dsp:nvSpPr>
        <dsp:cNvPr id="0" name=""/>
        <dsp:cNvSpPr/>
      </dsp:nvSpPr>
      <dsp:spPr>
        <a:xfrm>
          <a:off x="4412679" y="3151726"/>
          <a:ext cx="613006" cy="306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Topology.txt</a:t>
          </a:r>
          <a:endParaRPr lang="en-US" sz="700" kern="1200" dirty="0"/>
        </a:p>
      </dsp:txBody>
      <dsp:txXfrm>
        <a:off x="4421656" y="3160703"/>
        <a:ext cx="595052" cy="288549"/>
      </dsp:txXfrm>
    </dsp:sp>
    <dsp:sp modelId="{74EC96BD-B022-40A9-9CFD-7E0120C7DB97}">
      <dsp:nvSpPr>
        <dsp:cNvPr id="0" name=""/>
        <dsp:cNvSpPr/>
      </dsp:nvSpPr>
      <dsp:spPr>
        <a:xfrm rot="4249260">
          <a:off x="3058677" y="3300226"/>
          <a:ext cx="746383" cy="9503"/>
        </a:xfrm>
        <a:custGeom>
          <a:avLst/>
          <a:gdLst/>
          <a:ahLst/>
          <a:cxnLst/>
          <a:rect l="0" t="0" r="0" b="0"/>
          <a:pathLst>
            <a:path>
              <a:moveTo>
                <a:pt x="0" y="4751"/>
              </a:moveTo>
              <a:lnTo>
                <a:pt x="746383" y="4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13209" y="3286318"/>
        <a:ext cx="37319" cy="37319"/>
      </dsp:txXfrm>
    </dsp:sp>
    <dsp:sp modelId="{ADED35BE-DBAD-4064-9BDD-39466C28AEAE}">
      <dsp:nvSpPr>
        <dsp:cNvPr id="0" name=""/>
        <dsp:cNvSpPr/>
      </dsp:nvSpPr>
      <dsp:spPr>
        <a:xfrm>
          <a:off x="3554470" y="3504205"/>
          <a:ext cx="613006" cy="306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xl</a:t>
          </a:r>
          <a:endParaRPr lang="en-US" sz="700" kern="1200" dirty="0"/>
        </a:p>
      </dsp:txBody>
      <dsp:txXfrm>
        <a:off x="3563447" y="3513182"/>
        <a:ext cx="595052" cy="288549"/>
      </dsp:txXfrm>
    </dsp:sp>
    <dsp:sp modelId="{35D9BBBE-7751-4342-82E1-3C2E414E90C5}">
      <dsp:nvSpPr>
        <dsp:cNvPr id="0" name=""/>
        <dsp:cNvSpPr/>
      </dsp:nvSpPr>
      <dsp:spPr>
        <a:xfrm rot="4616685">
          <a:off x="2889122" y="3476465"/>
          <a:ext cx="1085492" cy="9503"/>
        </a:xfrm>
        <a:custGeom>
          <a:avLst/>
          <a:gdLst/>
          <a:ahLst/>
          <a:cxnLst/>
          <a:rect l="0" t="0" r="0" b="0"/>
          <a:pathLst>
            <a:path>
              <a:moveTo>
                <a:pt x="0" y="4751"/>
              </a:moveTo>
              <a:lnTo>
                <a:pt x="1085492" y="4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04731" y="3454080"/>
        <a:ext cx="54274" cy="54274"/>
      </dsp:txXfrm>
    </dsp:sp>
    <dsp:sp modelId="{3A7F2547-E059-4BB1-84E2-4987E28653EE}">
      <dsp:nvSpPr>
        <dsp:cNvPr id="0" name=""/>
        <dsp:cNvSpPr/>
      </dsp:nvSpPr>
      <dsp:spPr>
        <a:xfrm>
          <a:off x="3554470" y="3856683"/>
          <a:ext cx="613006" cy="306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xtal</a:t>
          </a:r>
          <a:endParaRPr lang="en-US" sz="700" kern="1200" dirty="0"/>
        </a:p>
      </dsp:txBody>
      <dsp:txXfrm>
        <a:off x="3563447" y="3865660"/>
        <a:ext cx="595052" cy="288549"/>
      </dsp:txXfrm>
    </dsp:sp>
    <dsp:sp modelId="{4C7A6E00-DBC1-4C27-8903-0DED48F1AC64}">
      <dsp:nvSpPr>
        <dsp:cNvPr id="0" name=""/>
        <dsp:cNvSpPr/>
      </dsp:nvSpPr>
      <dsp:spPr>
        <a:xfrm rot="4548241">
          <a:off x="2073736" y="4401722"/>
          <a:ext cx="999848" cy="9503"/>
        </a:xfrm>
        <a:custGeom>
          <a:avLst/>
          <a:gdLst/>
          <a:ahLst/>
          <a:cxnLst/>
          <a:rect l="0" t="0" r="0" b="0"/>
          <a:pathLst>
            <a:path>
              <a:moveTo>
                <a:pt x="0" y="4751"/>
              </a:moveTo>
              <a:lnTo>
                <a:pt x="999848" y="47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48664" y="4381477"/>
        <a:ext cx="49992" cy="49992"/>
      </dsp:txXfrm>
    </dsp:sp>
    <dsp:sp modelId="{5135BF8D-7815-418C-BDA4-EF4C191FE25D}">
      <dsp:nvSpPr>
        <dsp:cNvPr id="0" name=""/>
        <dsp:cNvSpPr/>
      </dsp:nvSpPr>
      <dsp:spPr>
        <a:xfrm>
          <a:off x="2696261" y="4737880"/>
          <a:ext cx="613006" cy="306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Imp_model</a:t>
          </a:r>
          <a:endParaRPr lang="en-US" sz="700" kern="1200" dirty="0"/>
        </a:p>
      </dsp:txBody>
      <dsp:txXfrm>
        <a:off x="2705238" y="4746857"/>
        <a:ext cx="595052" cy="288549"/>
      </dsp:txXfrm>
    </dsp:sp>
    <dsp:sp modelId="{0718777C-723F-456C-B6D5-F4455C058DE2}">
      <dsp:nvSpPr>
        <dsp:cNvPr id="0" name=""/>
        <dsp:cNvSpPr/>
      </dsp:nvSpPr>
      <dsp:spPr>
        <a:xfrm rot="17692822">
          <a:off x="3140464" y="4622021"/>
          <a:ext cx="582809" cy="9503"/>
        </a:xfrm>
        <a:custGeom>
          <a:avLst/>
          <a:gdLst/>
          <a:ahLst/>
          <a:cxnLst/>
          <a:rect l="0" t="0" r="0" b="0"/>
          <a:pathLst>
            <a:path>
              <a:moveTo>
                <a:pt x="0" y="4751"/>
              </a:moveTo>
              <a:lnTo>
                <a:pt x="582809" y="4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17299" y="4612202"/>
        <a:ext cx="29140" cy="29140"/>
      </dsp:txXfrm>
    </dsp:sp>
    <dsp:sp modelId="{BCF94263-3D1D-4C52-A7EA-7C879D2CE2E8}">
      <dsp:nvSpPr>
        <dsp:cNvPr id="0" name=""/>
        <dsp:cNvSpPr/>
      </dsp:nvSpPr>
      <dsp:spPr>
        <a:xfrm>
          <a:off x="3554470" y="4209162"/>
          <a:ext cx="613006" cy="306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ConfigImp.yaml</a:t>
          </a:r>
          <a:endParaRPr lang="en-US" sz="700" kern="1200" dirty="0"/>
        </a:p>
      </dsp:txBody>
      <dsp:txXfrm>
        <a:off x="3563447" y="4218139"/>
        <a:ext cx="595052" cy="288549"/>
      </dsp:txXfrm>
    </dsp:sp>
    <dsp:sp modelId="{7A5C5127-E9EE-4F8F-B9C6-82ABFA6A7716}">
      <dsp:nvSpPr>
        <dsp:cNvPr id="0" name=""/>
        <dsp:cNvSpPr/>
      </dsp:nvSpPr>
      <dsp:spPr>
        <a:xfrm rot="19457599">
          <a:off x="3280885" y="4798260"/>
          <a:ext cx="301967" cy="9503"/>
        </a:xfrm>
        <a:custGeom>
          <a:avLst/>
          <a:gdLst/>
          <a:ahLst/>
          <a:cxnLst/>
          <a:rect l="0" t="0" r="0" b="0"/>
          <a:pathLst>
            <a:path>
              <a:moveTo>
                <a:pt x="0" y="4751"/>
              </a:moveTo>
              <a:lnTo>
                <a:pt x="301967" y="4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24320" y="4795462"/>
        <a:ext cx="15098" cy="15098"/>
      </dsp:txXfrm>
    </dsp:sp>
    <dsp:sp modelId="{8BFE681A-3B4A-424A-924F-B15F50B56C9B}">
      <dsp:nvSpPr>
        <dsp:cNvPr id="0" name=""/>
        <dsp:cNvSpPr/>
      </dsp:nvSpPr>
      <dsp:spPr>
        <a:xfrm>
          <a:off x="3554470" y="4561640"/>
          <a:ext cx="613006" cy="306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Imp_job_run.py</a:t>
          </a:r>
          <a:endParaRPr lang="en-US" sz="700" kern="1200" dirty="0"/>
        </a:p>
      </dsp:txBody>
      <dsp:txXfrm>
        <a:off x="3563447" y="4570617"/>
        <a:ext cx="595052" cy="288549"/>
      </dsp:txXfrm>
    </dsp:sp>
    <dsp:sp modelId="{65C40B43-42FB-4759-80A6-09B195DBFB78}">
      <dsp:nvSpPr>
        <dsp:cNvPr id="0" name=""/>
        <dsp:cNvSpPr/>
      </dsp:nvSpPr>
      <dsp:spPr>
        <a:xfrm rot="2142401">
          <a:off x="3280885" y="4974499"/>
          <a:ext cx="301967" cy="9503"/>
        </a:xfrm>
        <a:custGeom>
          <a:avLst/>
          <a:gdLst/>
          <a:ahLst/>
          <a:cxnLst/>
          <a:rect l="0" t="0" r="0" b="0"/>
          <a:pathLst>
            <a:path>
              <a:moveTo>
                <a:pt x="0" y="4751"/>
              </a:moveTo>
              <a:lnTo>
                <a:pt x="301967" y="4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24320" y="4971702"/>
        <a:ext cx="15098" cy="15098"/>
      </dsp:txXfrm>
    </dsp:sp>
    <dsp:sp modelId="{0512EAAC-D205-4D1A-9510-331AA66424DE}">
      <dsp:nvSpPr>
        <dsp:cNvPr id="0" name=""/>
        <dsp:cNvSpPr/>
      </dsp:nvSpPr>
      <dsp:spPr>
        <a:xfrm>
          <a:off x="3554470" y="4914119"/>
          <a:ext cx="613006" cy="306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3563447" y="4923096"/>
        <a:ext cx="595052" cy="288549"/>
      </dsp:txXfrm>
    </dsp:sp>
    <dsp:sp modelId="{4B6AB80A-BDD2-41ED-97FF-2636BE19C9C3}">
      <dsp:nvSpPr>
        <dsp:cNvPr id="0" name=""/>
        <dsp:cNvSpPr/>
      </dsp:nvSpPr>
      <dsp:spPr>
        <a:xfrm rot="3907178">
          <a:off x="3140464" y="5150738"/>
          <a:ext cx="582809" cy="9503"/>
        </a:xfrm>
        <a:custGeom>
          <a:avLst/>
          <a:gdLst/>
          <a:ahLst/>
          <a:cxnLst/>
          <a:rect l="0" t="0" r="0" b="0"/>
          <a:pathLst>
            <a:path>
              <a:moveTo>
                <a:pt x="0" y="4751"/>
              </a:moveTo>
              <a:lnTo>
                <a:pt x="582809" y="4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17299" y="5140920"/>
        <a:ext cx="29140" cy="29140"/>
      </dsp:txXfrm>
    </dsp:sp>
    <dsp:sp modelId="{891E55A6-97DF-49D4-A7E1-FE662B81F945}">
      <dsp:nvSpPr>
        <dsp:cNvPr id="0" name=""/>
        <dsp:cNvSpPr/>
      </dsp:nvSpPr>
      <dsp:spPr>
        <a:xfrm>
          <a:off x="3554470" y="5266597"/>
          <a:ext cx="613006" cy="306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3563447" y="5275574"/>
        <a:ext cx="595052" cy="288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442ED-2B41-49B9-890D-A9D8A67FC20A}">
      <dsp:nvSpPr>
        <dsp:cNvPr id="0" name=""/>
        <dsp:cNvSpPr/>
      </dsp:nvSpPr>
      <dsp:spPr>
        <a:xfrm>
          <a:off x="2906315" y="89"/>
          <a:ext cx="989807" cy="9898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Add Proteins</a:t>
          </a:r>
          <a:endParaRPr lang="en-US" sz="900" kern="1200" dirty="0"/>
        </a:p>
      </dsp:txBody>
      <dsp:txXfrm>
        <a:off x="3051269" y="145043"/>
        <a:ext cx="699899" cy="699899"/>
      </dsp:txXfrm>
    </dsp:sp>
    <dsp:sp modelId="{B406CD5D-06F6-4BE8-B18E-E561E688359C}">
      <dsp:nvSpPr>
        <dsp:cNvPr id="0" name=""/>
        <dsp:cNvSpPr/>
      </dsp:nvSpPr>
      <dsp:spPr>
        <a:xfrm rot="1080000">
          <a:off x="3969691" y="555573"/>
          <a:ext cx="264079" cy="33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971630" y="610144"/>
        <a:ext cx="184855" cy="200436"/>
      </dsp:txXfrm>
    </dsp:sp>
    <dsp:sp modelId="{3E141647-2010-4D20-9714-FA542AE6F0A9}">
      <dsp:nvSpPr>
        <dsp:cNvPr id="0" name=""/>
        <dsp:cNvSpPr/>
      </dsp:nvSpPr>
      <dsp:spPr>
        <a:xfrm>
          <a:off x="4321555" y="459928"/>
          <a:ext cx="989807" cy="9898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Protein Topology</a:t>
          </a:r>
          <a:endParaRPr lang="en-US" sz="900" kern="1200" dirty="0"/>
        </a:p>
      </dsp:txBody>
      <dsp:txXfrm>
        <a:off x="4466509" y="604882"/>
        <a:ext cx="699899" cy="699899"/>
      </dsp:txXfrm>
    </dsp:sp>
    <dsp:sp modelId="{A0DA267C-3632-4168-9EC0-C99036C37346}">
      <dsp:nvSpPr>
        <dsp:cNvPr id="0" name=""/>
        <dsp:cNvSpPr/>
      </dsp:nvSpPr>
      <dsp:spPr>
        <a:xfrm rot="3240000">
          <a:off x="5117359" y="1383693"/>
          <a:ext cx="264079" cy="33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133688" y="1418458"/>
        <a:ext cx="184855" cy="200436"/>
      </dsp:txXfrm>
    </dsp:sp>
    <dsp:sp modelId="{C548675C-E5FC-405A-B8E7-3ED5A91C7302}">
      <dsp:nvSpPr>
        <dsp:cNvPr id="0" name=""/>
        <dsp:cNvSpPr/>
      </dsp:nvSpPr>
      <dsp:spPr>
        <a:xfrm>
          <a:off x="5196221" y="1663803"/>
          <a:ext cx="989807" cy="9898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Link Data</a:t>
          </a:r>
          <a:endParaRPr lang="en-US" sz="900" kern="1200" dirty="0"/>
        </a:p>
      </dsp:txBody>
      <dsp:txXfrm>
        <a:off x="5341175" y="1808757"/>
        <a:ext cx="699899" cy="699899"/>
      </dsp:txXfrm>
    </dsp:sp>
    <dsp:sp modelId="{DB458B84-0562-4BB4-BB6B-9BE45010FD23}">
      <dsp:nvSpPr>
        <dsp:cNvPr id="0" name=""/>
        <dsp:cNvSpPr/>
      </dsp:nvSpPr>
      <dsp:spPr>
        <a:xfrm rot="5400000">
          <a:off x="5559085" y="2728239"/>
          <a:ext cx="264079" cy="33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598697" y="2755439"/>
        <a:ext cx="184855" cy="200436"/>
      </dsp:txXfrm>
    </dsp:sp>
    <dsp:sp modelId="{9B7E30C7-25FE-4DD4-93BA-4AD708DD1ACF}">
      <dsp:nvSpPr>
        <dsp:cNvPr id="0" name=""/>
        <dsp:cNvSpPr/>
      </dsp:nvSpPr>
      <dsp:spPr>
        <a:xfrm>
          <a:off x="5196221" y="3151875"/>
          <a:ext cx="989807" cy="9898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HX-XL Processing</a:t>
          </a:r>
          <a:endParaRPr lang="en-US" sz="900" kern="1200" dirty="0"/>
        </a:p>
      </dsp:txBody>
      <dsp:txXfrm>
        <a:off x="5341175" y="3296829"/>
        <a:ext cx="699899" cy="699899"/>
      </dsp:txXfrm>
    </dsp:sp>
    <dsp:sp modelId="{B845C5DD-0C3C-43A3-9C91-0886C731206A}">
      <dsp:nvSpPr>
        <dsp:cNvPr id="0" name=""/>
        <dsp:cNvSpPr/>
      </dsp:nvSpPr>
      <dsp:spPr>
        <a:xfrm rot="7560000">
          <a:off x="5126145" y="4075640"/>
          <a:ext cx="264079" cy="33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5189040" y="4110405"/>
        <a:ext cx="184855" cy="200436"/>
      </dsp:txXfrm>
    </dsp:sp>
    <dsp:sp modelId="{918C2857-A606-4623-A339-A20AC7C5D325}">
      <dsp:nvSpPr>
        <dsp:cNvPr id="0" name=""/>
        <dsp:cNvSpPr/>
      </dsp:nvSpPr>
      <dsp:spPr>
        <a:xfrm>
          <a:off x="4321555" y="4355750"/>
          <a:ext cx="989807" cy="9898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IMP </a:t>
          </a:r>
          <a:r>
            <a:rPr lang="en-US" sz="900" kern="1200" dirty="0" err="1" smtClean="0"/>
            <a:t>Config</a:t>
          </a:r>
          <a:endParaRPr lang="en-US" sz="900" kern="1200" dirty="0"/>
        </a:p>
      </dsp:txBody>
      <dsp:txXfrm>
        <a:off x="4466509" y="4500704"/>
        <a:ext cx="699899" cy="699899"/>
      </dsp:txXfrm>
    </dsp:sp>
    <dsp:sp modelId="{C754094F-20B7-47D3-BA84-8F1A1CD71A60}">
      <dsp:nvSpPr>
        <dsp:cNvPr id="0" name=""/>
        <dsp:cNvSpPr/>
      </dsp:nvSpPr>
      <dsp:spPr>
        <a:xfrm rot="9720000">
          <a:off x="3983907" y="4911234"/>
          <a:ext cx="264079" cy="33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4061192" y="4965805"/>
        <a:ext cx="184855" cy="200436"/>
      </dsp:txXfrm>
    </dsp:sp>
    <dsp:sp modelId="{73A68BF1-A068-4BCF-A7B4-EC111DF5139B}">
      <dsp:nvSpPr>
        <dsp:cNvPr id="0" name=""/>
        <dsp:cNvSpPr/>
      </dsp:nvSpPr>
      <dsp:spPr>
        <a:xfrm>
          <a:off x="2906315" y="4815589"/>
          <a:ext cx="989807" cy="9898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Export</a:t>
          </a:r>
          <a:endParaRPr lang="en-US" sz="900" kern="1200" dirty="0"/>
        </a:p>
      </dsp:txBody>
      <dsp:txXfrm>
        <a:off x="3051269" y="4960543"/>
        <a:ext cx="699899" cy="699899"/>
      </dsp:txXfrm>
    </dsp:sp>
    <dsp:sp modelId="{0F833C0E-B3BE-455E-9EE4-15892A35E420}">
      <dsp:nvSpPr>
        <dsp:cNvPr id="0" name=""/>
        <dsp:cNvSpPr/>
      </dsp:nvSpPr>
      <dsp:spPr>
        <a:xfrm rot="11880000">
          <a:off x="2568667" y="4915853"/>
          <a:ext cx="264079" cy="33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2645952" y="4994906"/>
        <a:ext cx="184855" cy="200436"/>
      </dsp:txXfrm>
    </dsp:sp>
    <dsp:sp modelId="{91E77693-1FD2-480B-B17F-D570682655FA}">
      <dsp:nvSpPr>
        <dsp:cNvPr id="0" name=""/>
        <dsp:cNvSpPr/>
      </dsp:nvSpPr>
      <dsp:spPr>
        <a:xfrm>
          <a:off x="1491075" y="4355750"/>
          <a:ext cx="989807" cy="9898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Deployment</a:t>
          </a:r>
          <a:endParaRPr lang="en-US" sz="900" kern="1200" dirty="0"/>
        </a:p>
      </dsp:txBody>
      <dsp:txXfrm>
        <a:off x="1636029" y="4500704"/>
        <a:ext cx="699899" cy="699899"/>
      </dsp:txXfrm>
    </dsp:sp>
    <dsp:sp modelId="{FDC6BDB4-B271-4662-B97A-F8E434AB04B7}">
      <dsp:nvSpPr>
        <dsp:cNvPr id="0" name=""/>
        <dsp:cNvSpPr/>
      </dsp:nvSpPr>
      <dsp:spPr>
        <a:xfrm rot="14040000">
          <a:off x="1420999" y="4087733"/>
          <a:ext cx="264079" cy="33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1483894" y="4186592"/>
        <a:ext cx="184855" cy="200436"/>
      </dsp:txXfrm>
    </dsp:sp>
    <dsp:sp modelId="{2F53B8EF-F6D2-40ED-A571-4ECCC77EEE75}">
      <dsp:nvSpPr>
        <dsp:cNvPr id="0" name=""/>
        <dsp:cNvSpPr/>
      </dsp:nvSpPr>
      <dsp:spPr>
        <a:xfrm>
          <a:off x="616408" y="3151875"/>
          <a:ext cx="989807" cy="9898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Run Model</a:t>
          </a:r>
          <a:endParaRPr lang="en-US" sz="900" kern="1200" dirty="0"/>
        </a:p>
      </dsp:txBody>
      <dsp:txXfrm>
        <a:off x="761362" y="3296829"/>
        <a:ext cx="699899" cy="699899"/>
      </dsp:txXfrm>
    </dsp:sp>
    <dsp:sp modelId="{E1B01185-DE8B-42EF-A934-65359B295E21}">
      <dsp:nvSpPr>
        <dsp:cNvPr id="0" name=""/>
        <dsp:cNvSpPr/>
      </dsp:nvSpPr>
      <dsp:spPr>
        <a:xfrm rot="16200000">
          <a:off x="979272" y="2743187"/>
          <a:ext cx="264079" cy="33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018884" y="2849611"/>
        <a:ext cx="184855" cy="200436"/>
      </dsp:txXfrm>
    </dsp:sp>
    <dsp:sp modelId="{9D3C3359-81D3-4D1C-9D47-CD7BAAEC5826}">
      <dsp:nvSpPr>
        <dsp:cNvPr id="0" name=""/>
        <dsp:cNvSpPr/>
      </dsp:nvSpPr>
      <dsp:spPr>
        <a:xfrm>
          <a:off x="616408" y="1663803"/>
          <a:ext cx="989807" cy="9898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Analysis</a:t>
          </a:r>
          <a:endParaRPr lang="en-US" sz="900" kern="1200" dirty="0"/>
        </a:p>
      </dsp:txBody>
      <dsp:txXfrm>
        <a:off x="761362" y="1808757"/>
        <a:ext cx="699899" cy="699899"/>
      </dsp:txXfrm>
    </dsp:sp>
    <dsp:sp modelId="{6DC52680-3DC6-40EA-A0A3-65B7B0B55B1D}">
      <dsp:nvSpPr>
        <dsp:cNvPr id="0" name=""/>
        <dsp:cNvSpPr/>
      </dsp:nvSpPr>
      <dsp:spPr>
        <a:xfrm rot="18360000">
          <a:off x="1412212" y="1395786"/>
          <a:ext cx="264079" cy="33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428541" y="1494645"/>
        <a:ext cx="184855" cy="200436"/>
      </dsp:txXfrm>
    </dsp:sp>
    <dsp:sp modelId="{ECFA85BC-C7E3-4691-A49C-D3FE00B75128}">
      <dsp:nvSpPr>
        <dsp:cNvPr id="0" name=""/>
        <dsp:cNvSpPr/>
      </dsp:nvSpPr>
      <dsp:spPr>
        <a:xfrm>
          <a:off x="1491075" y="459928"/>
          <a:ext cx="989807" cy="9898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Amend Inputs and Configuration</a:t>
          </a:r>
          <a:endParaRPr lang="en-US" sz="900" kern="1200" dirty="0"/>
        </a:p>
      </dsp:txBody>
      <dsp:txXfrm>
        <a:off x="1636029" y="604882"/>
        <a:ext cx="699899" cy="699899"/>
      </dsp:txXfrm>
    </dsp:sp>
    <dsp:sp modelId="{1C1CFAC4-52AF-4879-94C0-D824E7240385}">
      <dsp:nvSpPr>
        <dsp:cNvPr id="0" name=""/>
        <dsp:cNvSpPr/>
      </dsp:nvSpPr>
      <dsp:spPr>
        <a:xfrm rot="20520000">
          <a:off x="2554451" y="560192"/>
          <a:ext cx="264079" cy="33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556390" y="639245"/>
        <a:ext cx="184855" cy="200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11/21/2020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IMProv</a:t>
            </a:r>
            <a:r>
              <a:rPr lang="en-US" dirty="0" smtClean="0"/>
              <a:t> project preparation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 err="1" smtClean="0"/>
              <a:t>MassSpecStudio</a:t>
            </a:r>
            <a:r>
              <a:rPr lang="en-US" dirty="0" smtClean="0"/>
              <a:t> Development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1092633"/>
            <a:ext cx="6535062" cy="517279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6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1092633"/>
            <a:ext cx="6535062" cy="517279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7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1092633"/>
            <a:ext cx="6535062" cy="517279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7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1092633"/>
            <a:ext cx="6535062" cy="517279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1092633"/>
            <a:ext cx="6535062" cy="517279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9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Configure IMP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1092633"/>
            <a:ext cx="6535062" cy="5172797"/>
          </a:xfrm>
        </p:spPr>
      </p:pic>
    </p:spTree>
    <p:extLst>
      <p:ext uri="{BB962C8B-B14F-4D97-AF65-F5344CB8AC3E}">
        <p14:creationId xmlns:p14="http://schemas.microsoft.com/office/powerpoint/2010/main" val="332098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IMProv</a:t>
            </a:r>
            <a:r>
              <a:rPr lang="en-US" dirty="0" smtClean="0"/>
              <a:t> Data File and Script Bundle - Export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Generate the </a:t>
            </a:r>
            <a:r>
              <a:rPr lang="en-US" dirty="0" err="1" smtClean="0"/>
              <a:t>IMProv</a:t>
            </a:r>
            <a:r>
              <a:rPr lang="en-US" dirty="0" smtClean="0"/>
              <a:t> Export Bundle. </a:t>
            </a:r>
            <a:endParaRPr lang="en-US" dirty="0"/>
          </a:p>
          <a:p>
            <a:r>
              <a:rPr lang="en-US" dirty="0" smtClean="0"/>
              <a:t>Navigate the folders.</a:t>
            </a:r>
            <a:endParaRPr lang="en-US" dirty="0"/>
          </a:p>
          <a:p>
            <a:r>
              <a:rPr lang="en-US" dirty="0" smtClean="0"/>
              <a:t>Review the Topology and </a:t>
            </a:r>
            <a:r>
              <a:rPr lang="en-US" dirty="0" err="1" smtClean="0"/>
              <a:t>ConfigImp.yaml</a:t>
            </a:r>
            <a:r>
              <a:rPr lang="en-US" dirty="0"/>
              <a:t> </a:t>
            </a:r>
            <a:r>
              <a:rPr lang="en-US" dirty="0" smtClean="0"/>
              <a:t>files.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813" y="3663051"/>
            <a:ext cx="3210373" cy="1514686"/>
          </a:xfrm>
        </p:spPr>
      </p:pic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Hierarchy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55787508"/>
              </p:ext>
            </p:extLst>
          </p:nvPr>
        </p:nvGraphicFramePr>
        <p:xfrm>
          <a:off x="203200" y="776288"/>
          <a:ext cx="6802438" cy="5805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cl =&gt; crosslink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em</a:t>
            </a:r>
            <a:r>
              <a:rPr lang="en-US" dirty="0" smtClean="0"/>
              <a:t> =&gt; electron density maps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fasta</a:t>
            </a:r>
            <a:r>
              <a:rPr lang="en-US" dirty="0" smtClean="0"/>
              <a:t> =&gt;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hx</a:t>
            </a:r>
            <a:r>
              <a:rPr lang="en-US" dirty="0" smtClean="0"/>
              <a:t> =&gt;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topo =&gt; topology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xl =&gt;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xtal</a:t>
            </a:r>
            <a:r>
              <a:rPr lang="en-US" dirty="0" smtClean="0"/>
              <a:t> =&gt; </a:t>
            </a:r>
            <a:r>
              <a:rPr lang="en-US" dirty="0" err="1" smtClean="0"/>
              <a:t>xray</a:t>
            </a:r>
            <a:r>
              <a:rPr lang="en-US" dirty="0" smtClean="0"/>
              <a:t>-crystallography</a:t>
            </a:r>
          </a:p>
          <a:p>
            <a:endParaRPr lang="en-US" dirty="0" smtClean="0"/>
          </a:p>
          <a:p>
            <a:r>
              <a:rPr lang="en-US" dirty="0" err="1" smtClean="0"/>
              <a:t>imp_model</a:t>
            </a:r>
            <a:endParaRPr lang="en-US" dirty="0" smtClean="0"/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 and driver scripts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2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Completion of </a:t>
            </a:r>
            <a:r>
              <a:rPr lang="en-US" dirty="0" err="1" smtClean="0"/>
              <a:t>IMProv</a:t>
            </a:r>
            <a:r>
              <a:rPr lang="en-US" dirty="0" smtClean="0"/>
              <a:t> wizard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output generated.</a:t>
            </a:r>
            <a:endParaRPr lang="en-US" dirty="0"/>
          </a:p>
          <a:p>
            <a:r>
              <a:rPr lang="en-US" dirty="0" smtClean="0"/>
              <a:t>Prepare output for deployment.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Amendments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Modifying the Topology and </a:t>
            </a:r>
            <a:r>
              <a:rPr lang="en-US" dirty="0" err="1" smtClean="0"/>
              <a:t>ConfigImp.yaml</a:t>
            </a:r>
            <a:r>
              <a:rPr lang="en-US" dirty="0" smtClean="0"/>
              <a:t> is an iterative process.</a:t>
            </a:r>
            <a:endParaRPr lang="en-US" dirty="0"/>
          </a:p>
          <a:p>
            <a:r>
              <a:rPr lang="en-US" dirty="0" smtClean="0"/>
              <a:t>Re-open an existing </a:t>
            </a:r>
            <a:r>
              <a:rPr lang="en-US" dirty="0" err="1" smtClean="0"/>
              <a:t>IMProv</a:t>
            </a:r>
            <a:r>
              <a:rPr lang="en-US" dirty="0" smtClean="0"/>
              <a:t> project and make the edits you require.</a:t>
            </a:r>
          </a:p>
          <a:p>
            <a:r>
              <a:rPr lang="en-US" dirty="0" smtClean="0"/>
              <a:t>In the final step you can perform the export again to capture the updates.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IMProv</a:t>
            </a:r>
            <a:r>
              <a:rPr lang="en-US" dirty="0" smtClean="0"/>
              <a:t> for IMP and PMI.</a:t>
            </a:r>
            <a:endParaRPr lang="en-US" dirty="0"/>
          </a:p>
          <a:p>
            <a:r>
              <a:rPr lang="en-US" dirty="0" smtClean="0"/>
              <a:t>Getting Started with the sample project ( PRC2 )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Prepare IMP Topology and </a:t>
            </a:r>
            <a:r>
              <a:rPr lang="en-US" dirty="0" err="1" smtClean="0"/>
              <a:t>Config</a:t>
            </a:r>
            <a:r>
              <a:rPr lang="en-US" dirty="0" smtClean="0"/>
              <a:t> files using </a:t>
            </a:r>
            <a:r>
              <a:rPr lang="en-US" dirty="0" err="1" smtClean="0"/>
              <a:t>MassSpecStudio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Deployment of the </a:t>
            </a:r>
            <a:r>
              <a:rPr lang="en-US" dirty="0" err="1" smtClean="0"/>
              <a:t>IMProv</a:t>
            </a:r>
            <a:r>
              <a:rPr lang="en-US" dirty="0" smtClean="0"/>
              <a:t> project on AWS, Cedar or PC.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IMProv</a:t>
            </a:r>
            <a:r>
              <a:rPr lang="en-US" dirty="0" smtClean="0"/>
              <a:t> lifecycle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3997971"/>
              </p:ext>
            </p:extLst>
          </p:nvPr>
        </p:nvGraphicFramePr>
        <p:xfrm>
          <a:off x="203200" y="776288"/>
          <a:ext cx="6802438" cy="5805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Prepare Export bundle using </a:t>
            </a:r>
            <a:r>
              <a:rPr lang="en-US" dirty="0" err="1" smtClean="0"/>
              <a:t>MassSpecStudio</a:t>
            </a:r>
            <a:r>
              <a:rPr lang="en-US" dirty="0" smtClean="0"/>
              <a:t> wizard steps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Prepare Deployment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Run Modeling job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3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IMProv</a:t>
            </a:r>
            <a:r>
              <a:rPr lang="en-US" dirty="0" smtClean="0"/>
              <a:t> PRC2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Present another </a:t>
            </a:r>
            <a:r>
              <a:rPr lang="en-US" dirty="0" err="1" smtClean="0"/>
              <a:t>IMProv</a:t>
            </a:r>
            <a:r>
              <a:rPr lang="en-US" dirty="0" smtClean="0"/>
              <a:t> project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814326"/>
            <a:ext cx="5384800" cy="3212135"/>
          </a:xfrm>
        </p:spPr>
      </p:pic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40" y="1025949"/>
            <a:ext cx="6677957" cy="5306165"/>
          </a:xfrm>
        </p:spPr>
      </p:pic>
    </p:spTree>
    <p:extLst>
      <p:ext uri="{BB962C8B-B14F-4D97-AF65-F5344CB8AC3E}">
        <p14:creationId xmlns:p14="http://schemas.microsoft.com/office/powerpoint/2010/main" val="7351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546217"/>
            <a:ext cx="6802438" cy="2265628"/>
          </a:xfrm>
        </p:spPr>
      </p:pic>
    </p:spTree>
    <p:extLst>
      <p:ext uri="{BB962C8B-B14F-4D97-AF65-F5344CB8AC3E}">
        <p14:creationId xmlns:p14="http://schemas.microsoft.com/office/powerpoint/2010/main" val="10376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546582"/>
            <a:ext cx="6802438" cy="4264899"/>
          </a:xfrm>
        </p:spPr>
      </p:pic>
    </p:spTree>
    <p:extLst>
      <p:ext uri="{BB962C8B-B14F-4D97-AF65-F5344CB8AC3E}">
        <p14:creationId xmlns:p14="http://schemas.microsoft.com/office/powerpoint/2010/main" val="205738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Configure IMP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556149"/>
            <a:ext cx="6802438" cy="4245765"/>
          </a:xfrm>
        </p:spPr>
      </p:pic>
    </p:spTree>
    <p:extLst>
      <p:ext uri="{BB962C8B-B14F-4D97-AF65-F5344CB8AC3E}">
        <p14:creationId xmlns:p14="http://schemas.microsoft.com/office/powerpoint/2010/main" val="80636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completed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seen two </a:t>
            </a:r>
            <a:r>
              <a:rPr lang="en-US" dirty="0" err="1" smtClean="0"/>
              <a:t>IMProv</a:t>
            </a:r>
            <a:r>
              <a:rPr lang="en-US" dirty="0" smtClean="0"/>
              <a:t> projects.</a:t>
            </a:r>
          </a:p>
          <a:p>
            <a:r>
              <a:rPr lang="en-US" dirty="0" smtClean="0"/>
              <a:t>The first had HX-XL profiling</a:t>
            </a:r>
          </a:p>
          <a:p>
            <a:r>
              <a:rPr lang="en-US" dirty="0" smtClean="0"/>
              <a:t>The second only had XL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intended outcomes for this training session.</a:t>
            </a:r>
          </a:p>
          <a:p>
            <a:r>
              <a:rPr lang="en-US" dirty="0"/>
              <a:t>Each objective should be concise, should contain a verb, and should have a measurable result.</a:t>
            </a:r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03" y="776288"/>
            <a:ext cx="5580031" cy="580548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6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text here. </a:t>
            </a:r>
          </a:p>
          <a:p>
            <a:r>
              <a:rPr lang="en-US" dirty="0"/>
              <a:t>To add a picture, chart, or other content in the right column, click the appropriate icon.</a:t>
            </a:r>
          </a:p>
          <a:p>
            <a:r>
              <a:rPr lang="en-US" dirty="0"/>
              <a:t>To add a slide, click New Slide on the Insert menu, or press CTRL+M.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015561"/>
            <a:ext cx="6802438" cy="5326941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Stage 1 – Gathering data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Stage 2 – Representation of subunits and translation of the data into spatial restraints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Stage 3 – Sampling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Stage 4 -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1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important points.</a:t>
            </a:r>
          </a:p>
          <a:p>
            <a:r>
              <a:rPr lang="en-US" dirty="0"/>
              <a:t>Allow time for questions.</a:t>
            </a:r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IMProv</a:t>
            </a:r>
            <a:r>
              <a:rPr lang="en-US" dirty="0" smtClean="0"/>
              <a:t> </a:t>
            </a:r>
            <a:r>
              <a:rPr lang="en-US" dirty="0" err="1" smtClean="0"/>
              <a:t>lifecyle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Online guides and tutorials.</a:t>
            </a:r>
            <a:endParaRPr lang="en-US" dirty="0"/>
          </a:p>
          <a:p>
            <a:pPr lvl="1"/>
            <a:r>
              <a:rPr lang="en-US" dirty="0" smtClean="0"/>
              <a:t>IMProv_msstudio_tut.md ( tiny </a:t>
            </a:r>
            <a:r>
              <a:rPr lang="en-US" dirty="0" err="1" smtClean="0"/>
              <a:t>url</a:t>
            </a:r>
            <a:r>
              <a:rPr lang="en-US" dirty="0" smtClean="0"/>
              <a:t> )</a:t>
            </a:r>
          </a:p>
          <a:p>
            <a:pPr lvl="1"/>
            <a:r>
              <a:rPr lang="en-US" dirty="0" err="1" smtClean="0"/>
              <a:t>uml_activity_diag_improv.svg</a:t>
            </a:r>
            <a:endParaRPr lang="en-US" dirty="0" smtClean="0"/>
          </a:p>
          <a:p>
            <a:pPr lvl="1"/>
            <a:r>
              <a:rPr lang="en-US" dirty="0" smtClean="0"/>
              <a:t>IMProv_on_AWS_tut.md</a:t>
            </a:r>
          </a:p>
          <a:p>
            <a:pPr lvl="1"/>
            <a:r>
              <a:rPr lang="en-US" dirty="0"/>
              <a:t>IMProv_on_Cedar_tut.md</a:t>
            </a: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the python driver script and </a:t>
            </a:r>
            <a:r>
              <a:rPr lang="en-US" dirty="0" err="1" smtClean="0"/>
              <a:t>IMPConfig.yaml</a:t>
            </a:r>
            <a:r>
              <a:rPr lang="en-US" dirty="0" smtClean="0"/>
              <a:t> a convenience? </a:t>
            </a:r>
          </a:p>
          <a:p>
            <a:pPr lvl="1"/>
            <a:r>
              <a:rPr lang="en-US" dirty="0" smtClean="0"/>
              <a:t>what would you need to do if there are not available?</a:t>
            </a:r>
          </a:p>
          <a:p>
            <a:r>
              <a:rPr lang="en-US" dirty="0" err="1" smtClean="0"/>
              <a:t>IMProv</a:t>
            </a:r>
            <a:r>
              <a:rPr lang="en-US" dirty="0" smtClean="0"/>
              <a:t> comprises file preparation and deployment. How would you go about performing each?</a:t>
            </a:r>
          </a:p>
          <a:p>
            <a:endParaRPr lang="en-US" dirty="0"/>
          </a:p>
          <a:p>
            <a:r>
              <a:rPr lang="en-US" dirty="0" smtClean="0"/>
              <a:t>Did you find this guided tutorial helpful?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Abbreviations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903" y="1897415"/>
            <a:ext cx="117553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Cryo</a:t>
            </a:r>
            <a:r>
              <a:rPr lang="en-US" sz="1400" b="1" dirty="0"/>
              <a:t>-EM:  </a:t>
            </a:r>
            <a:r>
              <a:rPr lang="en-US" sz="1400" dirty="0" err="1"/>
              <a:t>cryoelectron</a:t>
            </a:r>
            <a:r>
              <a:rPr lang="en-US" sz="1400" dirty="0"/>
              <a:t> microscopy | https://www.sciencedirect.com/science/article/pii/S0304416517302374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FDR</a:t>
            </a:r>
            <a:r>
              <a:rPr lang="en-US" sz="1400" dirty="0"/>
              <a:t>: False Discovery Rate | https://www.bioinfor.com/fdr-tutorial/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HPC</a:t>
            </a:r>
            <a:r>
              <a:rPr lang="en-US" sz="1400" dirty="0"/>
              <a:t>:  High Performance Computing | https://docs.computecanada.ca/wiki/Getting_started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HX-MS</a:t>
            </a:r>
            <a:r>
              <a:rPr lang="en-US" sz="1400" dirty="0"/>
              <a:t>:  Hydrogen </a:t>
            </a:r>
            <a:r>
              <a:rPr lang="en-US" sz="1400" dirty="0" err="1"/>
              <a:t>eXchange</a:t>
            </a:r>
            <a:r>
              <a:rPr lang="en-US" sz="1400" dirty="0"/>
              <a:t> Mass Spectrometry | https://neu.hxms.com/research/tutorial_theory.htm#:~:text=Hydrogen%20exchange%20(HX)%20combined%20with,of%20proteins%20and%20protein%20structure.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IMP</a:t>
            </a:r>
            <a:r>
              <a:rPr lang="en-US" sz="1400" dirty="0"/>
              <a:t>:  Integrative Modeling Platform | https://integrativemodeling.org/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PMI</a:t>
            </a:r>
            <a:r>
              <a:rPr lang="en-US" sz="1400" dirty="0"/>
              <a:t>:  Python Modeling Interface | https://integrativemodeling.org/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PRC2</a:t>
            </a:r>
            <a:r>
              <a:rPr lang="en-US" sz="1400" dirty="0"/>
              <a:t>:  </a:t>
            </a:r>
            <a:r>
              <a:rPr lang="en-US" sz="1400" dirty="0" err="1"/>
              <a:t>Polycomb</a:t>
            </a:r>
            <a:r>
              <a:rPr lang="en-US" sz="1400" dirty="0"/>
              <a:t> Repressive Complex 2 | https://www.ncbi.nlm.nih.gov/pmc/articles/PMC5008062/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SLURM</a:t>
            </a:r>
            <a:r>
              <a:rPr lang="en-US" sz="1400" dirty="0"/>
              <a:t>: Simple Linux Utility for Resource Management | https://en.wikipedia.org/wiki/Slurm_Workload_Manager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XL-MS</a:t>
            </a:r>
            <a:r>
              <a:rPr lang="en-US" sz="1400" dirty="0"/>
              <a:t>:  Crosslinking Mass Spectrometry | https://</a:t>
            </a:r>
            <a:r>
              <a:rPr lang="en-US" sz="1400" dirty="0" smtClean="0"/>
              <a:t>www.technologynetworks.com/proteomics/articles/cross-linking-mass-spectrometry-a-key-player-in-the-structural-biologists-toolbox-322446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FASTA</a:t>
            </a:r>
            <a:r>
              <a:rPr lang="en-US" sz="1400" dirty="0"/>
              <a:t>: The FASTA format is sometimes also referred to as the "Pearson" format (after the author of the FASTA program and ditto format). | https://www.bioinformatics.nl/tools/crab_fasta.html ; https://en.wikipedia.org/wiki/FASTA_format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PDB</a:t>
            </a:r>
            <a:r>
              <a:rPr lang="en-US" sz="1400" dirty="0"/>
              <a:t>: The Protein Data Bank (</a:t>
            </a:r>
            <a:r>
              <a:rPr lang="en-US" sz="1400" dirty="0" err="1"/>
              <a:t>pdb</a:t>
            </a:r>
            <a:r>
              <a:rPr lang="en-US" sz="1400" dirty="0"/>
              <a:t>) file format is a textual file format describing the three-dimensional structures of molecules held in the Protein Data Bank | https://pdb101.rcsb.org/learn/guide-to-understanding-pdb-data/introduction ; https://www.rcsb.org/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AWS</a:t>
            </a:r>
            <a:r>
              <a:rPr lang="en-US" sz="1400" dirty="0"/>
              <a:t>: Amazon Web Services | https://aws.amazon.com/console/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Cedar</a:t>
            </a:r>
            <a:r>
              <a:rPr lang="en-US" sz="1400" dirty="0"/>
              <a:t>: Compute Canada HPC Cluster | https://status.computecanada.ca/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Linux</a:t>
            </a:r>
            <a:r>
              <a:rPr lang="en-US" sz="1400" dirty="0"/>
              <a:t>: Operating System, </a:t>
            </a:r>
            <a:r>
              <a:rPr lang="en-US" sz="1400" dirty="0" err="1"/>
              <a:t>RedHat</a:t>
            </a:r>
            <a:r>
              <a:rPr lang="en-US" sz="1400" dirty="0"/>
              <a:t> Enterprise Linux (or variants, such as CentOS or Scientific Linux) | </a:t>
            </a:r>
          </a:p>
        </p:txBody>
      </p:sp>
    </p:spTree>
    <p:extLst>
      <p:ext uri="{BB962C8B-B14F-4D97-AF65-F5344CB8AC3E}">
        <p14:creationId xmlns:p14="http://schemas.microsoft.com/office/powerpoint/2010/main" val="120760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69" y="57665"/>
            <a:ext cx="11862487" cy="680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8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new Integrative </a:t>
            </a:r>
            <a:r>
              <a:rPr lang="en-US" dirty="0" smtClean="0"/>
              <a:t>modeling </a:t>
            </a:r>
            <a:r>
              <a:rPr lang="en-US" dirty="0"/>
              <a:t>project </a:t>
            </a:r>
          </a:p>
          <a:p>
            <a:pPr lvl="1"/>
            <a:r>
              <a:rPr lang="en-US" dirty="0" smtClean="0"/>
              <a:t>Add Proteins.</a:t>
            </a:r>
          </a:p>
          <a:p>
            <a:pPr lvl="1"/>
            <a:r>
              <a:rPr lang="en-US" dirty="0" smtClean="0"/>
              <a:t>Add Protein Topology</a:t>
            </a:r>
          </a:p>
          <a:p>
            <a:pPr lvl="1"/>
            <a:r>
              <a:rPr lang="en-US" dirty="0" smtClean="0"/>
              <a:t>Add Link Data</a:t>
            </a:r>
          </a:p>
          <a:p>
            <a:pPr lvl="1"/>
            <a:r>
              <a:rPr lang="en-US" dirty="0" smtClean="0"/>
              <a:t>HX-XL Classification</a:t>
            </a:r>
          </a:p>
          <a:p>
            <a:pPr lvl="1"/>
            <a:r>
              <a:rPr lang="en-US" dirty="0" smtClean="0"/>
              <a:t>Configure IMP</a:t>
            </a:r>
            <a:endParaRPr lang="en-US" dirty="0"/>
          </a:p>
          <a:p>
            <a:r>
              <a:rPr lang="en-US" dirty="0" smtClean="0"/>
              <a:t>Amendments</a:t>
            </a:r>
          </a:p>
          <a:p>
            <a:pPr lvl="1"/>
            <a:r>
              <a:rPr lang="en-US" dirty="0" smtClean="0"/>
              <a:t>Adjustments to existing IMP project.</a:t>
            </a:r>
            <a:endParaRPr lang="en-US" dirty="0"/>
          </a:p>
          <a:p>
            <a:r>
              <a:rPr lang="en-US" dirty="0"/>
              <a:t>Deployment of the Project </a:t>
            </a:r>
            <a:endParaRPr lang="en-US" dirty="0" smtClean="0"/>
          </a:p>
          <a:p>
            <a:pPr lvl="1"/>
            <a:r>
              <a:rPr lang="en-US" dirty="0" smtClean="0"/>
              <a:t>Perform a </a:t>
            </a:r>
            <a:r>
              <a:rPr lang="en-US" dirty="0" smtClean="0"/>
              <a:t>modeling </a:t>
            </a:r>
            <a:r>
              <a:rPr lang="en-US" dirty="0" smtClean="0"/>
              <a:t>run.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Integrative </a:t>
            </a:r>
            <a:r>
              <a:rPr lang="en-US" dirty="0" smtClean="0"/>
              <a:t>modeling </a:t>
            </a:r>
            <a:r>
              <a:rPr lang="en-US" dirty="0"/>
              <a:t>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Familiarize yourself with the </a:t>
            </a:r>
            <a:r>
              <a:rPr lang="en-US" dirty="0" err="1" smtClean="0"/>
              <a:t>IMProv</a:t>
            </a:r>
            <a:r>
              <a:rPr lang="en-US" dirty="0" smtClean="0"/>
              <a:t> wizard steps.</a:t>
            </a:r>
            <a:endParaRPr lang="en-US" dirty="0"/>
          </a:p>
          <a:p>
            <a:r>
              <a:rPr lang="en-US" dirty="0" smtClean="0"/>
              <a:t>The goal here is to produce the Topology and </a:t>
            </a:r>
            <a:r>
              <a:rPr lang="en-US" dirty="0" err="1" smtClean="0"/>
              <a:t>ConfigImp.yaml</a:t>
            </a:r>
            <a:r>
              <a:rPr lang="en-US" dirty="0" smtClean="0"/>
              <a:t> files.</a:t>
            </a:r>
            <a:endParaRPr lang="en-US" dirty="0"/>
          </a:p>
          <a:p>
            <a:r>
              <a:rPr lang="en-US" dirty="0" smtClean="0"/>
              <a:t>Pull together the various raw data files needed for the modeling run.</a:t>
            </a:r>
          </a:p>
          <a:p>
            <a:r>
              <a:rPr lang="en-US" dirty="0" smtClean="0"/>
              <a:t>Obtain the python driver script that reads the </a:t>
            </a:r>
            <a:r>
              <a:rPr lang="en-US" dirty="0" err="1" smtClean="0"/>
              <a:t>ConfigImp.yaml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Understand the folder structure of the export bundle and where the files reside.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Project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31" y="1066778"/>
            <a:ext cx="6058746" cy="469648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IMProv</a:t>
            </a:r>
            <a:r>
              <a:rPr lang="en-US" dirty="0" smtClean="0"/>
              <a:t> ( Integrative Modeling Platform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1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1092633"/>
            <a:ext cx="6535062" cy="517279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1092633"/>
            <a:ext cx="6535062" cy="517279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6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124</TotalTime>
  <Words>1020</Words>
  <Application>Microsoft Office PowerPoint</Application>
  <PresentationFormat>Widescreen</PresentationFormat>
  <Paragraphs>217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Georgia</vt:lpstr>
      <vt:lpstr>Wingdings 2</vt:lpstr>
      <vt:lpstr>Training presentation</vt:lpstr>
      <vt:lpstr>IMProv project preparation</vt:lpstr>
      <vt:lpstr>Introduction</vt:lpstr>
      <vt:lpstr>Activity Diagram</vt:lpstr>
      <vt:lpstr>PowerPoint Presentation</vt:lpstr>
      <vt:lpstr>Overview</vt:lpstr>
      <vt:lpstr>Create a new Integrative modeling project </vt:lpstr>
      <vt:lpstr>New Project</vt:lpstr>
      <vt:lpstr>Wizard Steps</vt:lpstr>
      <vt:lpstr>Wizard Steps</vt:lpstr>
      <vt:lpstr>Wizard Steps</vt:lpstr>
      <vt:lpstr>Wizard Steps</vt:lpstr>
      <vt:lpstr>Wizard Steps</vt:lpstr>
      <vt:lpstr>Wizard Steps</vt:lpstr>
      <vt:lpstr>Wizard Steps</vt:lpstr>
      <vt:lpstr>Wizard Steps</vt:lpstr>
      <vt:lpstr>IMProv Data File and Script Bundle - Export</vt:lpstr>
      <vt:lpstr>Folder Hierarchy</vt:lpstr>
      <vt:lpstr>Completion of IMProv wizard steps</vt:lpstr>
      <vt:lpstr>Amendments</vt:lpstr>
      <vt:lpstr>IMProv lifecycle</vt:lpstr>
      <vt:lpstr>Example 2: IMProv PRC2</vt:lpstr>
      <vt:lpstr>Wizard Steps</vt:lpstr>
      <vt:lpstr>Wizard Steps</vt:lpstr>
      <vt:lpstr>Wizard Steps</vt:lpstr>
      <vt:lpstr>Wizard Steps</vt:lpstr>
      <vt:lpstr>Example 2 completed</vt:lpstr>
      <vt:lpstr>Deployment of the Project</vt:lpstr>
      <vt:lpstr>PowerPoint Presentation</vt:lpstr>
      <vt:lpstr>Lesson 3: Content</vt:lpstr>
      <vt:lpstr>Lesson 3: Wrap-up</vt:lpstr>
      <vt:lpstr>Summary</vt:lpstr>
      <vt:lpstr>Assessment and Evaluation</vt:lpstr>
      <vt:lpstr>Abbreviations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troy.pells</dc:creator>
  <cp:lastModifiedBy>troy.pells</cp:lastModifiedBy>
  <cp:revision>21</cp:revision>
  <dcterms:created xsi:type="dcterms:W3CDTF">2020-11-15T19:38:42Z</dcterms:created>
  <dcterms:modified xsi:type="dcterms:W3CDTF">2020-11-22T00:02:04Z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