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11/15/2020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Training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on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subject of the presentation.</a:t>
            </a:r>
          </a:p>
          <a:p>
            <a:r>
              <a:rPr lang="en-US" dirty="0"/>
              <a:t>State how presentation will benefit audience.</a:t>
            </a:r>
          </a:p>
          <a:p>
            <a:r>
              <a:rPr lang="en-US" dirty="0"/>
              <a:t>State presenter’s level of expertise in subject.</a:t>
            </a:r>
          </a:p>
          <a:p>
            <a:r>
              <a:rPr lang="en-US" dirty="0"/>
              <a:t>Tip: Click and scroll in the notes pane below to see more instructions, or to add your own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r>
              <a:rPr lang="en-US" dirty="0"/>
              <a:t>Lesson 2: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r>
              <a:rPr lang="en-US" dirty="0"/>
              <a:t>Lesson 3: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  <a:p>
            <a:r>
              <a:rPr lang="en-US" dirty="0"/>
              <a:t>Tip: Click and scroll in the notes pane below to see examples, or to add your own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</TotalTime>
  <Words>540</Words>
  <Application>Microsoft Office PowerPoint</Application>
  <PresentationFormat>Widescreen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 2</vt:lpstr>
      <vt:lpstr>Training presentation</vt:lpstr>
      <vt:lpstr>Title of Training Presentation</vt:lpstr>
      <vt:lpstr>Introduction</vt:lpstr>
      <vt:lpstr>Training Outline</vt:lpstr>
      <vt:lpstr>Lesson 1: Objectives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troy.pells</dc:creator>
  <cp:lastModifiedBy>troy.pells</cp:lastModifiedBy>
  <cp:revision>1</cp:revision>
  <dcterms:created xsi:type="dcterms:W3CDTF">2020-11-15T19:38:42Z</dcterms:created>
  <dcterms:modified xsi:type="dcterms:W3CDTF">2020-11-15T19:42:44Z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