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A79C74E-8E09-476A-8950-067F475DD7CF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2565347-F139-4767-ABA8-5C1D4B9701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343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C74E-8E09-476A-8950-067F475DD7CF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65347-F139-4767-ABA8-5C1D4B9701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76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A79C74E-8E09-476A-8950-067F475DD7CF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2565347-F139-4767-ABA8-5C1D4B9701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750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A79C74E-8E09-476A-8950-067F475DD7CF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2565347-F139-4767-ABA8-5C1D4B97014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9419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A79C74E-8E09-476A-8950-067F475DD7CF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2565347-F139-4767-ABA8-5C1D4B9701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615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C74E-8E09-476A-8950-067F475DD7CF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65347-F139-4767-ABA8-5C1D4B9701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218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C74E-8E09-476A-8950-067F475DD7CF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65347-F139-4767-ABA8-5C1D4B9701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856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C74E-8E09-476A-8950-067F475DD7CF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65347-F139-4767-ABA8-5C1D4B9701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854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A79C74E-8E09-476A-8950-067F475DD7CF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2565347-F139-4767-ABA8-5C1D4B9701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138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C74E-8E09-476A-8950-067F475DD7CF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65347-F139-4767-ABA8-5C1D4B9701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217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A79C74E-8E09-476A-8950-067F475DD7CF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2565347-F139-4767-ABA8-5C1D4B9701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775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C74E-8E09-476A-8950-067F475DD7CF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65347-F139-4767-ABA8-5C1D4B9701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9839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C74E-8E09-476A-8950-067F475DD7CF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65347-F139-4767-ABA8-5C1D4B9701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594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C74E-8E09-476A-8950-067F475DD7CF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65347-F139-4767-ABA8-5C1D4B9701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423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C74E-8E09-476A-8950-067F475DD7CF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65347-F139-4767-ABA8-5C1D4B9701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8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C74E-8E09-476A-8950-067F475DD7CF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65347-F139-4767-ABA8-5C1D4B9701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7697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C74E-8E09-476A-8950-067F475DD7CF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65347-F139-4767-ABA8-5C1D4B9701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068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9C74E-8E09-476A-8950-067F475DD7CF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65347-F139-4767-ABA8-5C1D4B9701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99919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𝚂𝚙𝚞𝚝𝚗𝚒𝚔 𝟷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4428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some pictures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2057402"/>
            <a:ext cx="7203883" cy="480499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899" y="3522429"/>
            <a:ext cx="5007501" cy="333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720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Bodoni MT" panose="02070603080606020203" pitchFamily="18" charset="0"/>
              </a:rPr>
              <a:t>who worked on the satellite</a:t>
            </a:r>
            <a:endParaRPr lang="ru-RU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0" y="3084071"/>
            <a:ext cx="10789905" cy="943856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inherit"/>
              </a:rPr>
              <a:t>Korolev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inherit"/>
              </a:rPr>
              <a:t>,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inherit"/>
              </a:rPr>
              <a:t>Keldysh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inherit"/>
              </a:rPr>
              <a:t>,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inherit"/>
              </a:rPr>
              <a:t>Tikhonravov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inherit"/>
              </a:rPr>
              <a:t>,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inherit"/>
              </a:rPr>
              <a:t>Ryazansky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inherit"/>
              </a:rPr>
              <a:t>,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inherit"/>
              </a:rPr>
              <a:t>Ivanovsky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inherit"/>
              </a:rPr>
              <a:t>,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inherit"/>
              </a:rPr>
              <a:t>Lidorenko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inherit"/>
              </a:rPr>
              <a:t>,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inherit"/>
              </a:rPr>
              <a:t>Maksimov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inherit"/>
              </a:rPr>
              <a:t>,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inherit"/>
              </a:rPr>
              <a:t>Lappo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inherit"/>
              </a:rPr>
              <a:t>,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inherit"/>
              </a:rPr>
              <a:t>Gringauz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inherit"/>
              </a:rPr>
              <a:t>,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inherit"/>
              </a:rPr>
              <a:t>Chekunov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inherit"/>
              </a:rPr>
              <a:t>,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inherit"/>
              </a:rPr>
              <a:t>Bukhtiyarov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inherit"/>
              </a:rPr>
              <a:t>,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inherit"/>
              </a:rPr>
              <a:t>Bereskov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inherit"/>
              </a:rPr>
              <a:t>and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inherit"/>
              </a:rPr>
              <a:t>others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inherit"/>
              </a:rPr>
              <a:t>worked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inherit"/>
              </a:rPr>
              <a:t>on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inherit"/>
              </a:rPr>
              <a:t>the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inherit"/>
              </a:rPr>
              <a:t>first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inherit"/>
              </a:rPr>
              <a:t>satellite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inherit"/>
              </a:rPr>
              <a:t>of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inherit"/>
              </a:rPr>
              <a:t>the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inherit"/>
              </a:rPr>
              <a:t> USSR.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upload.wikimedia.org/wikipedia/commons/thumb/4/49/GIRD.jpg/300px-GI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042" y="4184244"/>
            <a:ext cx="3893820" cy="2673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834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How was the satellite created?</a:t>
            </a:r>
            <a:endParaRPr lang="ru-RU" dirty="0"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0" y="3463632"/>
            <a:ext cx="10074584" cy="2236518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effectLst/>
                <a:latin typeface="inherit"/>
              </a:rPr>
              <a:t>The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effectLst/>
                <a:latin typeface="inherit"/>
              </a:rPr>
              <a:t>flight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effectLst/>
                <a:latin typeface="inherit"/>
              </a:rPr>
              <a:t>of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effectLst/>
                <a:latin typeface="inherit"/>
              </a:rPr>
              <a:t>the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effectLst/>
                <a:latin typeface="inherit"/>
              </a:rPr>
              <a:t>first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effectLst/>
                <a:latin typeface="inherit"/>
              </a:rPr>
              <a:t>satellite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effectLst/>
                <a:latin typeface="inherit"/>
              </a:rPr>
              <a:t>was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effectLst/>
                <a:latin typeface="inherit"/>
              </a:rPr>
              <a:t>preceded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effectLst/>
                <a:latin typeface="inherit"/>
              </a:rPr>
              <a:t>by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effectLst/>
                <a:latin typeface="inherit"/>
              </a:rPr>
              <a:t> a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effectLst/>
                <a:latin typeface="inherit"/>
              </a:rPr>
              <a:t>long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effectLst/>
                <a:latin typeface="inherit"/>
              </a:rPr>
              <a:t>work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effectLst/>
                <a:latin typeface="inherit"/>
              </a:rPr>
              <a:t>of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effectLst/>
                <a:latin typeface="inherit"/>
              </a:rPr>
              <a:t>many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effectLst/>
                <a:latin typeface="inherit"/>
              </a:rPr>
              <a:t>scientists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effectLst/>
                <a:latin typeface="inherit"/>
              </a:rPr>
              <a:t>and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effectLst/>
                <a:latin typeface="inherit"/>
              </a:rPr>
              <a:t>designers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effectLst/>
                <a:latin typeface="inherit"/>
              </a:rPr>
              <a:t>.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effectLst/>
                <a:latin typeface="inherit"/>
              </a:rPr>
              <a:t>The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effectLst/>
                <a:latin typeface="inherit"/>
              </a:rPr>
              <a:t>theory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effectLst/>
                <a:latin typeface="inherit"/>
              </a:rPr>
              <a:t>of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effectLst/>
                <a:latin typeface="inherit"/>
              </a:rPr>
              <a:t>jet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effectLst/>
                <a:latin typeface="inherit"/>
              </a:rPr>
              <a:t>propulsion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effectLst/>
                <a:latin typeface="inherit"/>
              </a:rPr>
              <a:t>was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effectLst/>
                <a:latin typeface="inherit"/>
              </a:rPr>
              <a:t>one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effectLst/>
                <a:latin typeface="inherit"/>
              </a:rPr>
              <a:t>of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effectLst/>
                <a:latin typeface="inherit"/>
              </a:rPr>
              <a:t>the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effectLst/>
                <a:latin typeface="inherit"/>
              </a:rPr>
              <a:t>first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effectLst/>
                <a:latin typeface="inherit"/>
              </a:rPr>
              <a:t>developed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effectLst/>
                <a:latin typeface="inherit"/>
              </a:rPr>
              <a:t>in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effectLst/>
                <a:latin typeface="inherit"/>
              </a:rPr>
              <a:t>his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effectLst/>
                <a:latin typeface="inherit"/>
              </a:rPr>
              <a:t>articles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effectLst/>
                <a:latin typeface="inherit"/>
              </a:rPr>
              <a:t>by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effectLst/>
                <a:latin typeface="inherit"/>
              </a:rPr>
              <a:t>Konstantin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effectLst/>
                <a:latin typeface="inherit"/>
              </a:rPr>
              <a:t>Eduardovich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effectLst/>
                <a:latin typeface="inherit"/>
              </a:rPr>
              <a:t>Tsiolkovsky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effectLst/>
                <a:latin typeface="inherit"/>
              </a:rPr>
              <a:t>.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effectLst/>
                <a:latin typeface="inherit"/>
              </a:rPr>
              <a:t>He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effectLst/>
                <a:latin typeface="inherit"/>
              </a:rPr>
              <a:t>predicted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effectLst/>
                <a:latin typeface="inherit"/>
              </a:rPr>
              <a:t>the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effectLst/>
                <a:latin typeface="inherit"/>
              </a:rPr>
              <a:t>appearance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effectLst/>
                <a:latin typeface="inherit"/>
              </a:rPr>
              <a:t>of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effectLst/>
                <a:latin typeface="inherit"/>
              </a:rPr>
              <a:t>liquid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effectLst/>
                <a:latin typeface="inherit"/>
              </a:rPr>
              <a:t>fuel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effectLst/>
                <a:latin typeface="inherit"/>
              </a:rPr>
              <a:t>rockets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effectLst/>
                <a:latin typeface="inherit"/>
              </a:rPr>
              <a:t>,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effectLst/>
                <a:latin typeface="inherit"/>
              </a:rPr>
              <a:t>artificial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effectLst/>
                <a:latin typeface="inherit"/>
              </a:rPr>
              <a:t>earth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effectLst/>
                <a:latin typeface="inherit"/>
              </a:rPr>
              <a:t>satellites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effectLst/>
                <a:latin typeface="inherit"/>
              </a:rPr>
              <a:t>and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effectLst/>
                <a:latin typeface="inherit"/>
              </a:rPr>
              <a:t>orbital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effectLst/>
                <a:latin typeface="inherit"/>
              </a:rPr>
              <a:t>stations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effectLst/>
                <a:latin typeface="inherit"/>
              </a:rPr>
              <a:t>.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effectLst/>
                <a:latin typeface="inherit"/>
              </a:rPr>
              <a:t>Tsiolkovsky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effectLst/>
                <a:latin typeface="inherit"/>
              </a:rPr>
              <a:t>was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effectLst/>
                <a:latin typeface="inherit"/>
              </a:rPr>
              <a:t>an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effectLst/>
                <a:latin typeface="inherit"/>
              </a:rPr>
              <a:t>active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effectLst/>
                <a:latin typeface="inherit"/>
              </a:rPr>
              <a:t>popularizer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effectLst/>
                <a:latin typeface="inherit"/>
              </a:rPr>
              <a:t>of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effectLst/>
                <a:latin typeface="inherit"/>
              </a:rPr>
              <a:t>his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effectLst/>
                <a:latin typeface="inherit"/>
              </a:rPr>
              <a:t>ideas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effectLst/>
                <a:latin typeface="inherit"/>
              </a:rPr>
              <a:t>and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effectLst/>
                <a:latin typeface="inherit"/>
              </a:rPr>
              <a:t>left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effectLst/>
                <a:latin typeface="inherit"/>
              </a:rPr>
              <a:t>behind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effectLst/>
                <a:latin typeface="inherit"/>
              </a:rPr>
              <a:t>many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effectLst/>
                <a:latin typeface="inherit"/>
              </a:rPr>
              <a:t>followers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effectLst/>
                <a:latin typeface="inherit"/>
              </a:rPr>
              <a:t>.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effectLst/>
                <a:latin typeface="inherit"/>
              </a:rPr>
              <a:t>The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effectLst/>
                <a:latin typeface="inherit"/>
              </a:rPr>
              <a:t>satellite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effectLst/>
                <a:latin typeface="inherit"/>
              </a:rPr>
              <a:t>was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effectLst/>
                <a:latin typeface="inherit"/>
              </a:rPr>
              <a:t>designed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effectLst/>
                <a:latin typeface="inherit"/>
              </a:rPr>
              <a:t>by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effectLst/>
                <a:latin typeface="inherit"/>
              </a:rPr>
              <a:t>Mikhail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effectLst/>
                <a:latin typeface="inherit"/>
              </a:rPr>
              <a:t>Klavdievich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effectLst/>
                <a:latin typeface="inherit"/>
              </a:rPr>
              <a:t>Tikhonravov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effectLst/>
                <a:latin typeface="inherit"/>
              </a:rPr>
              <a:t>and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effectLst/>
                <a:latin typeface="inherit"/>
              </a:rPr>
              <a:t>his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effectLst/>
                <a:latin typeface="inherit"/>
              </a:rPr>
              <a:t>team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effectLst/>
                <a:latin typeface="inherit"/>
              </a:rPr>
              <a:t>.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effectLst/>
                <a:latin typeface="inherit"/>
              </a:rPr>
              <a:t>Sergey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effectLst/>
                <a:latin typeface="inherit"/>
              </a:rPr>
              <a:t>Pavlovich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effectLst/>
                <a:latin typeface="inherit"/>
              </a:rPr>
              <a:t>Korolev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effectLst/>
                <a:latin typeface="inherit"/>
              </a:rPr>
              <a:t>played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effectLst/>
                <a:latin typeface="inherit"/>
              </a:rPr>
              <a:t> a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effectLst/>
                <a:latin typeface="inherit"/>
              </a:rPr>
              <a:t>significant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effectLst/>
                <a:latin typeface="inherit"/>
              </a:rPr>
              <a:t>role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effectLst/>
                <a:latin typeface="inherit"/>
              </a:rPr>
              <a:t>in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effectLst/>
                <a:latin typeface="inherit"/>
              </a:rPr>
              <a:t>organizing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effectLst/>
                <a:latin typeface="inherit"/>
              </a:rPr>
              <a:t>the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effectLst/>
                <a:latin typeface="inherit"/>
              </a:rPr>
              <a:t>work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effectLst/>
                <a:latin typeface="inherit"/>
              </a:rPr>
              <a:t>on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effectLst/>
                <a:latin typeface="inherit"/>
              </a:rPr>
              <a:t>the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effectLst/>
                <a:latin typeface="inherit"/>
              </a:rPr>
              <a:t>creation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effectLst/>
                <a:latin typeface="inherit"/>
              </a:rPr>
              <a:t>of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effectLst/>
                <a:latin typeface="inherit"/>
              </a:rPr>
              <a:t>the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effectLst/>
                <a:latin typeface="inherit"/>
              </a:rPr>
              <a:t>satellite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effectLst/>
                <a:latin typeface="inherit"/>
              </a:rPr>
              <a:t>and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effectLst/>
                <a:latin typeface="inherit"/>
              </a:rPr>
              <a:t>its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effectLst/>
                <a:latin typeface="inherit"/>
              </a:rPr>
              <a:t>launch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effectLst/>
                <a:latin typeface="inherit"/>
              </a:rPr>
              <a:t>.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effectLst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2052" name="Picture 4" descr="Королёв Сергей Павлович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265" y="474086"/>
            <a:ext cx="1855448" cy="276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Фото 1924 год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584" y="3776219"/>
            <a:ext cx="1919492" cy="2665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922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1169357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1.</a:t>
            </a:r>
            <a:r>
              <a:rPr lang="en-US" dirty="0" smtClean="0"/>
              <a:t>Verification of calculations and main technical solutions adopted for the launch</a:t>
            </a:r>
            <a:r>
              <a:rPr lang="ru-RU" dirty="0" smtClean="0"/>
              <a:t>;</a:t>
            </a:r>
          </a:p>
          <a:p>
            <a:r>
              <a:rPr lang="ru-RU" dirty="0" smtClean="0"/>
              <a:t>2. </a:t>
            </a:r>
            <a:r>
              <a:rPr lang="en-US" dirty="0" err="1" smtClean="0"/>
              <a:t>Ionospheric</a:t>
            </a:r>
            <a:r>
              <a:rPr lang="en-US" dirty="0" smtClean="0"/>
              <a:t>  studies of the passage of radio waves emitted by satellite transmitters</a:t>
            </a:r>
            <a:r>
              <a:rPr lang="ru-RU" dirty="0" smtClean="0"/>
              <a:t>;</a:t>
            </a:r>
            <a:endParaRPr lang="en-US" dirty="0" smtClean="0"/>
          </a:p>
          <a:p>
            <a:r>
              <a:rPr lang="en-US" dirty="0" smtClean="0"/>
              <a:t>3</a:t>
            </a:r>
            <a:r>
              <a:rPr lang="ru-RU" dirty="0" smtClean="0"/>
              <a:t>. </a:t>
            </a:r>
            <a:r>
              <a:rPr lang="en-US" dirty="0" smtClean="0"/>
              <a:t>Experimental determinations of the density of the upper atmosphere by the deceleration of the satellite</a:t>
            </a:r>
            <a:r>
              <a:rPr lang="ru-RU" dirty="0" smtClean="0"/>
              <a:t>;</a:t>
            </a:r>
          </a:p>
          <a:p>
            <a:r>
              <a:rPr lang="ru-RU" dirty="0" smtClean="0"/>
              <a:t>4. </a:t>
            </a:r>
            <a:r>
              <a:rPr lang="en-US" dirty="0" smtClean="0"/>
              <a:t>Study of the operating conditions of the equipment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4177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facts about the first artificial satellite of the Earth 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0" y="2800048"/>
            <a:ext cx="10130516" cy="1288627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 smtClean="0"/>
              <a:t>The first artificial satellite of the Earth actively functioned in orbit for 21 days – from October 4 to October 25</a:t>
            </a:r>
            <a:r>
              <a:rPr lang="ru-RU" dirty="0" smtClean="0"/>
              <a:t>.</a:t>
            </a:r>
            <a:r>
              <a:rPr lang="en-US" dirty="0" smtClean="0"/>
              <a:t> He spent 92 days in space, making 1440 revolutions around the Earth</a:t>
            </a:r>
          </a:p>
          <a:p>
            <a:r>
              <a:rPr lang="en-US" dirty="0" smtClean="0"/>
              <a:t>2</a:t>
            </a:r>
            <a:r>
              <a:rPr lang="ru-RU" dirty="0" smtClean="0"/>
              <a:t>.</a:t>
            </a:r>
            <a:r>
              <a:rPr lang="en-US" dirty="0" smtClean="0"/>
              <a:t> The image of </a:t>
            </a:r>
            <a:r>
              <a:rPr lang="ru-RU" dirty="0" smtClean="0"/>
              <a:t>«</a:t>
            </a:r>
            <a:r>
              <a:rPr lang="en-US" dirty="0" smtClean="0"/>
              <a:t>Sputnik-1</a:t>
            </a:r>
            <a:r>
              <a:rPr lang="ru-RU" dirty="0" smtClean="0"/>
              <a:t>»</a:t>
            </a:r>
            <a:r>
              <a:rPr lang="en-US" dirty="0" smtClean="0"/>
              <a:t> was placed on the flag Kaluga as the cradle of cosmonautics</a:t>
            </a:r>
            <a:endParaRPr lang="ru-RU" dirty="0" smtClean="0"/>
          </a:p>
          <a:p>
            <a:r>
              <a:rPr lang="ru-RU" dirty="0" smtClean="0"/>
              <a:t>3. </a:t>
            </a:r>
            <a:r>
              <a:rPr lang="en-US" dirty="0" smtClean="0"/>
              <a:t>After the launch of the first IZT, the Russian word </a:t>
            </a:r>
            <a:r>
              <a:rPr lang="ru-RU" dirty="0" smtClean="0"/>
              <a:t>«</a:t>
            </a:r>
            <a:r>
              <a:rPr lang="en-US" dirty="0" smtClean="0"/>
              <a:t>sputnik</a:t>
            </a:r>
            <a:r>
              <a:rPr lang="ru-RU" dirty="0" smtClean="0"/>
              <a:t>»</a:t>
            </a:r>
            <a:r>
              <a:rPr lang="en-US" dirty="0" smtClean="0"/>
              <a:t> entered many languages of the world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1030" name="Picture 6" descr="25 января утвержден флаг Калуги | Новости Калуги - БезФормат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484" y="4212974"/>
            <a:ext cx="3478390" cy="264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248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ThaNK</a:t>
            </a:r>
            <a:r>
              <a:rPr lang="en-US" smtClean="0"/>
              <a:t> you </a:t>
            </a:r>
            <a:r>
              <a:rPr lang="en-US" dirty="0" smtClean="0"/>
              <a:t>For watching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79443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113</TotalTime>
  <Words>286</Words>
  <Application>Microsoft Office PowerPoint</Application>
  <PresentationFormat>Широкоэкранный</PresentationFormat>
  <Paragraphs>16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Bodoni MT</vt:lpstr>
      <vt:lpstr>Century Gothic</vt:lpstr>
      <vt:lpstr>Ebrima</vt:lpstr>
      <vt:lpstr>inherit</vt:lpstr>
      <vt:lpstr>След самолета</vt:lpstr>
      <vt:lpstr>𝚂𝚙𝚞𝚝𝚗𝚒𝚔 𝟷</vt:lpstr>
      <vt:lpstr> some pictures</vt:lpstr>
      <vt:lpstr> who worked on the satellite</vt:lpstr>
      <vt:lpstr> How was the satellite created?</vt:lpstr>
      <vt:lpstr>Goals:</vt:lpstr>
      <vt:lpstr>Interesting facts about the first artificial satellite of the Earth </vt:lpstr>
      <vt:lpstr>ThaNK you For watching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𝚂𝚙𝚞𝚝𝚗𝚒𝚔 𝟷</dc:title>
  <dc:creator>Анастасия</dc:creator>
  <cp:lastModifiedBy>Stepa</cp:lastModifiedBy>
  <cp:revision>6</cp:revision>
  <dcterms:created xsi:type="dcterms:W3CDTF">2023-05-01T19:15:04Z</dcterms:created>
  <dcterms:modified xsi:type="dcterms:W3CDTF">2023-05-02T07:28:08Z</dcterms:modified>
</cp:coreProperties>
</file>