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3" d="100"/>
          <a:sy n="73" d="100"/>
        </p:scale>
        <p:origin x="5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A64EEA54-C05B-4375-A0F7-18DB54A97846}"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5F73A-29B8-4424-9109-166D6FB92AEA}" type="slidenum">
              <a:rPr lang="ru-RU" smtClean="0"/>
              <a:t>‹#›</a:t>
            </a:fld>
            <a:endParaRPr lang="ru-RU"/>
          </a:p>
        </p:txBody>
      </p:sp>
    </p:spTree>
    <p:extLst>
      <p:ext uri="{BB962C8B-B14F-4D97-AF65-F5344CB8AC3E}">
        <p14:creationId xmlns:p14="http://schemas.microsoft.com/office/powerpoint/2010/main" val="3991954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64EEA54-C05B-4375-A0F7-18DB54A97846}"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5F73A-29B8-4424-9109-166D6FB92AEA}" type="slidenum">
              <a:rPr lang="ru-RU" smtClean="0"/>
              <a:t>‹#›</a:t>
            </a:fld>
            <a:endParaRPr lang="ru-RU"/>
          </a:p>
        </p:txBody>
      </p:sp>
    </p:spTree>
    <p:extLst>
      <p:ext uri="{BB962C8B-B14F-4D97-AF65-F5344CB8AC3E}">
        <p14:creationId xmlns:p14="http://schemas.microsoft.com/office/powerpoint/2010/main" val="312138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64EEA54-C05B-4375-A0F7-18DB54A97846}"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5F73A-29B8-4424-9109-166D6FB92AEA}"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6991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64EEA54-C05B-4375-A0F7-18DB54A97846}"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5F73A-29B8-4424-9109-166D6FB92AEA}" type="slidenum">
              <a:rPr lang="ru-RU" smtClean="0"/>
              <a:t>‹#›</a:t>
            </a:fld>
            <a:endParaRPr lang="ru-RU"/>
          </a:p>
        </p:txBody>
      </p:sp>
    </p:spTree>
    <p:extLst>
      <p:ext uri="{BB962C8B-B14F-4D97-AF65-F5344CB8AC3E}">
        <p14:creationId xmlns:p14="http://schemas.microsoft.com/office/powerpoint/2010/main" val="3771441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64EEA54-C05B-4375-A0F7-18DB54A97846}"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5F73A-29B8-4424-9109-166D6FB92AEA}"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986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64EEA54-C05B-4375-A0F7-18DB54A97846}"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5F73A-29B8-4424-9109-166D6FB92AEA}" type="slidenum">
              <a:rPr lang="ru-RU" smtClean="0"/>
              <a:t>‹#›</a:t>
            </a:fld>
            <a:endParaRPr lang="ru-RU"/>
          </a:p>
        </p:txBody>
      </p:sp>
    </p:spTree>
    <p:extLst>
      <p:ext uri="{BB962C8B-B14F-4D97-AF65-F5344CB8AC3E}">
        <p14:creationId xmlns:p14="http://schemas.microsoft.com/office/powerpoint/2010/main" val="1126693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64EEA54-C05B-4375-A0F7-18DB54A97846}"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5F73A-29B8-4424-9109-166D6FB92AEA}" type="slidenum">
              <a:rPr lang="ru-RU" smtClean="0"/>
              <a:t>‹#›</a:t>
            </a:fld>
            <a:endParaRPr lang="ru-RU"/>
          </a:p>
        </p:txBody>
      </p:sp>
    </p:spTree>
    <p:extLst>
      <p:ext uri="{BB962C8B-B14F-4D97-AF65-F5344CB8AC3E}">
        <p14:creationId xmlns:p14="http://schemas.microsoft.com/office/powerpoint/2010/main" val="2007198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64EEA54-C05B-4375-A0F7-18DB54A97846}"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5F73A-29B8-4424-9109-166D6FB92AEA}" type="slidenum">
              <a:rPr lang="ru-RU" smtClean="0"/>
              <a:t>‹#›</a:t>
            </a:fld>
            <a:endParaRPr lang="ru-RU"/>
          </a:p>
        </p:txBody>
      </p:sp>
    </p:spTree>
    <p:extLst>
      <p:ext uri="{BB962C8B-B14F-4D97-AF65-F5344CB8AC3E}">
        <p14:creationId xmlns:p14="http://schemas.microsoft.com/office/powerpoint/2010/main" val="399023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64EEA54-C05B-4375-A0F7-18DB54A97846}"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5F73A-29B8-4424-9109-166D6FB92AEA}" type="slidenum">
              <a:rPr lang="ru-RU" smtClean="0"/>
              <a:t>‹#›</a:t>
            </a:fld>
            <a:endParaRPr lang="ru-RU"/>
          </a:p>
        </p:txBody>
      </p:sp>
    </p:spTree>
    <p:extLst>
      <p:ext uri="{BB962C8B-B14F-4D97-AF65-F5344CB8AC3E}">
        <p14:creationId xmlns:p14="http://schemas.microsoft.com/office/powerpoint/2010/main" val="231788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64EEA54-C05B-4375-A0F7-18DB54A97846}" type="datetimeFigureOut">
              <a:rPr lang="ru-RU" smtClean="0"/>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5F73A-29B8-4424-9109-166D6FB92AEA}" type="slidenum">
              <a:rPr lang="ru-RU" smtClean="0"/>
              <a:t>‹#›</a:t>
            </a:fld>
            <a:endParaRPr lang="ru-RU"/>
          </a:p>
        </p:txBody>
      </p:sp>
    </p:spTree>
    <p:extLst>
      <p:ext uri="{BB962C8B-B14F-4D97-AF65-F5344CB8AC3E}">
        <p14:creationId xmlns:p14="http://schemas.microsoft.com/office/powerpoint/2010/main" val="2204842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64EEA54-C05B-4375-A0F7-18DB54A97846}" type="datetimeFigureOut">
              <a:rPr lang="ru-RU" smtClean="0"/>
              <a:t>15.12.2023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15F73A-29B8-4424-9109-166D6FB92AEA}" type="slidenum">
              <a:rPr lang="ru-RU" smtClean="0"/>
              <a:t>‹#›</a:t>
            </a:fld>
            <a:endParaRPr lang="ru-RU"/>
          </a:p>
        </p:txBody>
      </p:sp>
    </p:spTree>
    <p:extLst>
      <p:ext uri="{BB962C8B-B14F-4D97-AF65-F5344CB8AC3E}">
        <p14:creationId xmlns:p14="http://schemas.microsoft.com/office/powerpoint/2010/main" val="358395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64EEA54-C05B-4375-A0F7-18DB54A97846}" type="datetimeFigureOut">
              <a:rPr lang="ru-RU" smtClean="0"/>
              <a:t>15.12.2023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415F73A-29B8-4424-9109-166D6FB92AEA}" type="slidenum">
              <a:rPr lang="ru-RU" smtClean="0"/>
              <a:t>‹#›</a:t>
            </a:fld>
            <a:endParaRPr lang="ru-RU"/>
          </a:p>
        </p:txBody>
      </p:sp>
    </p:spTree>
    <p:extLst>
      <p:ext uri="{BB962C8B-B14F-4D97-AF65-F5344CB8AC3E}">
        <p14:creationId xmlns:p14="http://schemas.microsoft.com/office/powerpoint/2010/main" val="4203045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64EEA54-C05B-4375-A0F7-18DB54A97846}" type="datetimeFigureOut">
              <a:rPr lang="ru-RU" smtClean="0"/>
              <a:t>15.12.2023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415F73A-29B8-4424-9109-166D6FB92AEA}" type="slidenum">
              <a:rPr lang="ru-RU" smtClean="0"/>
              <a:t>‹#›</a:t>
            </a:fld>
            <a:endParaRPr lang="ru-RU"/>
          </a:p>
        </p:txBody>
      </p:sp>
    </p:spTree>
    <p:extLst>
      <p:ext uri="{BB962C8B-B14F-4D97-AF65-F5344CB8AC3E}">
        <p14:creationId xmlns:p14="http://schemas.microsoft.com/office/powerpoint/2010/main" val="120156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EEA54-C05B-4375-A0F7-18DB54A97846}" type="datetimeFigureOut">
              <a:rPr lang="ru-RU" smtClean="0"/>
              <a:t>15.12.2023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415F73A-29B8-4424-9109-166D6FB92AEA}" type="slidenum">
              <a:rPr lang="ru-RU" smtClean="0"/>
              <a:t>‹#›</a:t>
            </a:fld>
            <a:endParaRPr lang="ru-RU"/>
          </a:p>
        </p:txBody>
      </p:sp>
    </p:spTree>
    <p:extLst>
      <p:ext uri="{BB962C8B-B14F-4D97-AF65-F5344CB8AC3E}">
        <p14:creationId xmlns:p14="http://schemas.microsoft.com/office/powerpoint/2010/main" val="30595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A64EEA54-C05B-4375-A0F7-18DB54A97846}" type="datetimeFigureOut">
              <a:rPr lang="ru-RU" smtClean="0"/>
              <a:t>15.12.2023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15F73A-29B8-4424-9109-166D6FB92AEA}" type="slidenum">
              <a:rPr lang="ru-RU" smtClean="0"/>
              <a:t>‹#›</a:t>
            </a:fld>
            <a:endParaRPr lang="ru-RU"/>
          </a:p>
        </p:txBody>
      </p:sp>
    </p:spTree>
    <p:extLst>
      <p:ext uri="{BB962C8B-B14F-4D97-AF65-F5344CB8AC3E}">
        <p14:creationId xmlns:p14="http://schemas.microsoft.com/office/powerpoint/2010/main" val="1004534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64EEA54-C05B-4375-A0F7-18DB54A97846}" type="datetimeFigureOut">
              <a:rPr lang="ru-RU" smtClean="0"/>
              <a:t>15.12.2023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15F73A-29B8-4424-9109-166D6FB92AEA}" type="slidenum">
              <a:rPr lang="ru-RU" smtClean="0"/>
              <a:t>‹#›</a:t>
            </a:fld>
            <a:endParaRPr lang="ru-RU"/>
          </a:p>
        </p:txBody>
      </p:sp>
    </p:spTree>
    <p:extLst>
      <p:ext uri="{BB962C8B-B14F-4D97-AF65-F5344CB8AC3E}">
        <p14:creationId xmlns:p14="http://schemas.microsoft.com/office/powerpoint/2010/main" val="358279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4EEA54-C05B-4375-A0F7-18DB54A97846}" type="datetimeFigureOut">
              <a:rPr lang="ru-RU" smtClean="0"/>
              <a:t>15.12.2023</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15F73A-29B8-4424-9109-166D6FB92AEA}" type="slidenum">
              <a:rPr lang="ru-RU" smtClean="0"/>
              <a:t>‹#›</a:t>
            </a:fld>
            <a:endParaRPr lang="ru-RU"/>
          </a:p>
        </p:txBody>
      </p:sp>
    </p:spTree>
    <p:extLst>
      <p:ext uri="{BB962C8B-B14F-4D97-AF65-F5344CB8AC3E}">
        <p14:creationId xmlns:p14="http://schemas.microsoft.com/office/powerpoint/2010/main" val="25900538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pPr algn="ctr"/>
            <a:r>
              <a:rPr lang="en-US" dirty="0" smtClean="0">
                <a:solidFill>
                  <a:srgbClr val="FF0000"/>
                </a:solidFill>
              </a:rPr>
              <a:t>Airships</a:t>
            </a:r>
            <a:endParaRPr lang="ru-RU" dirty="0">
              <a:solidFill>
                <a:srgbClr val="FF0000"/>
              </a:solidFill>
            </a:endParaRPr>
          </a:p>
        </p:txBody>
      </p:sp>
      <p:sp>
        <p:nvSpPr>
          <p:cNvPr id="3" name="Подзаголовок 2"/>
          <p:cNvSpPr>
            <a:spLocks noGrp="1"/>
          </p:cNvSpPr>
          <p:nvPr>
            <p:ph type="subTitle" idx="1"/>
          </p:nvPr>
        </p:nvSpPr>
        <p:spPr>
          <a:xfrm>
            <a:off x="4326467" y="5670083"/>
            <a:ext cx="7766936" cy="1096899"/>
          </a:xfrm>
        </p:spPr>
        <p:txBody>
          <a:bodyPr>
            <a:normAutofit lnSpcReduction="10000"/>
          </a:bodyPr>
          <a:lstStyle/>
          <a:p>
            <a:r>
              <a:rPr lang="ru-RU" dirty="0"/>
              <a:t>Краев Степан</a:t>
            </a:r>
          </a:p>
          <a:p>
            <a:r>
              <a:rPr lang="ru-RU" dirty="0"/>
              <a:t>Серебряков Григорий</a:t>
            </a:r>
          </a:p>
          <a:p>
            <a:r>
              <a:rPr lang="ru-RU" dirty="0"/>
              <a:t>ИУ9-31Б</a:t>
            </a:r>
          </a:p>
          <a:p>
            <a:endParaRPr lang="ru-RU" dirty="0"/>
          </a:p>
        </p:txBody>
      </p:sp>
    </p:spTree>
    <p:extLst>
      <p:ext uri="{BB962C8B-B14F-4D97-AF65-F5344CB8AC3E}">
        <p14:creationId xmlns:p14="http://schemas.microsoft.com/office/powerpoint/2010/main" val="87526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Questions about the presentation</a:t>
            </a:r>
            <a:endParaRPr lang="ru-RU" dirty="0"/>
          </a:p>
        </p:txBody>
      </p:sp>
      <p:sp>
        <p:nvSpPr>
          <p:cNvPr id="3" name="Объект 2"/>
          <p:cNvSpPr>
            <a:spLocks noGrp="1"/>
          </p:cNvSpPr>
          <p:nvPr>
            <p:ph idx="1"/>
          </p:nvPr>
        </p:nvSpPr>
        <p:spPr/>
        <p:txBody>
          <a:bodyPr/>
          <a:lstStyle/>
          <a:p>
            <a:r>
              <a:rPr lang="en-US" dirty="0" smtClean="0"/>
              <a:t>What kind of gas was usually used to fill the airship?</a:t>
            </a:r>
          </a:p>
          <a:p>
            <a:r>
              <a:rPr lang="en-US" dirty="0" smtClean="0"/>
              <a:t>By what mechanism was the airship piloted and controlled?</a:t>
            </a:r>
          </a:p>
          <a:p>
            <a:r>
              <a:rPr lang="en-US" dirty="0" smtClean="0"/>
              <a:t>Why have airships stopped being used as transport?</a:t>
            </a:r>
            <a:endParaRPr lang="ru-RU" dirty="0"/>
          </a:p>
        </p:txBody>
      </p:sp>
    </p:spTree>
    <p:extLst>
      <p:ext uri="{BB962C8B-B14F-4D97-AF65-F5344CB8AC3E}">
        <p14:creationId xmlns:p14="http://schemas.microsoft.com/office/powerpoint/2010/main" val="184262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a:t>Pioneering Innovations:</a:t>
            </a:r>
            <a:endParaRPr lang="ru-RU"/>
          </a:p>
        </p:txBody>
      </p:sp>
      <p:sp>
        <p:nvSpPr>
          <p:cNvPr id="3" name="Объект 2"/>
          <p:cNvSpPr>
            <a:spLocks noGrp="1"/>
          </p:cNvSpPr>
          <p:nvPr>
            <p:ph idx="1"/>
          </p:nvPr>
        </p:nvSpPr>
        <p:spPr>
          <a:xfrm>
            <a:off x="582332" y="1501509"/>
            <a:ext cx="8596668" cy="3880773"/>
          </a:xfrm>
        </p:spPr>
        <p:txBody>
          <a:bodyPr/>
          <a:lstStyle/>
          <a:p>
            <a:r>
              <a:rPr lang="en-US" dirty="0"/>
              <a:t>The first practical steps toward airship innovation can be traced to the 19th century. The French engineer Henri </a:t>
            </a:r>
            <a:r>
              <a:rPr lang="en-US" dirty="0" err="1"/>
              <a:t>Giffard</a:t>
            </a:r>
            <a:r>
              <a:rPr lang="en-US" dirty="0"/>
              <a:t> made history in 1852 with the creation of the first powered and steerable airship. Fueled by a steam engine, </a:t>
            </a:r>
            <a:r>
              <a:rPr lang="en-US" dirty="0" err="1"/>
              <a:t>Giffard's</a:t>
            </a:r>
            <a:r>
              <a:rPr lang="en-US" dirty="0"/>
              <a:t> airship marked the beginning of controlled flight and paved the way for further developments in airship technology.</a:t>
            </a:r>
            <a:endParaRPr lang="ru-RU" dirty="0"/>
          </a:p>
        </p:txBody>
      </p:sp>
      <p:pic>
        <p:nvPicPr>
          <p:cNvPr id="2052" name="Picture 4" descr="Французский инженер Анри Жиффар открыл эру моторного воздухоплаван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913" y="3344407"/>
            <a:ext cx="7361505" cy="3220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71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The Golden Age of Airships:</a:t>
            </a:r>
            <a:endParaRPr lang="ru-RU" dirty="0"/>
          </a:p>
        </p:txBody>
      </p:sp>
      <p:sp>
        <p:nvSpPr>
          <p:cNvPr id="3" name="Объект 2"/>
          <p:cNvSpPr>
            <a:spLocks noGrp="1"/>
          </p:cNvSpPr>
          <p:nvPr>
            <p:ph idx="1"/>
          </p:nvPr>
        </p:nvSpPr>
        <p:spPr>
          <a:xfrm>
            <a:off x="677334" y="1329316"/>
            <a:ext cx="8596668" cy="3880773"/>
          </a:xfrm>
        </p:spPr>
        <p:txBody>
          <a:bodyPr/>
          <a:lstStyle/>
          <a:p>
            <a:r>
              <a:rPr lang="en-US" dirty="0"/>
              <a:t>The turn of the 20th century witnessed the golden age of airships, with the emergence of iconic dirigibles like the Zeppelin. These colossal vessels, filled with hydrogen or helium, graced the skies with their majestic presence. The luxurious interiors of passenger airships offered a unique and glamorous mode of long-distance travel.</a:t>
            </a:r>
            <a:endParaRPr lang="ru-RU" dirty="0"/>
          </a:p>
        </p:txBody>
      </p:sp>
      <p:pic>
        <p:nvPicPr>
          <p:cNvPr id="3074" name="Picture 2" descr="Zeppelin | Definition, History, Hindenburg, &amp; Facts | Britannic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775" y="3060700"/>
            <a:ext cx="4397375" cy="33007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 Hindenburg's Interior: Passenger Decks | Airships.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475" y="3254375"/>
            <a:ext cx="4803775" cy="3039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13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Challenges and Tragedies:</a:t>
            </a:r>
            <a:endParaRPr lang="ru-RU" dirty="0"/>
          </a:p>
        </p:txBody>
      </p:sp>
      <p:sp>
        <p:nvSpPr>
          <p:cNvPr id="3" name="Объект 2"/>
          <p:cNvSpPr>
            <a:spLocks noGrp="1"/>
          </p:cNvSpPr>
          <p:nvPr>
            <p:ph idx="1"/>
          </p:nvPr>
        </p:nvSpPr>
        <p:spPr>
          <a:xfrm>
            <a:off x="427953" y="1459945"/>
            <a:ext cx="8596668" cy="3880773"/>
          </a:xfrm>
        </p:spPr>
        <p:txBody>
          <a:bodyPr/>
          <a:lstStyle/>
          <a:p>
            <a:r>
              <a:rPr lang="en-US" dirty="0"/>
              <a:t>However, the era of airships was not without challenges. The use of highly flammable hydrogen gas led to tragic incidents, most notably the Hindenburg disaster in 1937. This catastrophic event marked a turning point in the public perception of airships and contributed to their decline in favor of more conventional aircraft.</a:t>
            </a:r>
            <a:endParaRPr lang="ru-RU" dirty="0"/>
          </a:p>
        </p:txBody>
      </p:sp>
      <p:pic>
        <p:nvPicPr>
          <p:cNvPr id="5" name="Рисунок 4"/>
          <p:cNvPicPr>
            <a:picLocks noChangeAspect="1"/>
          </p:cNvPicPr>
          <p:nvPr/>
        </p:nvPicPr>
        <p:blipFill>
          <a:blip r:embed="rId2"/>
          <a:stretch>
            <a:fillRect/>
          </a:stretch>
        </p:blipFill>
        <p:spPr>
          <a:xfrm>
            <a:off x="849527" y="3396343"/>
            <a:ext cx="3355929" cy="2516946"/>
          </a:xfrm>
          <a:prstGeom prst="rect">
            <a:avLst/>
          </a:prstGeom>
        </p:spPr>
      </p:pic>
      <p:pic>
        <p:nvPicPr>
          <p:cNvPr id="1028" name="Picture 4" descr="75 Years Since the Hindenburg Disaster - The Atlant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703" y="3006376"/>
            <a:ext cx="4846507" cy="313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487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Environmental Advantages:</a:t>
            </a:r>
            <a:endParaRPr lang="ru-RU" dirty="0"/>
          </a:p>
        </p:txBody>
      </p:sp>
      <p:sp>
        <p:nvSpPr>
          <p:cNvPr id="3" name="Объект 2"/>
          <p:cNvSpPr>
            <a:spLocks noGrp="1"/>
          </p:cNvSpPr>
          <p:nvPr>
            <p:ph idx="1"/>
          </p:nvPr>
        </p:nvSpPr>
        <p:spPr>
          <a:xfrm>
            <a:off x="594207" y="1549010"/>
            <a:ext cx="8596668" cy="3880773"/>
          </a:xfrm>
        </p:spPr>
        <p:txBody>
          <a:bodyPr/>
          <a:lstStyle/>
          <a:p>
            <a:r>
              <a:rPr lang="en-US" dirty="0"/>
              <a:t>Airships present a promising alternative in terms of environmental impact. Their lower fuel consumption, reduced noise levels, and ability to stay aloft for extended periods make them an eco-friendly option in comparison to traditional aircraft. The potential for harnessing solar or electric power further adds to their appeal.</a:t>
            </a:r>
            <a:endParaRPr lang="ru-RU" dirty="0"/>
          </a:p>
        </p:txBody>
      </p:sp>
      <p:pic>
        <p:nvPicPr>
          <p:cNvPr id="4098" name="Picture 2" descr="How does a Zeppelin's inside look like? Where do Zeppelins carry people, in  the bottom part with glass or the huge gas balloon?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3154363"/>
            <a:ext cx="5407025" cy="34669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co friendly airships: The green future of transportation - Ecofri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25" y="3370263"/>
            <a:ext cx="3736975" cy="2802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020127"/>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TM02900688[[fn=Аспект]]</Template>
  <TotalTime>25</TotalTime>
  <Words>283</Words>
  <Application>Microsoft Office PowerPoint</Application>
  <PresentationFormat>Широкоэкранный</PresentationFormat>
  <Paragraphs>16</Paragraphs>
  <Slides>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Trebuchet MS</vt:lpstr>
      <vt:lpstr>Wingdings 3</vt:lpstr>
      <vt:lpstr>Аспект</vt:lpstr>
      <vt:lpstr>Airships</vt:lpstr>
      <vt:lpstr>Questions about the presentation</vt:lpstr>
      <vt:lpstr>Pioneering Innovations:</vt:lpstr>
      <vt:lpstr>The Golden Age of Airships:</vt:lpstr>
      <vt:lpstr>Challenges and Tragedies:</vt:lpstr>
      <vt:lpstr>Environmental 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Airships</dc:title>
  <dc:creator>Stepa</dc:creator>
  <cp:lastModifiedBy>Stepa</cp:lastModifiedBy>
  <cp:revision>3</cp:revision>
  <dcterms:created xsi:type="dcterms:W3CDTF">2023-12-14T22:53:23Z</dcterms:created>
  <dcterms:modified xsi:type="dcterms:W3CDTF">2023-12-15T10:20:31Z</dcterms:modified>
</cp:coreProperties>
</file>