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>
        <p:scale>
          <a:sx n="150" d="100"/>
          <a:sy n="150" d="100"/>
        </p:scale>
        <p:origin x="62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39FC-B862-4616-897F-6F1E9D675449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A09D-F44B-4FB4-A0D0-9BF477EA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32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39FC-B862-4616-897F-6F1E9D675449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A09D-F44B-4FB4-A0D0-9BF477EA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10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39FC-B862-4616-897F-6F1E9D675449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A09D-F44B-4FB4-A0D0-9BF477EAA62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319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39FC-B862-4616-897F-6F1E9D675449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A09D-F44B-4FB4-A0D0-9BF477EA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889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39FC-B862-4616-897F-6F1E9D675449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A09D-F44B-4FB4-A0D0-9BF477EAA62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3607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39FC-B862-4616-897F-6F1E9D675449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A09D-F44B-4FB4-A0D0-9BF477EA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48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39FC-B862-4616-897F-6F1E9D675449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A09D-F44B-4FB4-A0D0-9BF477EA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114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39FC-B862-4616-897F-6F1E9D675449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A09D-F44B-4FB4-A0D0-9BF477EA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06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39FC-B862-4616-897F-6F1E9D675449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A09D-F44B-4FB4-A0D0-9BF477EA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12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39FC-B862-4616-897F-6F1E9D675449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A09D-F44B-4FB4-A0D0-9BF477EA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37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39FC-B862-4616-897F-6F1E9D675449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A09D-F44B-4FB4-A0D0-9BF477EA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82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39FC-B862-4616-897F-6F1E9D675449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A09D-F44B-4FB4-A0D0-9BF477EA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39FC-B862-4616-897F-6F1E9D675449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A09D-F44B-4FB4-A0D0-9BF477EA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47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39FC-B862-4616-897F-6F1E9D675449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A09D-F44B-4FB4-A0D0-9BF477EA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61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39FC-B862-4616-897F-6F1E9D675449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A09D-F44B-4FB4-A0D0-9BF477EA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63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39FC-B862-4616-897F-6F1E9D675449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A09D-F44B-4FB4-A0D0-9BF477EA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70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39FC-B862-4616-897F-6F1E9D675449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A3A09D-F44B-4FB4-A0D0-9BF477EA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03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24667" y="3081867"/>
            <a:ext cx="5858933" cy="164630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Airplanes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and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Jet engines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26466" y="563787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Краев Степан</a:t>
            </a:r>
          </a:p>
          <a:p>
            <a:r>
              <a:rPr lang="ru-RU" dirty="0" smtClean="0"/>
              <a:t>Серебряков Григорий</a:t>
            </a:r>
          </a:p>
          <a:p>
            <a:r>
              <a:rPr lang="ru-RU" dirty="0" smtClean="0"/>
              <a:t>ИУ9-31Б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48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about the presentation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smtClean="0"/>
              <a:t>What does the afterburner of an airplane engine mechanically mean?</a:t>
            </a:r>
          </a:p>
          <a:p>
            <a:r>
              <a:rPr lang="en-US" dirty="0" smtClean="0"/>
              <a:t>Why is it not profitable to constantly boost the engine?</a:t>
            </a:r>
          </a:p>
          <a:p>
            <a:r>
              <a:rPr lang="en-US" dirty="0" smtClean="0"/>
              <a:t>What can the afterburner be used for?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53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Jet Engines: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0268" y="1398589"/>
            <a:ext cx="8596668" cy="3880773"/>
          </a:xfrm>
        </p:spPr>
        <p:txBody>
          <a:bodyPr/>
          <a:lstStyle/>
          <a:p>
            <a:r>
              <a:rPr lang="en-US" dirty="0"/>
              <a:t>There are various types of jet engines, but let's focus on two main categories: turbojet and turbofan engines. Turbojet engines are known for their high-speed capabilities, often used in military aircraft. Turbofan engines, on the other hand, are commonly found in commercial airplanes, providing a balance between speed and fuel efficiency.</a:t>
            </a:r>
            <a:endParaRPr lang="ru-RU" dirty="0"/>
          </a:p>
        </p:txBody>
      </p:sp>
      <p:sp>
        <p:nvSpPr>
          <p:cNvPr id="4" name="AutoShape 2" descr="Как работает реактивный двигатель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http://information-technology.ru/images/01-15/turbin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821" y="3105678"/>
            <a:ext cx="3605215" cy="217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via-simply.ru/wp-content/uploads/2011/12/jet-engi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4796033"/>
            <a:ext cx="4968870" cy="198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06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Afterburner Phenomenon: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068" y="1270000"/>
            <a:ext cx="8596668" cy="3880773"/>
          </a:xfrm>
        </p:spPr>
        <p:txBody>
          <a:bodyPr/>
          <a:lstStyle/>
          <a:p>
            <a:r>
              <a:rPr lang="en-US" dirty="0"/>
              <a:t>Now, let's delve into the heart of the matter – the afterburner. The afterburner is a fascinating component found in some jet engines, particularly in military aircraft. It's essentially an additional combustion chamber that ignites fuel after the initial combustion, dramatically increasing thrust.</a:t>
            </a:r>
            <a:endParaRPr lang="ru-RU" dirty="0"/>
          </a:p>
        </p:txBody>
      </p:sp>
      <p:pic>
        <p:nvPicPr>
          <p:cNvPr id="2050" name="Picture 2" descr="Звуковой барьер. — Сообщество «Мальчики и Девочки» на DRIV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4464050"/>
            <a:ext cx="3560031" cy="217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0 лучших фотографий преодоления «звукового барьера» самолётам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653901"/>
            <a:ext cx="3839461" cy="274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16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001" y="270933"/>
            <a:ext cx="8596668" cy="1320800"/>
          </a:xfrm>
        </p:spPr>
        <p:txBody>
          <a:bodyPr/>
          <a:lstStyle/>
          <a:p>
            <a:r>
              <a:rPr lang="en-US" b="1" dirty="0"/>
              <a:t>How Afterburners Work: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31333"/>
            <a:ext cx="8596668" cy="3880773"/>
          </a:xfrm>
        </p:spPr>
        <p:txBody>
          <a:bodyPr/>
          <a:lstStyle/>
          <a:p>
            <a:r>
              <a:rPr lang="en-US" dirty="0"/>
              <a:t>When engaged, the afterburner injects fuel directly into the exhaust stream, where it ignites and produces a powerful jet of hot gases. This intensified stream of gases exiting the engine generates an extraordinary boost in thrust, allowing the aircraft to achieve unparalleled speed and agility.</a:t>
            </a:r>
            <a:endParaRPr lang="ru-RU" dirty="0"/>
          </a:p>
        </p:txBody>
      </p:sp>
      <p:pic>
        <p:nvPicPr>
          <p:cNvPr id="3074" name="Picture 2" descr="Как устроен реактивный двигатель? Что дает ему такую мощность? |  Interesting-Minds | Дзе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5" y="2602494"/>
            <a:ext cx="5489575" cy="382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6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Notable Aircraft with Afterburners: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067" y="1270000"/>
            <a:ext cx="8596668" cy="3880773"/>
          </a:xfrm>
        </p:spPr>
        <p:txBody>
          <a:bodyPr/>
          <a:lstStyle/>
          <a:p>
            <a:r>
              <a:rPr lang="en-US" dirty="0"/>
              <a:t>Some iconic aircraft equipped with afterburners include the legendary F-14 Tomcat and the supersonic Concorde. These aircraft harnessed the power of afterburners to break speed records and achieve unparalleled maneuverability.</a:t>
            </a:r>
            <a:endParaRPr lang="ru-RU" dirty="0"/>
          </a:p>
        </p:txBody>
      </p:sp>
      <p:pic>
        <p:nvPicPr>
          <p:cNvPr id="4098" name="Picture 2" descr="Concord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567" y="2360571"/>
            <a:ext cx="4016375" cy="266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umman F-14 Tomcat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4" y="3529894"/>
            <a:ext cx="3813175" cy="275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31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and Trade-offs: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70000"/>
            <a:ext cx="8596668" cy="3880773"/>
          </a:xfrm>
        </p:spPr>
        <p:txBody>
          <a:bodyPr/>
          <a:lstStyle/>
          <a:p>
            <a:r>
              <a:rPr lang="en-US" dirty="0"/>
              <a:t>While afterburners offer exceptional performance, they come with trade-offs. Increased fuel consumption and higher temperatures can limit their usage, making them more suitable for short bursts of intense speed rather than prolonged flights.</a:t>
            </a:r>
            <a:endParaRPr lang="ru-RU" dirty="0"/>
          </a:p>
        </p:txBody>
      </p:sp>
      <p:pic>
        <p:nvPicPr>
          <p:cNvPr id="5122" name="Picture 2" descr="Micro jet engine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4" y="2954140"/>
            <a:ext cx="5413375" cy="30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56234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296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Airplanes  and  Jet engines</vt:lpstr>
      <vt:lpstr>Questions about the presentation</vt:lpstr>
      <vt:lpstr>Types of Jet Engines:</vt:lpstr>
      <vt:lpstr>The Afterburner Phenomenon:</vt:lpstr>
      <vt:lpstr>How Afterburners Work:</vt:lpstr>
      <vt:lpstr>Notable Aircraft with Afterburners:</vt:lpstr>
      <vt:lpstr>Challenges and Trade-offs: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Stepa</dc:creator>
  <cp:lastModifiedBy>Stepa</cp:lastModifiedBy>
  <cp:revision>4</cp:revision>
  <dcterms:created xsi:type="dcterms:W3CDTF">2023-12-14T22:12:42Z</dcterms:created>
  <dcterms:modified xsi:type="dcterms:W3CDTF">2023-12-14T22:53:10Z</dcterms:modified>
</cp:coreProperties>
</file>