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6" r:id="rId2"/>
    <p:sldId id="256" r:id="rId3"/>
    <p:sldId id="257" r:id="rId4"/>
    <p:sldId id="258" r:id="rId5"/>
    <p:sldId id="259" r:id="rId6"/>
    <p:sldId id="260" r:id="rId7"/>
    <p:sldId id="261" r:id="rId8"/>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1426" y="7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B4C71EC6-210F-42DE-9C53-41977AD35B3D}" type="datetimeFigureOut">
              <a:rPr lang="ru-RU" smtClean="0"/>
              <a:t>15.12.2023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extLst>
      <p:ext uri="{BB962C8B-B14F-4D97-AF65-F5344CB8AC3E}">
        <p14:creationId xmlns:p14="http://schemas.microsoft.com/office/powerpoint/2010/main" val="3316567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4C71EC6-210F-42DE-9C53-41977AD35B3D}" type="datetimeFigureOut">
              <a:rPr lang="ru-RU" smtClean="0"/>
              <a:t>15.12.2023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extLst>
      <p:ext uri="{BB962C8B-B14F-4D97-AF65-F5344CB8AC3E}">
        <p14:creationId xmlns:p14="http://schemas.microsoft.com/office/powerpoint/2010/main" val="1630792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4C71EC6-210F-42DE-9C53-41977AD35B3D}" type="datetimeFigureOut">
              <a:rPr lang="ru-RU" smtClean="0"/>
              <a:t>15.12.2023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487871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4C71EC6-210F-42DE-9C53-41977AD35B3D}" type="datetimeFigureOut">
              <a:rPr lang="ru-RU" smtClean="0"/>
              <a:t>15.12.2023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extLst>
      <p:ext uri="{BB962C8B-B14F-4D97-AF65-F5344CB8AC3E}">
        <p14:creationId xmlns:p14="http://schemas.microsoft.com/office/powerpoint/2010/main" val="7771843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4C71EC6-210F-42DE-9C53-41977AD35B3D}" type="datetimeFigureOut">
              <a:rPr lang="ru-RU" smtClean="0"/>
              <a:t>15.12.2023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292340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4C71EC6-210F-42DE-9C53-41977AD35B3D}" type="datetimeFigureOut">
              <a:rPr lang="ru-RU" smtClean="0"/>
              <a:t>15.12.2023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extLst>
      <p:ext uri="{BB962C8B-B14F-4D97-AF65-F5344CB8AC3E}">
        <p14:creationId xmlns:p14="http://schemas.microsoft.com/office/powerpoint/2010/main" val="39562313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4C71EC6-210F-42DE-9C53-41977AD35B3D}" type="datetimeFigureOut">
              <a:rPr lang="ru-RU" smtClean="0"/>
              <a:t>15.12.2023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extLst>
      <p:ext uri="{BB962C8B-B14F-4D97-AF65-F5344CB8AC3E}">
        <p14:creationId xmlns:p14="http://schemas.microsoft.com/office/powerpoint/2010/main" val="5157689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4C71EC6-210F-42DE-9C53-41977AD35B3D}" type="datetimeFigureOut">
              <a:rPr lang="ru-RU" smtClean="0"/>
              <a:t>15.12.2023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extLst>
      <p:ext uri="{BB962C8B-B14F-4D97-AF65-F5344CB8AC3E}">
        <p14:creationId xmlns:p14="http://schemas.microsoft.com/office/powerpoint/2010/main" val="3369973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4C71EC6-210F-42DE-9C53-41977AD35B3D}" type="datetimeFigureOut">
              <a:rPr lang="ru-RU" smtClean="0"/>
              <a:t>15.12.2023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extLst>
      <p:ext uri="{BB962C8B-B14F-4D97-AF65-F5344CB8AC3E}">
        <p14:creationId xmlns:p14="http://schemas.microsoft.com/office/powerpoint/2010/main" val="3840808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4C71EC6-210F-42DE-9C53-41977AD35B3D}" type="datetimeFigureOut">
              <a:rPr lang="ru-RU" smtClean="0"/>
              <a:t>15.12.2023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extLst>
      <p:ext uri="{BB962C8B-B14F-4D97-AF65-F5344CB8AC3E}">
        <p14:creationId xmlns:p14="http://schemas.microsoft.com/office/powerpoint/2010/main" val="2630829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B4C71EC6-210F-42DE-9C53-41977AD35B3D}" type="datetimeFigureOut">
              <a:rPr lang="ru-RU" smtClean="0"/>
              <a:t>15.12.2023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a:p>
        </p:txBody>
      </p:sp>
    </p:spTree>
    <p:extLst>
      <p:ext uri="{BB962C8B-B14F-4D97-AF65-F5344CB8AC3E}">
        <p14:creationId xmlns:p14="http://schemas.microsoft.com/office/powerpoint/2010/main" val="2606975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B4C71EC6-210F-42DE-9C53-41977AD35B3D}" type="datetimeFigureOut">
              <a:rPr lang="ru-RU" smtClean="0"/>
              <a:t>15.12.2023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B19B0651-EE4F-4900-A07F-96A6BFA9D0F0}" type="slidenum">
              <a:rPr lang="ru-RU" smtClean="0"/>
              <a:t>‹#›</a:t>
            </a:fld>
            <a:endParaRPr lang="ru-RU"/>
          </a:p>
        </p:txBody>
      </p:sp>
    </p:spTree>
    <p:extLst>
      <p:ext uri="{BB962C8B-B14F-4D97-AF65-F5344CB8AC3E}">
        <p14:creationId xmlns:p14="http://schemas.microsoft.com/office/powerpoint/2010/main" val="2779796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B4C71EC6-210F-42DE-9C53-41977AD35B3D}" type="datetimeFigureOut">
              <a:rPr lang="ru-RU" smtClean="0"/>
              <a:t>15.12.2023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B19B0651-EE4F-4900-A07F-96A6BFA9D0F0}" type="slidenum">
              <a:rPr lang="ru-RU" smtClean="0"/>
              <a:t>‹#›</a:t>
            </a:fld>
            <a:endParaRPr lang="ru-RU"/>
          </a:p>
        </p:txBody>
      </p:sp>
    </p:spTree>
    <p:extLst>
      <p:ext uri="{BB962C8B-B14F-4D97-AF65-F5344CB8AC3E}">
        <p14:creationId xmlns:p14="http://schemas.microsoft.com/office/powerpoint/2010/main" val="4137560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C71EC6-210F-42DE-9C53-41977AD35B3D}" type="datetimeFigureOut">
              <a:rPr lang="ru-RU" smtClean="0"/>
              <a:t>15.12.2023</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B19B0651-EE4F-4900-A07F-96A6BFA9D0F0}" type="slidenum">
              <a:rPr lang="ru-RU" smtClean="0"/>
              <a:t>‹#›</a:t>
            </a:fld>
            <a:endParaRPr lang="ru-RU"/>
          </a:p>
        </p:txBody>
      </p:sp>
    </p:spTree>
    <p:extLst>
      <p:ext uri="{BB962C8B-B14F-4D97-AF65-F5344CB8AC3E}">
        <p14:creationId xmlns:p14="http://schemas.microsoft.com/office/powerpoint/2010/main" val="506888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ru-RU" smtClean="0"/>
              <a:t>Образец заголовка</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smtClean="0"/>
              <a:t>Образец текста</a:t>
            </a:r>
          </a:p>
        </p:txBody>
      </p:sp>
      <p:sp>
        <p:nvSpPr>
          <p:cNvPr id="5" name="Date Placeholder 4"/>
          <p:cNvSpPr>
            <a:spLocks noGrp="1"/>
          </p:cNvSpPr>
          <p:nvPr>
            <p:ph type="dt" sz="half" idx="10"/>
          </p:nvPr>
        </p:nvSpPr>
        <p:spPr/>
        <p:txBody>
          <a:bodyPr/>
          <a:lstStyle/>
          <a:p>
            <a:fld id="{B4C71EC6-210F-42DE-9C53-41977AD35B3D}" type="datetimeFigureOut">
              <a:rPr lang="ru-RU" smtClean="0"/>
              <a:t>15.12.2023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a:p>
        </p:txBody>
      </p:sp>
    </p:spTree>
    <p:extLst>
      <p:ext uri="{BB962C8B-B14F-4D97-AF65-F5344CB8AC3E}">
        <p14:creationId xmlns:p14="http://schemas.microsoft.com/office/powerpoint/2010/main" val="1545036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4C71EC6-210F-42DE-9C53-41977AD35B3D}" type="datetimeFigureOut">
              <a:rPr lang="ru-RU" smtClean="0"/>
              <a:t>15.12.2023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a:p>
        </p:txBody>
      </p:sp>
    </p:spTree>
    <p:extLst>
      <p:ext uri="{BB962C8B-B14F-4D97-AF65-F5344CB8AC3E}">
        <p14:creationId xmlns:p14="http://schemas.microsoft.com/office/powerpoint/2010/main" val="2956987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4C71EC6-210F-42DE-9C53-41977AD35B3D}" type="datetimeFigureOut">
              <a:rPr lang="ru-RU" smtClean="0"/>
              <a:t>15.12.2023</a:t>
            </a:fld>
            <a:endParaRPr lang="ru-RU"/>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B19B0651-EE4F-4900-A07F-96A6BFA9D0F0}" type="slidenum">
              <a:rPr lang="ru-RU" smtClean="0"/>
              <a:t>‹#›</a:t>
            </a:fld>
            <a:endParaRPr lang="ru-RU"/>
          </a:p>
        </p:txBody>
      </p:sp>
    </p:spTree>
    <p:extLst>
      <p:ext uri="{BB962C8B-B14F-4D97-AF65-F5344CB8AC3E}">
        <p14:creationId xmlns:p14="http://schemas.microsoft.com/office/powerpoint/2010/main" val="24012550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685800" y="2178701"/>
            <a:ext cx="6629400" cy="1034275"/>
          </a:xfrm>
        </p:spPr>
        <p:txBody>
          <a:bodyPr>
            <a:normAutofit fontScale="90000"/>
          </a:bodyPr>
          <a:lstStyle/>
          <a:p>
            <a:r>
              <a:rPr lang="en-US" sz="5300" dirty="0">
                <a:latin typeface="Baskerville Old Face" panose="02020602080505020303" pitchFamily="18" charset="0"/>
              </a:rPr>
              <a:t>Boston Dynamics</a:t>
            </a:r>
            <a:r>
              <a:rPr lang="ru-RU" sz="4400" dirty="0"/>
              <a:t/>
            </a:r>
            <a:br>
              <a:rPr lang="ru-RU" sz="4400" dirty="0"/>
            </a:br>
            <a:endParaRPr lang="ru-RU" dirty="0"/>
          </a:p>
        </p:txBody>
      </p:sp>
      <p:sp>
        <p:nvSpPr>
          <p:cNvPr id="5" name="Текст 4"/>
          <p:cNvSpPr>
            <a:spLocks noGrp="1"/>
          </p:cNvSpPr>
          <p:nvPr>
            <p:ph type="body" idx="1"/>
          </p:nvPr>
        </p:nvSpPr>
        <p:spPr>
          <a:xfrm>
            <a:off x="685800" y="2996952"/>
            <a:ext cx="6629400" cy="360040"/>
          </a:xfrm>
        </p:spPr>
        <p:txBody>
          <a:bodyPr>
            <a:normAutofit fontScale="92500" lnSpcReduction="10000"/>
          </a:bodyPr>
          <a:lstStyle/>
          <a:p>
            <a:endParaRPr lang="ru-RU" dirty="0"/>
          </a:p>
        </p:txBody>
      </p:sp>
    </p:spTree>
    <p:extLst>
      <p:ext uri="{BB962C8B-B14F-4D97-AF65-F5344CB8AC3E}">
        <p14:creationId xmlns:p14="http://schemas.microsoft.com/office/powerpoint/2010/main" val="8684329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endParaRPr lang="ru-RU" dirty="0"/>
          </a:p>
        </p:txBody>
      </p:sp>
      <p:pic>
        <p:nvPicPr>
          <p:cNvPr id="1026" name="Picture 2" descr="https://sun1-30.userapi.com/0O2dfU7DZdR227knShK6B4uM_74_i6LNWn5Vsw/UfED_6-e4t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279" y="978007"/>
            <a:ext cx="8832209" cy="49712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31168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02180" y="4725144"/>
            <a:ext cx="4392488" cy="1800200"/>
          </a:xfrm>
        </p:spPr>
        <p:txBody>
          <a:bodyPr>
            <a:normAutofit lnSpcReduction="10000"/>
          </a:bodyPr>
          <a:lstStyle/>
          <a:p>
            <a:pPr marL="36576" indent="0">
              <a:buNone/>
            </a:pPr>
            <a:r>
              <a:rPr lang="en-US" sz="1600" dirty="0" smtClean="0"/>
              <a:t>    Today</a:t>
            </a:r>
            <a:r>
              <a:rPr lang="en-US" sz="1600" dirty="0"/>
              <a:t>, Boston Dynamics is known all over the world through to the company videos on YouTube, in which they robots climb on the mountains, try to stand on the ice, pass through barriers and suffer from beatings of developers</a:t>
            </a:r>
            <a:r>
              <a:rPr lang="en-US" sz="1600" dirty="0" smtClean="0"/>
              <a:t>.</a:t>
            </a:r>
          </a:p>
          <a:p>
            <a:pPr marL="36576" indent="0">
              <a:buNone/>
            </a:pPr>
            <a:r>
              <a:rPr lang="en-US" sz="1600" dirty="0" smtClean="0"/>
              <a:t>     </a:t>
            </a:r>
            <a:endParaRPr lang="ru-RU" sz="1600" dirty="0"/>
          </a:p>
        </p:txBody>
      </p:sp>
      <p:pic>
        <p:nvPicPr>
          <p:cNvPr id="2050" name="Picture 2" descr="Картинки по запросу &quot;Марк Рэйберт&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3" y="260648"/>
            <a:ext cx="4980660" cy="351759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sun1-22.userapi.com/LdrX1H38gUAg3_29Ga0OTy-U3bHuGjHoX9Svmw/Hv_H7jniPk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5" y="1889034"/>
            <a:ext cx="4260503" cy="3137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23129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8896" y="655820"/>
            <a:ext cx="6408712" cy="646331"/>
          </a:xfrm>
          <a:prstGeom prst="rect">
            <a:avLst/>
          </a:prstGeom>
          <a:noFill/>
        </p:spPr>
        <p:txBody>
          <a:bodyPr wrap="square" rtlCol="0">
            <a:spAutoFit/>
          </a:bodyPr>
          <a:lstStyle/>
          <a:p>
            <a:r>
              <a:rPr lang="en-US" dirty="0" smtClean="0"/>
              <a:t>Big dog is </a:t>
            </a:r>
            <a:r>
              <a:rPr lang="en-US" dirty="0"/>
              <a:t>adaptive-controlled four-legged walking robot created in 2005 by Boston </a:t>
            </a:r>
            <a:r>
              <a:rPr lang="en-US" dirty="0" smtClean="0"/>
              <a:t>Dynamics. </a:t>
            </a:r>
            <a:endParaRPr lang="ru-RU" dirty="0"/>
          </a:p>
        </p:txBody>
      </p:sp>
      <p:pic>
        <p:nvPicPr>
          <p:cNvPr id="3074" name="Picture 2" descr="https://hitecher.com/storage/img/20190715/f928cf5dc3f150efcbf3_795xFull.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1916832"/>
            <a:ext cx="5988199" cy="399213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82820" y="2492896"/>
            <a:ext cx="1656184" cy="523220"/>
          </a:xfrm>
          <a:prstGeom prst="rect">
            <a:avLst/>
          </a:prstGeom>
          <a:noFill/>
        </p:spPr>
        <p:txBody>
          <a:bodyPr wrap="square" rtlCol="0">
            <a:spAutoFit/>
          </a:bodyPr>
          <a:lstStyle/>
          <a:p>
            <a:r>
              <a:rPr lang="en-US" sz="2800" b="1" u="sng" dirty="0"/>
              <a:t>Big dog</a:t>
            </a:r>
            <a:endParaRPr lang="ru-RU" sz="2800" b="1" u="sng" dirty="0"/>
          </a:p>
        </p:txBody>
      </p:sp>
    </p:spTree>
    <p:extLst>
      <p:ext uri="{BB962C8B-B14F-4D97-AF65-F5344CB8AC3E}">
        <p14:creationId xmlns:p14="http://schemas.microsoft.com/office/powerpoint/2010/main" val="28976177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sun1-25.userapi.com/aq1wwwkMUxkm5Er1-okN4EpkoXPglj_VMswgVw/fINBgQQgDB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764704"/>
            <a:ext cx="7632848" cy="561729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059832" y="116632"/>
            <a:ext cx="1764196" cy="523220"/>
          </a:xfrm>
          <a:prstGeom prst="rect">
            <a:avLst/>
          </a:prstGeom>
          <a:noFill/>
        </p:spPr>
        <p:txBody>
          <a:bodyPr wrap="square" rtlCol="0">
            <a:spAutoFit/>
          </a:bodyPr>
          <a:lstStyle/>
          <a:p>
            <a:r>
              <a:rPr lang="en-US" sz="2800" b="1" u="sng" dirty="0"/>
              <a:t>Cheetah</a:t>
            </a:r>
            <a:endParaRPr lang="ru-RU" sz="2800" b="1" u="sng" dirty="0"/>
          </a:p>
        </p:txBody>
      </p:sp>
    </p:spTree>
    <p:extLst>
      <p:ext uri="{BB962C8B-B14F-4D97-AF65-F5344CB8AC3E}">
        <p14:creationId xmlns:p14="http://schemas.microsoft.com/office/powerpoint/2010/main" val="16620402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80960" y="332656"/>
            <a:ext cx="2880320" cy="523220"/>
          </a:xfrm>
          <a:prstGeom prst="rect">
            <a:avLst/>
          </a:prstGeom>
          <a:noFill/>
        </p:spPr>
        <p:txBody>
          <a:bodyPr wrap="square" rtlCol="0">
            <a:spAutoFit/>
          </a:bodyPr>
          <a:lstStyle/>
          <a:p>
            <a:pPr algn="ctr"/>
            <a:r>
              <a:rPr lang="en-US" sz="2800" b="1" u="sng" dirty="0"/>
              <a:t>Handle</a:t>
            </a:r>
            <a:endParaRPr lang="ru-RU" sz="2800" b="1" u="sng" dirty="0"/>
          </a:p>
        </p:txBody>
      </p:sp>
      <p:pic>
        <p:nvPicPr>
          <p:cNvPr id="1026" name="Picture 2" descr="Handle - ROBOTS: Your Guide to the World of Roboti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496" y="980728"/>
            <a:ext cx="7175248" cy="5381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05559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783868"/>
            <a:ext cx="2448272" cy="523220"/>
          </a:xfrm>
          <a:prstGeom prst="rect">
            <a:avLst/>
          </a:prstGeom>
          <a:noFill/>
        </p:spPr>
        <p:txBody>
          <a:bodyPr wrap="square" rtlCol="0">
            <a:spAutoFit/>
          </a:bodyPr>
          <a:lstStyle/>
          <a:p>
            <a:r>
              <a:rPr lang="en-US" sz="2800" b="1" u="sng" dirty="0" smtClean="0"/>
              <a:t>Spot Mini</a:t>
            </a:r>
          </a:p>
        </p:txBody>
      </p:sp>
      <p:pic>
        <p:nvPicPr>
          <p:cNvPr id="6146" name="Picture 2" descr="https://sun9-26.userapi.com/c857732/v857732924/192f66/1l5XA1INrr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40" y="224663"/>
            <a:ext cx="5423952" cy="3054103"/>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s://sun1-19.userapi.com/txWnmbNLzCbBbccmX4EYthFsUjNBNV-M4RTXUA/X07hYJty49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580" y="3509849"/>
            <a:ext cx="6552728" cy="3250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6924447"/>
      </p:ext>
    </p:extLst>
  </p:cSld>
  <p:clrMapOvr>
    <a:masterClrMapping/>
  </p:clrMapOvr>
  <p:timing>
    <p:tnLst>
      <p:par>
        <p:cTn id="1" dur="indefinite" restart="never" nodeType="tmRoot"/>
      </p:par>
    </p:tnLst>
  </p:timing>
</p:sld>
</file>

<file path=ppt/theme/theme1.xml><?xml version="1.0" encoding="utf-8"?>
<a:theme xmlns:a="http://schemas.openxmlformats.org/drawingml/2006/main" name="Грань">
  <a:themeElements>
    <a:clrScheme name="Грань">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Грань">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Грань">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170</TotalTime>
  <Words>68</Words>
  <Application>Microsoft Office PowerPoint</Application>
  <PresentationFormat>Экран (4:3)</PresentationFormat>
  <Paragraphs>8</Paragraphs>
  <Slides>7</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7</vt:i4>
      </vt:variant>
    </vt:vector>
  </HeadingPairs>
  <TitlesOfParts>
    <vt:vector size="12" baseType="lpstr">
      <vt:lpstr>Arial</vt:lpstr>
      <vt:lpstr>Baskerville Old Face</vt:lpstr>
      <vt:lpstr>Trebuchet MS</vt:lpstr>
      <vt:lpstr>Wingdings 3</vt:lpstr>
      <vt:lpstr>Грань</vt:lpstr>
      <vt:lpstr>Boston Dynamics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Анна</dc:creator>
  <cp:lastModifiedBy>Григорий</cp:lastModifiedBy>
  <cp:revision>12</cp:revision>
  <dcterms:created xsi:type="dcterms:W3CDTF">2020-03-06T17:41:14Z</dcterms:created>
  <dcterms:modified xsi:type="dcterms:W3CDTF">2023-12-15T10:44:19Z</dcterms:modified>
</cp:coreProperties>
</file>