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7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3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5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4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6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58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8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8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5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BEAE-7A27-44E1-8503-A7151A22289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6883-AC07-4529-A1C8-385E3C6D0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06287" y="6440129"/>
            <a:ext cx="3585713" cy="41787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Подготовил </a:t>
            </a:r>
            <a:r>
              <a:rPr lang="ru-RU" dirty="0" err="1" smtClean="0"/>
              <a:t>Швында</a:t>
            </a:r>
            <a:r>
              <a:rPr lang="ru-RU" dirty="0" smtClean="0"/>
              <a:t> 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0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Requirements.txt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1227" b="33700"/>
          <a:stretch/>
        </p:blipFill>
        <p:spPr>
          <a:xfrm>
            <a:off x="838200" y="1401883"/>
            <a:ext cx="4052978" cy="5253090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177287" y="1690687"/>
            <a:ext cx="5181600" cy="210493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r>
              <a:rPr lang="en-US" dirty="0"/>
              <a:t>r</a:t>
            </a:r>
            <a:r>
              <a:rPr lang="en-US" dirty="0" smtClean="0"/>
              <a:t>andom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ys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77287" y="489297"/>
            <a:ext cx="6288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Используемые встроенные библиотеки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4464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Сама игра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90581" y="5486310"/>
            <a:ext cx="5375694" cy="81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8667" t="17561" r="29209" b="15105"/>
          <a:stretch/>
        </p:blipFill>
        <p:spPr>
          <a:xfrm>
            <a:off x="838200" y="1383588"/>
            <a:ext cx="2905664" cy="26125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8611" t="17819" r="29167" b="15144"/>
          <a:stretch/>
        </p:blipFill>
        <p:spPr>
          <a:xfrm>
            <a:off x="4534885" y="1383587"/>
            <a:ext cx="2925242" cy="26125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8542" t="17592" r="29062" b="15370"/>
          <a:stretch/>
        </p:blipFill>
        <p:spPr>
          <a:xfrm>
            <a:off x="838200" y="4214777"/>
            <a:ext cx="2971800" cy="2643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7641" y="3996099"/>
            <a:ext cx="3482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Вначале ты должен выбрать себе партнёра, после чего твоя задача пройти лабиринт не потеряв его, ведь битв тебе предстоит не мало.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6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Игра начинается с окна выбора партнёра</a:t>
            </a:r>
            <a:r>
              <a:rPr lang="ru-RU" dirty="0" smtClean="0"/>
              <a:t>.  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Представлено 3 монстра(для всех создан свой файл) и каждый со своим уклоном в характеристику</a:t>
            </a:r>
            <a:r>
              <a:rPr lang="en-US" sz="2800" dirty="0" smtClean="0"/>
              <a:t>:</a:t>
            </a:r>
            <a:r>
              <a:rPr lang="ru-RU" sz="2800" dirty="0" smtClean="0"/>
              <a:t> универсальный, защищающийся  и </a:t>
            </a:r>
            <a:r>
              <a:rPr lang="ru-RU" sz="2800" dirty="0" smtClean="0"/>
              <a:t>атакующий.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667" t="17561" r="29209" b="15105"/>
          <a:stretch/>
        </p:blipFill>
        <p:spPr>
          <a:xfrm>
            <a:off x="5943600" y="1690688"/>
            <a:ext cx="5212080" cy="46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99898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</a:t>
            </a:r>
            <a:r>
              <a:rPr lang="ru-RU" sz="2800" dirty="0" smtClean="0"/>
              <a:t>Место действия это лес, в котором надо дойти до финиша(вы скорее всего сразу поймёте, где он).</a:t>
            </a:r>
          </a:p>
          <a:p>
            <a:r>
              <a:rPr lang="en-US" sz="2800" dirty="0" smtClean="0"/>
              <a:t>	</a:t>
            </a:r>
            <a:r>
              <a:rPr lang="ru-RU" sz="2800" dirty="0" smtClean="0"/>
              <a:t>Карта генерируется в файле </a:t>
            </a:r>
            <a:r>
              <a:rPr lang="en-US" sz="2800" dirty="0" smtClean="0"/>
              <a:t>field(</a:t>
            </a:r>
            <a:r>
              <a:rPr lang="ru-RU" sz="2800" dirty="0" smtClean="0"/>
              <a:t>это главный файл), с помощью функций </a:t>
            </a:r>
            <a:r>
              <a:rPr lang="en-US" sz="2800" dirty="0" err="1" smtClean="0"/>
              <a:t>generate_level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dirty="0" smtClean="0"/>
              <a:t>generate_level2.</a:t>
            </a:r>
            <a:r>
              <a:rPr lang="ru-RU" sz="2800" dirty="0" smtClean="0"/>
              <a:t> Первый генерирует персонажа и траву, второй все препятствия(деревья, кусты). Но создают карту они по двум </a:t>
            </a:r>
            <a:r>
              <a:rPr lang="en-US" sz="2800" dirty="0" smtClean="0"/>
              <a:t>txt </a:t>
            </a:r>
            <a:r>
              <a:rPr lang="ru-RU" sz="2800" dirty="0" smtClean="0"/>
              <a:t>файлам</a:t>
            </a:r>
            <a:r>
              <a:rPr lang="en-US" sz="2800" dirty="0" smtClean="0"/>
              <a:t>: map.txt, map2.txt.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4293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Битва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69720"/>
            <a:ext cx="48082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Сражение.</a:t>
            </a:r>
          </a:p>
          <a:p>
            <a:pPr algn="just"/>
            <a:r>
              <a:rPr lang="ru-RU" sz="2000" dirty="0" smtClean="0"/>
              <a:t>Именно этим тебе предстоит в основном заниматься во время прохождения игры.</a:t>
            </a:r>
          </a:p>
          <a:p>
            <a:pPr algn="just"/>
            <a:r>
              <a:rPr lang="ru-RU" sz="2000" dirty="0" smtClean="0"/>
              <a:t>	По карте расположены кусты и если ты проходишь рядом, ходишь по ним, то с вероятностью в 20% на тебя нападёт монстр.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 smtClean="0"/>
              <a:t>У твоего напарника есть 4 способности, три атакующих(2 физ. и 1 спец.) и одна снижающая характеристику.</a:t>
            </a:r>
          </a:p>
          <a:p>
            <a:pPr algn="just"/>
            <a:r>
              <a:rPr lang="ru-RU" sz="2000" dirty="0" smtClean="0"/>
              <a:t>Ты выбираешь одну из способностей и вы используете свои способности по очереди(кто первый, зависит от скорости).</a:t>
            </a:r>
          </a:p>
          <a:p>
            <a:pPr algn="just"/>
            <a:r>
              <a:rPr lang="ru-RU" sz="2000" dirty="0"/>
              <a:t>	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8542" t="17592" r="29062" b="15370"/>
          <a:stretch/>
        </p:blipFill>
        <p:spPr>
          <a:xfrm>
            <a:off x="5646419" y="1690688"/>
            <a:ext cx="5509803" cy="4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79944"/>
            <a:ext cx="1952008" cy="195200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79943"/>
            <a:ext cx="1942465" cy="19424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57" y="979943"/>
            <a:ext cx="1942465" cy="19424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5367" t="6355" r="30333" b="27689"/>
          <a:stretch/>
        </p:blipFill>
        <p:spPr>
          <a:xfrm>
            <a:off x="1144584" y="3271281"/>
            <a:ext cx="6216336" cy="3586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2360" y="3408441"/>
            <a:ext cx="167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Все коды врагов находятся в </a:t>
            </a:r>
            <a:r>
              <a:rPr lang="en-US" sz="2400" dirty="0" smtClean="0"/>
              <a:t>Enemies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27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" y="487680"/>
            <a:ext cx="9433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</a:t>
            </a:r>
            <a:r>
              <a:rPr lang="ru-RU" sz="2800" dirty="0" smtClean="0"/>
              <a:t>Сама же битва находится в </a:t>
            </a:r>
            <a:r>
              <a:rPr lang="en-US" sz="2800" dirty="0" err="1" smtClean="0"/>
              <a:t>Battle_theme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ru-RU" sz="2800" dirty="0" smtClean="0"/>
              <a:t>самом объёмном файле из всех.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" y="1564898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Он состоит из 321 строки и </a:t>
            </a:r>
            <a:r>
              <a:rPr lang="ru-RU" sz="2400" b="1" dirty="0" smtClean="0"/>
              <a:t>9</a:t>
            </a:r>
            <a:r>
              <a:rPr lang="ru-RU" sz="2400" dirty="0" smtClean="0"/>
              <a:t> функций(одна из которых сама битва).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0060" y="2712720"/>
            <a:ext cx="9075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erminate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</a:t>
            </a:r>
            <a:r>
              <a:rPr lang="en-US" sz="2400" dirty="0" err="1" smtClean="0"/>
              <a:t>alt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reate_text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reate_rect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anim_start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</a:t>
            </a:r>
            <a:r>
              <a:rPr lang="en-US" sz="2400" dirty="0" err="1" smtClean="0"/>
              <a:t>ol_dmg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Battle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97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Победа и поражение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При победе, то есть дойдя до нужно зоны, выезжает окно говорящее об этом, а после небольшой подсчёт статистики, показывается с кем ты прошёл и скольких одолел.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При поражении, то есть ты проиграл битву, выезжает окно говорящее об этом, и сразу в нём же скольких ты победил, до твоего сокрушения.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592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82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по Pygame</vt:lpstr>
      <vt:lpstr>Requirements.txt</vt:lpstr>
      <vt:lpstr>Сама игра</vt:lpstr>
      <vt:lpstr>Старт</vt:lpstr>
      <vt:lpstr>Локация</vt:lpstr>
      <vt:lpstr>Битва</vt:lpstr>
      <vt:lpstr>Презентация PowerPoint</vt:lpstr>
      <vt:lpstr>Презентация PowerPoint</vt:lpstr>
      <vt:lpstr>Победа и поражение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ADMIN</dc:creator>
  <cp:lastModifiedBy>ADMIN</cp:lastModifiedBy>
  <cp:revision>12</cp:revision>
  <dcterms:created xsi:type="dcterms:W3CDTF">2022-01-17T10:37:00Z</dcterms:created>
  <dcterms:modified xsi:type="dcterms:W3CDTF">2022-01-17T15:13:54Z</dcterms:modified>
</cp:coreProperties>
</file>