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74" r:id="rId4"/>
    <p:sldId id="258" r:id="rId5"/>
    <p:sldId id="259" r:id="rId6"/>
    <p:sldId id="260" r:id="rId7"/>
    <p:sldId id="264" r:id="rId8"/>
    <p:sldId id="263" r:id="rId9"/>
    <p:sldId id="265" r:id="rId10"/>
    <p:sldId id="266" r:id="rId11"/>
    <p:sldId id="275" r:id="rId12"/>
    <p:sldId id="272" r:id="rId13"/>
    <p:sldId id="262" r:id="rId14"/>
    <p:sldId id="268" r:id="rId15"/>
    <p:sldId id="270" r:id="rId16"/>
    <p:sldId id="269" r:id="rId17"/>
    <p:sldId id="276" r:id="rId18"/>
    <p:sldId id="271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1F2BE-D520-4229-AECA-EF8126447F86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7CC85-D577-4765-A349-60351ED35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862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6E83-6B7A-46CA-91C3-670C2A592F84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B96-617A-44E1-98F8-365C445F6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05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6E83-6B7A-46CA-91C3-670C2A592F84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B96-617A-44E1-98F8-365C445F6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35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6E83-6B7A-46CA-91C3-670C2A592F84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B96-617A-44E1-98F8-365C445F6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39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6E83-6B7A-46CA-91C3-670C2A592F84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B96-617A-44E1-98F8-365C445F6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65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6E83-6B7A-46CA-91C3-670C2A592F84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B96-617A-44E1-98F8-365C445F6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84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6E83-6B7A-46CA-91C3-670C2A592F84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B96-617A-44E1-98F8-365C445F6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82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6E83-6B7A-46CA-91C3-670C2A592F84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B96-617A-44E1-98F8-365C445F6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60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6E83-6B7A-46CA-91C3-670C2A592F84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B96-617A-44E1-98F8-365C445F6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65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6E83-6B7A-46CA-91C3-670C2A592F84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B96-617A-44E1-98F8-365C445F6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77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6E83-6B7A-46CA-91C3-670C2A592F84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B96-617A-44E1-98F8-365C445F6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4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6E83-6B7A-46CA-91C3-670C2A592F84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B96-617A-44E1-98F8-365C445F6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4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A6E83-6B7A-46CA-91C3-670C2A592F84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AEB96-617A-44E1-98F8-365C445F6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28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Web-site </a:t>
            </a:r>
            <a:r>
              <a:rPr lang="ru-RU" dirty="0" smtClean="0"/>
              <a:t>на </a:t>
            </a:r>
            <a:r>
              <a:rPr lang="en-US" dirty="0" err="1"/>
              <a:t>D</a:t>
            </a:r>
            <a:r>
              <a:rPr lang="en-US" dirty="0" err="1" smtClean="0"/>
              <a:t>jango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677729" y="3761117"/>
            <a:ext cx="4572000" cy="422694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Подготовил</a:t>
            </a:r>
            <a:r>
              <a:rPr lang="en-US" dirty="0" smtClean="0"/>
              <a:t>: </a:t>
            </a:r>
            <a:r>
              <a:rPr lang="ru-RU" dirty="0" err="1" smtClean="0"/>
              <a:t>Швында</a:t>
            </a:r>
            <a:r>
              <a:rPr lang="ru-RU" dirty="0" smtClean="0"/>
              <a:t> Вадим </a:t>
            </a:r>
            <a:r>
              <a:rPr lang="ru-RU" dirty="0"/>
              <a:t>А</a:t>
            </a:r>
            <a:r>
              <a:rPr lang="ru-RU" dirty="0" smtClean="0"/>
              <a:t>лександрович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288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</a:t>
            </a:r>
            <a:r>
              <a:rPr lang="en-US" dirty="0" smtClean="0"/>
              <a:t>. Views.py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Views.py </a:t>
            </a:r>
            <a:r>
              <a:rPr lang="ru-RU" dirty="0" smtClean="0"/>
              <a:t>главный файл для приложение, ведь в нём находиться вся логика этого приложения.</a:t>
            </a:r>
          </a:p>
          <a:p>
            <a:r>
              <a:rPr lang="ru-RU" dirty="0" smtClean="0"/>
              <a:t>Я же создал логику отображения информации из БД, регистрацию и авторизацию пользователей, также рендера </a:t>
            </a:r>
            <a:r>
              <a:rPr lang="en-US" dirty="0" smtClean="0"/>
              <a:t>html </a:t>
            </a:r>
            <a:r>
              <a:rPr lang="ru-RU" dirty="0" smtClean="0"/>
              <a:t>страниц и добавление в БД объявлений.</a:t>
            </a:r>
          </a:p>
          <a:p>
            <a:r>
              <a:rPr lang="ru-RU" dirty="0" smtClean="0"/>
              <a:t>Например</a:t>
            </a:r>
            <a:r>
              <a:rPr lang="en-US" dirty="0" smtClean="0"/>
              <a:t>:</a:t>
            </a:r>
          </a:p>
          <a:p>
            <a:pPr lvl="1"/>
            <a:r>
              <a:rPr lang="ru-RU" dirty="0"/>
              <a:t>с</a:t>
            </a:r>
            <a:r>
              <a:rPr lang="en-US" dirty="0" smtClean="0"/>
              <a:t>lass Register </a:t>
            </a:r>
            <a:r>
              <a:rPr lang="ru-RU" dirty="0" smtClean="0"/>
              <a:t>– отвечает за регистрацию пользователей.</a:t>
            </a:r>
          </a:p>
          <a:p>
            <a:pPr lvl="1"/>
            <a:r>
              <a:rPr lang="ru-RU" dirty="0" err="1" smtClean="0"/>
              <a:t>Функии</a:t>
            </a:r>
            <a:r>
              <a:rPr lang="ru-RU" dirty="0" smtClean="0"/>
              <a:t> </a:t>
            </a:r>
            <a:r>
              <a:rPr lang="en-US" dirty="0" err="1" smtClean="0"/>
              <a:t>AboutUs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O</a:t>
            </a:r>
            <a:r>
              <a:rPr lang="en-US" dirty="0" err="1"/>
              <a:t>f</a:t>
            </a:r>
            <a:r>
              <a:rPr lang="en-US" dirty="0" err="1" smtClean="0"/>
              <a:t>tenQuest</a:t>
            </a:r>
            <a:r>
              <a:rPr lang="en-US" dirty="0" smtClean="0"/>
              <a:t> </a:t>
            </a:r>
            <a:r>
              <a:rPr lang="ru-RU" dirty="0" smtClean="0"/>
              <a:t>отвечают за рендер своих страниц</a:t>
            </a:r>
          </a:p>
          <a:p>
            <a:pPr lvl="1"/>
            <a:r>
              <a:rPr lang="ru-RU" dirty="0" err="1" smtClean="0"/>
              <a:t>Функия</a:t>
            </a:r>
            <a:r>
              <a:rPr lang="ru-RU" dirty="0" smtClean="0"/>
              <a:t> </a:t>
            </a:r>
            <a:r>
              <a:rPr lang="en-US" dirty="0" err="1" smtClean="0"/>
              <a:t>AddCat</a:t>
            </a:r>
            <a:r>
              <a:rPr lang="en-US" dirty="0" smtClean="0"/>
              <a:t> </a:t>
            </a:r>
            <a:r>
              <a:rPr lang="ru-RU" dirty="0" smtClean="0"/>
              <a:t>– отвечает за добавление пользователем объявления о котике.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831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1252728"/>
            <a:ext cx="12192000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OftenQuest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(request):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render(request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'blog/often_questions.html'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TeamList(ListView):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model = Team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queryset = Team.objects.all()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template_name =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'blog/about_us.html'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AddCat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(request):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request.method ==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'POST'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form = AddCatForm(request.POST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or None,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request.FILES)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form.is_valid():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form.save()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redirect(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'cat'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form = AddCatForm()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render(request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'blog/addcat.html'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'form'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form})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648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</a:t>
            </a:r>
            <a:r>
              <a:rPr lang="ru-RU" dirty="0" smtClean="0"/>
              <a:t>. </a:t>
            </a:r>
            <a:r>
              <a:rPr lang="ru-RU" dirty="0" smtClean="0"/>
              <a:t>Формы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</a:t>
            </a:r>
            <a:r>
              <a:rPr lang="ru-RU" dirty="0" smtClean="0"/>
              <a:t>я удобной регистрации и авторизации пользователей, а также для добавления в БД объявлений, создаются формы.</a:t>
            </a:r>
          </a:p>
          <a:p>
            <a:pPr lvl="0"/>
            <a:r>
              <a:rPr lang="ru-RU" dirty="0" smtClean="0"/>
              <a:t>Я создал формы </a:t>
            </a:r>
            <a:r>
              <a:rPr lang="en-US" dirty="0" err="1" smtClean="0"/>
              <a:t>AddCatForm</a:t>
            </a:r>
            <a:r>
              <a:rPr lang="en-US" dirty="0" smtClean="0"/>
              <a:t>, </a:t>
            </a:r>
            <a:r>
              <a:rPr lang="en-US" dirty="0" err="1" smtClean="0"/>
              <a:t>AddDogForm</a:t>
            </a:r>
            <a:r>
              <a:rPr lang="ru-RU" dirty="0" smtClean="0"/>
              <a:t>. Для авторизации и регистрации я использовал встроенные формы </a:t>
            </a:r>
            <a:r>
              <a:rPr lang="en-US" dirty="0" err="1" smtClean="0"/>
              <a:t>django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787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5</a:t>
            </a:r>
            <a:r>
              <a:rPr lang="ru-RU" dirty="0" smtClean="0"/>
              <a:t>.</a:t>
            </a:r>
            <a:r>
              <a:rPr lang="en-US" dirty="0" smtClean="0"/>
              <a:t> Urls.py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того чтобы сайт понимал какой именно шаблон отобразить по этой ссылке, существует файл </a:t>
            </a:r>
            <a:r>
              <a:rPr lang="en-US" dirty="0" smtClean="0"/>
              <a:t>urls.py </a:t>
            </a:r>
            <a:r>
              <a:rPr lang="ru-RU" dirty="0" smtClean="0"/>
              <a:t>в котором находятся все пути ссылок.</a:t>
            </a:r>
          </a:p>
          <a:p>
            <a:r>
              <a:rPr lang="ru-RU" dirty="0" smtClean="0"/>
              <a:t>То есть после того как я создал функцию во </a:t>
            </a:r>
            <a:r>
              <a:rPr lang="en-US" dirty="0" smtClean="0"/>
              <a:t>views.py </a:t>
            </a:r>
            <a:r>
              <a:rPr lang="ru-RU" dirty="0" smtClean="0"/>
              <a:t>я должен был прописать её в </a:t>
            </a:r>
            <a:r>
              <a:rPr lang="en-US" dirty="0" smtClean="0"/>
              <a:t>urls.py </a:t>
            </a:r>
            <a:r>
              <a:rPr lang="ru-RU" dirty="0" smtClean="0"/>
              <a:t>чтобы всё работало</a:t>
            </a:r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4001294"/>
            <a:ext cx="10515600" cy="24006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urlpatterns = [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path(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''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views.home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'main'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path(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'cats'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views.ListKittens.as_view()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'cat'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path(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'dogs'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views.ListPupies.as_view()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'dog'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path(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'about'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views.TeamList.as_view()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'about'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path(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'questions'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views.OftenQuest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'quest'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path(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'cats/&lt;int:pk&gt;/'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views.DetailKit.as_view()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'cat_list'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path(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'dogs/&lt;int:pk&gt;/'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views.DetailPup.as_view()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'dog_list'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path(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'addcat'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views.AddCat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'addcat'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path(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'adddog'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views.AddDog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'adddog'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42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6</a:t>
            </a:r>
            <a:r>
              <a:rPr lang="ru-RU" dirty="0" smtClean="0"/>
              <a:t>. Ад на земле. </a:t>
            </a:r>
            <a:r>
              <a:rPr lang="ru-RU" dirty="0" err="1" smtClean="0"/>
              <a:t>Деплой</a:t>
            </a:r>
            <a:r>
              <a:rPr lang="ru-RU" dirty="0" smtClean="0"/>
              <a:t> на </a:t>
            </a:r>
            <a:r>
              <a:rPr lang="en-US" dirty="0" err="1" smtClean="0"/>
              <a:t>Heroku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9189" y="3930469"/>
            <a:ext cx="10515600" cy="4351338"/>
          </a:xfrm>
        </p:spPr>
        <p:txBody>
          <a:bodyPr/>
          <a:lstStyle/>
          <a:p>
            <a:r>
              <a:rPr lang="ru-RU" dirty="0" smtClean="0"/>
              <a:t>Для того чтобы загрузить </a:t>
            </a:r>
            <a:r>
              <a:rPr lang="en-US" dirty="0" err="1" smtClean="0"/>
              <a:t>django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ru-RU" dirty="0" err="1" smtClean="0"/>
              <a:t>хероку</a:t>
            </a:r>
            <a:r>
              <a:rPr lang="ru-RU" dirty="0" smtClean="0"/>
              <a:t>, для начала тебе потребуется установить 3 библиотеки</a:t>
            </a:r>
            <a:r>
              <a:rPr lang="en-US" dirty="0" smtClean="0"/>
              <a:t>: </a:t>
            </a:r>
            <a:r>
              <a:rPr lang="en-US" dirty="0" err="1" smtClean="0"/>
              <a:t>dj</a:t>
            </a:r>
            <a:r>
              <a:rPr lang="en-US" dirty="0" smtClean="0"/>
              <a:t>-databases-</a:t>
            </a:r>
            <a:r>
              <a:rPr lang="en-US" dirty="0" err="1" smtClean="0"/>
              <a:t>url</a:t>
            </a:r>
            <a:r>
              <a:rPr lang="en-US" dirty="0" smtClean="0"/>
              <a:t>, </a:t>
            </a:r>
            <a:r>
              <a:rPr lang="en-US" dirty="0" err="1" smtClean="0"/>
              <a:t>guinicorn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whitenoise</a:t>
            </a:r>
            <a:r>
              <a:rPr lang="en-US" dirty="0" smtClean="0"/>
              <a:t>.</a:t>
            </a:r>
          </a:p>
          <a:p>
            <a:r>
              <a:rPr lang="ru-RU" dirty="0" smtClean="0"/>
              <a:t>После этого их надо правильно </a:t>
            </a:r>
            <a:r>
              <a:rPr lang="en-US" dirty="0" smtClean="0"/>
              <a:t>“</a:t>
            </a:r>
            <a:r>
              <a:rPr lang="ru-RU" dirty="0" smtClean="0"/>
              <a:t>активировать</a:t>
            </a:r>
            <a:r>
              <a:rPr lang="en-US" dirty="0" smtClean="0"/>
              <a:t>”</a:t>
            </a:r>
            <a:r>
              <a:rPr lang="ru-RU" dirty="0" smtClean="0"/>
              <a:t>. </a:t>
            </a:r>
            <a:r>
              <a:rPr lang="ru-RU" dirty="0"/>
              <a:t>Э</a:t>
            </a:r>
            <a:r>
              <a:rPr lang="ru-RU" dirty="0" smtClean="0"/>
              <a:t>то было ужасно. </a:t>
            </a:r>
            <a:r>
              <a:rPr lang="ru-RU" dirty="0"/>
              <a:t>В</a:t>
            </a:r>
            <a:r>
              <a:rPr lang="ru-RU" dirty="0" smtClean="0"/>
              <a:t>се говорят активировать их по разному, ты пробуешь всё, но то </a:t>
            </a:r>
            <a:r>
              <a:rPr lang="en-US" dirty="0" err="1" smtClean="0"/>
              <a:t>applicationerror</a:t>
            </a:r>
            <a:r>
              <a:rPr lang="en-US" dirty="0" smtClean="0"/>
              <a:t>, </a:t>
            </a:r>
            <a:r>
              <a:rPr lang="ru-RU" dirty="0" smtClean="0"/>
              <a:t>то статика не отобразиться то ещё что. После 2 часов танца с бубнами всё получилось.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	Пытаясь загрузить всё на </a:t>
            </a:r>
            <a:r>
              <a:rPr lang="ru-RU" sz="2800" dirty="0" err="1" smtClean="0"/>
              <a:t>хероку</a:t>
            </a:r>
            <a:r>
              <a:rPr lang="ru-RU" sz="2800" dirty="0" smtClean="0"/>
              <a:t> я сталкивался со множеством проблем. На некоторые я быстро находил решение, с другими </a:t>
            </a:r>
            <a:r>
              <a:rPr lang="ru-RU" sz="2800" dirty="0" err="1" smtClean="0"/>
              <a:t>ворочился</a:t>
            </a:r>
            <a:r>
              <a:rPr lang="ru-RU" sz="2800" dirty="0" smtClean="0"/>
              <a:t> по несколько часов. Да и на самом деле </a:t>
            </a:r>
            <a:r>
              <a:rPr lang="ru-RU" sz="2800" dirty="0" err="1" smtClean="0"/>
              <a:t>хероку</a:t>
            </a:r>
            <a:r>
              <a:rPr lang="ru-RU" sz="2800" dirty="0" smtClean="0"/>
              <a:t> не лучший сервер на который можно загрузить сайт. Я загружал через </a:t>
            </a:r>
            <a:r>
              <a:rPr lang="en-US" sz="2800" dirty="0" smtClean="0"/>
              <a:t>CLI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3700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/>
          <p:cNvSpPr txBox="1">
            <a:spLocks/>
          </p:cNvSpPr>
          <p:nvPr/>
        </p:nvSpPr>
        <p:spPr>
          <a:xfrm>
            <a:off x="0" y="0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После настройки библиотек надо создать </a:t>
            </a:r>
            <a:r>
              <a:rPr lang="en-US" dirty="0" err="1" smtClean="0"/>
              <a:t>Procfile</a:t>
            </a:r>
            <a:r>
              <a:rPr lang="en-US" dirty="0" smtClean="0"/>
              <a:t>, requirements.txt</a:t>
            </a:r>
            <a:r>
              <a:rPr lang="ru-RU" smtClean="0"/>
              <a:t>(обязательно добавить </a:t>
            </a:r>
            <a:r>
              <a:rPr lang="en-US" dirty="0" smtClean="0"/>
              <a:t>psycopg2</a:t>
            </a:r>
            <a:r>
              <a:rPr lang="ru-RU" dirty="0" smtClean="0"/>
              <a:t>)</a:t>
            </a:r>
            <a:r>
              <a:rPr lang="en-US" dirty="0" smtClean="0"/>
              <a:t>, runtime.txt</a:t>
            </a:r>
          </a:p>
          <a:p>
            <a:r>
              <a:rPr lang="ru-RU" dirty="0" smtClean="0"/>
              <a:t>Далее надо работать с </a:t>
            </a:r>
            <a:r>
              <a:rPr lang="en-US" dirty="0" err="1" smtClean="0"/>
              <a:t>git</a:t>
            </a:r>
            <a:r>
              <a:rPr lang="en-US" dirty="0" smtClean="0"/>
              <a:t>. </a:t>
            </a:r>
            <a:r>
              <a:rPr lang="en-US" dirty="0" err="1" smtClean="0"/>
              <a:t>Init</a:t>
            </a:r>
            <a:r>
              <a:rPr lang="en-US" dirty="0" smtClean="0"/>
              <a:t>  add .  commit(</a:t>
            </a:r>
            <a:r>
              <a:rPr lang="ru-RU" dirty="0" smtClean="0"/>
              <a:t>на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ru-RU" dirty="0" smtClean="0"/>
              <a:t>загружать не обязательно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Выполняешь </a:t>
            </a:r>
            <a:r>
              <a:rPr lang="en-US" dirty="0" smtClean="0"/>
              <a:t>push </a:t>
            </a:r>
            <a:r>
              <a:rPr lang="ru-RU" dirty="0" smtClean="0"/>
              <a:t>на </a:t>
            </a:r>
            <a:r>
              <a:rPr lang="ru-RU" dirty="0" err="1" smtClean="0"/>
              <a:t>хероку</a:t>
            </a:r>
            <a:r>
              <a:rPr lang="ru-RU" dirty="0" smtClean="0"/>
              <a:t> и если всё хорошо, то он заработает НО</a:t>
            </a:r>
            <a:r>
              <a:rPr lang="ru-RU" dirty="0"/>
              <a:t> </a:t>
            </a:r>
            <a:r>
              <a:rPr lang="ru-RU" dirty="0" smtClean="0"/>
              <a:t>на </a:t>
            </a:r>
            <a:r>
              <a:rPr lang="ru-RU" dirty="0" err="1" smtClean="0"/>
              <a:t>данныё</a:t>
            </a:r>
            <a:r>
              <a:rPr lang="ru-RU" dirty="0" smtClean="0"/>
              <a:t> момент в России с ним не создашь что-то объёмное.</a:t>
            </a:r>
          </a:p>
        </p:txBody>
      </p:sp>
    </p:spTree>
    <p:extLst>
      <p:ext uri="{BB962C8B-B14F-4D97-AF65-F5344CB8AC3E}">
        <p14:creationId xmlns:p14="http://schemas.microsoft.com/office/powerpoint/2010/main" val="137298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 главному минусу </a:t>
            </a:r>
            <a:r>
              <a:rPr lang="en-US" dirty="0" err="1" smtClean="0"/>
              <a:t>heroku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Диск </a:t>
            </a:r>
            <a:r>
              <a:rPr lang="en-US" dirty="0" err="1" smtClean="0"/>
              <a:t>heroku</a:t>
            </a:r>
            <a:r>
              <a:rPr lang="en-US" dirty="0" smtClean="0"/>
              <a:t> </a:t>
            </a:r>
            <a:r>
              <a:rPr lang="ru-RU" dirty="0" smtClean="0"/>
              <a:t>так называемый </a:t>
            </a:r>
            <a:r>
              <a:rPr lang="en-US" dirty="0" smtClean="0"/>
              <a:t>“</a:t>
            </a:r>
            <a:r>
              <a:rPr lang="ru-RU" dirty="0" smtClean="0"/>
              <a:t>эфемерный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Что означает, что он не может держать  в себе статические файлы. </a:t>
            </a:r>
          </a:p>
          <a:p>
            <a:r>
              <a:rPr lang="ru-RU" dirty="0" smtClean="0"/>
              <a:t>То есть статика которая храниться напрямую в проекте</a:t>
            </a:r>
            <a:r>
              <a:rPr lang="en-US" dirty="0" smtClean="0"/>
              <a:t>: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ru-RU" dirty="0" smtClean="0"/>
              <a:t>изображения, отображаться будут, но</a:t>
            </a:r>
          </a:p>
          <a:p>
            <a:r>
              <a:rPr lang="ru-RU" dirty="0" smtClean="0"/>
              <a:t>Изображения из базы данных например, он отобразить не сможет потому что не хранит такое</a:t>
            </a:r>
          </a:p>
          <a:p>
            <a:r>
              <a:rPr lang="ru-RU" dirty="0" smtClean="0"/>
              <a:t>Для решения использовали сторонние приложения, например </a:t>
            </a:r>
            <a:r>
              <a:rPr lang="en-US" dirty="0" smtClean="0"/>
              <a:t>AWS S3. </a:t>
            </a:r>
            <a:r>
              <a:rPr lang="ru-RU" dirty="0" smtClean="0"/>
              <a:t>Но на данный момент на него не зарегистрироваться, потому что он не принимает российские номера.</a:t>
            </a:r>
          </a:p>
          <a:p>
            <a:r>
              <a:rPr lang="ru-RU" dirty="0" smtClean="0"/>
              <a:t>В итоге у тебя остаётся вроде бы работающий сайт, но как-то грустно.</a:t>
            </a:r>
          </a:p>
        </p:txBody>
      </p:sp>
    </p:spTree>
    <p:extLst>
      <p:ext uri="{BB962C8B-B14F-4D97-AF65-F5344CB8AC3E}">
        <p14:creationId xmlns:p14="http://schemas.microsoft.com/office/powerpoint/2010/main" val="241275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Будущее раз</a:t>
            </a:r>
            <a:r>
              <a:rPr lang="ru-RU" dirty="0"/>
              <a:t>в</a:t>
            </a:r>
            <a:r>
              <a:rPr lang="ru-RU" dirty="0" smtClean="0"/>
              <a:t>итие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Во-первых я займусь до писанием возможностей. Я хотел создать чат на сайте, чтобы пользователь когда выбрал питомца нажал на кнопку что хочет его и открывался чат с владельцем сайта где можно будет всё обсудить</a:t>
            </a:r>
          </a:p>
          <a:p>
            <a:r>
              <a:rPr lang="ru-RU" dirty="0" smtClean="0"/>
              <a:t>Также я хочу улучшить </a:t>
            </a:r>
            <a:r>
              <a:rPr lang="ru-RU" dirty="0" err="1" smtClean="0"/>
              <a:t>Бд</a:t>
            </a:r>
            <a:r>
              <a:rPr lang="ru-RU" dirty="0" smtClean="0"/>
              <a:t>. По своей неопытности я создал не лучшую архитектуру БД из-за чего приходиться писать больше функций во </a:t>
            </a:r>
            <a:r>
              <a:rPr lang="en-US" dirty="0" smtClean="0"/>
              <a:t>views </a:t>
            </a:r>
            <a:r>
              <a:rPr lang="ru-RU" dirty="0" smtClean="0"/>
              <a:t>чем хотелось бы.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8778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2056" y="2788285"/>
            <a:ext cx="8296656" cy="1325563"/>
          </a:xfrm>
        </p:spPr>
        <p:txBody>
          <a:bodyPr/>
          <a:lstStyle/>
          <a:p>
            <a:r>
              <a:rPr lang="ru-RU" dirty="0" smtClean="0"/>
              <a:t>На этом всё. 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76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4157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Создать сайт </a:t>
            </a:r>
            <a:r>
              <a:rPr lang="en-US" dirty="0" smtClean="0"/>
              <a:t>“Kennel”.</a:t>
            </a:r>
            <a:r>
              <a:rPr lang="ru-RU" dirty="0" smtClean="0"/>
              <a:t> Это сайт для приюта собак и кошек. В нём будет отображать все питомцы, которые на данный момент живут в приюте и любой хороший человек может взять себе их.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279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 создаю сайт по особой структуре. Многие рекомендуют создавать в начале пути </a:t>
            </a:r>
            <a:r>
              <a:rPr lang="en-US" dirty="0" smtClean="0"/>
              <a:t>web-</a:t>
            </a:r>
            <a:r>
              <a:rPr lang="ru-RU" dirty="0" smtClean="0"/>
              <a:t>разработчика либо блог, либо интернет магазин, и я решил создать блог с элементами интернет магазина. Такого я пока что не замечал.</a:t>
            </a:r>
          </a:p>
          <a:p>
            <a:r>
              <a:rPr lang="ru-RU" dirty="0" smtClean="0"/>
              <a:t>К тому же сайты, даже похожие, всё равно могут пригодиться где-либо.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643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Начало создания сайта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 начал работу с создания </a:t>
            </a:r>
            <a:r>
              <a:rPr lang="en-US" dirty="0" smtClean="0"/>
              <a:t>html</a:t>
            </a:r>
            <a:r>
              <a:rPr lang="ru-RU" dirty="0" smtClean="0"/>
              <a:t> шаблонов. В конечном итоге получилось 11</a:t>
            </a:r>
            <a:r>
              <a:rPr lang="en-US" dirty="0" smtClean="0"/>
              <a:t> html</a:t>
            </a:r>
            <a:r>
              <a:rPr lang="ru-RU" dirty="0" smtClean="0"/>
              <a:t> шаблонов и 2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ru-RU" dirty="0" smtClean="0"/>
              <a:t>файла.</a:t>
            </a:r>
          </a:p>
          <a:p>
            <a:r>
              <a:rPr lang="ru-RU" dirty="0" smtClean="0"/>
              <a:t>Для </a:t>
            </a:r>
            <a:r>
              <a:rPr lang="ru-RU" dirty="0" smtClean="0"/>
              <a:t>стилизации я использовал не только </a:t>
            </a:r>
            <a:r>
              <a:rPr lang="en-US" dirty="0" err="1" smtClean="0"/>
              <a:t>css</a:t>
            </a:r>
            <a:r>
              <a:rPr lang="ru-RU" dirty="0" smtClean="0"/>
              <a:t>, но и </a:t>
            </a:r>
            <a:r>
              <a:rPr lang="en-US" dirty="0" smtClean="0"/>
              <a:t>bootstrap</a:t>
            </a:r>
            <a:r>
              <a:rPr lang="ru-RU" dirty="0" smtClean="0"/>
              <a:t>, и особые </a:t>
            </a:r>
            <a:r>
              <a:rPr lang="ru-RU" dirty="0" smtClean="0"/>
              <a:t>шрифты.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3194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689788"/>
            <a:ext cx="12192000" cy="54784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&lt;body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="top"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style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="background: url({% static 'img/fon.png' %})"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&lt;header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="header"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&lt;div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="container"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&lt;a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="{% url 'main'%}"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&gt;&lt;span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="logo"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Kennel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&lt;/span&gt;&lt;/a&gt;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{% if user.is_authenticated %}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&lt;div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="btns"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{%block btn%}{%endblock btn%}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&lt;a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="{% url 'logout' %}"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&gt;&lt;button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="login_button"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{{ user }}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&lt;/button&gt;&lt;/a&gt;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&lt;/div&gt;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{% else %}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&lt;div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="btns"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&lt;a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="{% url 'login' %}"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&gt;&lt;button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="login_button"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Войти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&lt;/button&gt;&lt;/a&gt;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&lt;a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="{% url 'register'%}"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&gt;&lt;button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="login_button"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Регистрация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&lt;/button&gt;&lt;/a&gt;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&lt;/div&gt;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{% endif %}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&lt;/div&gt;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&lt;/header&gt;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&lt;div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="category-wrap"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&lt;h3&gt;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Куда направитесь?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&lt;/h3&gt;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&lt;ul&gt;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&lt;li&gt;&lt;a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="{% url 'dog'%}"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Наши собачки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&lt;/a&gt;&lt;/li&gt;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&lt;li&gt;&lt;a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="{% url 'cat'%}"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Наши кошечки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&lt;/a&gt;&lt;/li&gt;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&lt;li&gt;&lt;a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="{% url 'quest'%}"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Частые вопросы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&lt;/a&gt;&lt;/li&gt;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&lt;li&gt;&lt;a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="{% url 'about'%}"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О нас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&lt;/a&gt;&lt;/li&gt;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&lt;/ul&gt;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&lt;/div&gt;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{% block content%}{% endblock content%}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&lt;/body&gt;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85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1.Начало </a:t>
            </a:r>
            <a:r>
              <a:rPr lang="ru-RU" dirty="0" smtClean="0"/>
              <a:t>работы. База данных </a:t>
            </a:r>
            <a:r>
              <a:rPr lang="en-US" dirty="0" err="1" smtClean="0"/>
              <a:t>Django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38200" y="2303336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Начал я создание БД с досконального изучения своих шаблонов, чтобы понять что я должен хранить в БД.</a:t>
            </a:r>
          </a:p>
          <a:p>
            <a:r>
              <a:rPr lang="ru-RU" dirty="0" smtClean="0"/>
              <a:t>После этого, используя инструменты </a:t>
            </a:r>
            <a:r>
              <a:rPr lang="en-US" dirty="0" err="1" smtClean="0"/>
              <a:t>django</a:t>
            </a:r>
            <a:r>
              <a:rPr lang="ru-RU" dirty="0" smtClean="0"/>
              <a:t> я создал таблицы БД, а также где это необходимо указал их отношения(например одного ко многим)</a:t>
            </a:r>
          </a:p>
          <a:p>
            <a:r>
              <a:rPr lang="ru-RU" dirty="0" smtClean="0"/>
              <a:t>У меня получились такие таблицы</a:t>
            </a:r>
            <a:r>
              <a:rPr lang="en-US" dirty="0" smtClean="0"/>
              <a:t>: Team, </a:t>
            </a:r>
            <a:r>
              <a:rPr lang="en-US" dirty="0" err="1" smtClean="0"/>
              <a:t>Breed_dog</a:t>
            </a:r>
            <a:r>
              <a:rPr lang="en-US" dirty="0" smtClean="0"/>
              <a:t>, </a:t>
            </a:r>
            <a:r>
              <a:rPr lang="en-US" dirty="0" err="1" smtClean="0"/>
              <a:t>Breed_cat</a:t>
            </a:r>
            <a:r>
              <a:rPr lang="en-US" dirty="0" smtClean="0"/>
              <a:t>, Sex, Cat, Dog.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02815"/>
            <a:ext cx="8476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/>
              <a:t>Бд создаётся с помощью </a:t>
            </a:r>
            <a:r>
              <a:rPr lang="en-US" sz="2400"/>
              <a:t>ORM django</a:t>
            </a:r>
            <a:r>
              <a:rPr lang="ru-RU" sz="2400"/>
              <a:t>  в файле </a:t>
            </a:r>
            <a:r>
              <a:rPr lang="en-US" sz="2400"/>
              <a:t>models.py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0585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74452"/>
            <a:ext cx="12192000" cy="59400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Breed_dog(models.Model):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name = models.CharField(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max_length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50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slug = models.SlugField(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max_length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50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__str__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.name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Sex(models.Model):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name = models.CharField(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max_length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50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slug = models.SlugField(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max_length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50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__str__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.name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Cat(models.Model):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text = models.TextField()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sex = models.ForeignKey(Sex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related_name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'post_cat'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on_delete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=models.CASCADE)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breed = models.ForeignKey(Breed_cat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related_name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'post'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on_delete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=models.SET_NULL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null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color = models.CharField(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max_length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age = models.CharField(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max_length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img = models.ImageField(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upload_to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'articles/'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get_absolute_url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reverse(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'cat_list'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kwargs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={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'pk'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.id})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Dog(models.Model):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text = models.TextField()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sex = models.ForeignKey(Sex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related_name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'post_dog'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on_delete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=models.CASCADE)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breed = models.ForeignKey(Breed_dog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related_name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'post'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on_delete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=models.SET_NULL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null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color = models.CharField(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max_length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age = models.CharField(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max_length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img = models.ImageField(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upload_to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'articles/'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get_absolute_url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reverse(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'dog_list'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kwargs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={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'pk'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.id})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9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ru-RU" dirty="0" smtClean="0"/>
              <a:t>. </a:t>
            </a:r>
            <a:r>
              <a:rPr lang="ru-RU" dirty="0" smtClean="0"/>
              <a:t>Настройка </a:t>
            </a:r>
            <a:r>
              <a:rPr lang="ru-RU" dirty="0" err="1" smtClean="0"/>
              <a:t>админки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того чтобы мне было легче работать с БД, я поработать с </a:t>
            </a:r>
            <a:r>
              <a:rPr lang="ru-RU" dirty="0" err="1" smtClean="0"/>
              <a:t>админкой</a:t>
            </a:r>
            <a:r>
              <a:rPr lang="ru-RU" dirty="0" smtClean="0"/>
              <a:t>(многие её считают вишенкой на торте </a:t>
            </a:r>
            <a:r>
              <a:rPr lang="en-US" dirty="0" err="1" smtClean="0"/>
              <a:t>django</a:t>
            </a:r>
            <a:r>
              <a:rPr lang="ru-RU" dirty="0" smtClean="0"/>
              <a:t> и я с ними согласен)</a:t>
            </a:r>
          </a:p>
          <a:p>
            <a:r>
              <a:rPr lang="ru-RU" dirty="0" smtClean="0"/>
              <a:t>Всё что мне пришлось сделать это написать пару строк кода в файле </a:t>
            </a:r>
            <a:r>
              <a:rPr lang="en-US" dirty="0" smtClean="0"/>
              <a:t>admin.py.</a:t>
            </a:r>
            <a:endParaRPr lang="ru-RU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4196339"/>
            <a:ext cx="10515600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PetAdmin(admin.ModelAdmin):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list_display = [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'breed'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'id'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admin.site.register(models.Cat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PetAdmin)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admin.site.register(models.Dog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PetAdmin)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admin.site.register(models.Sex)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admin.site.register(models.Team)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admin.site.register(models.Breed_cat)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admin.site.register(models.Breed_dog)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00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4277"/>
          <a:stretch/>
        </p:blipFill>
        <p:spPr>
          <a:xfrm>
            <a:off x="0" y="189781"/>
            <a:ext cx="12192000" cy="656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713</Words>
  <Application>Microsoft Office PowerPoint</Application>
  <PresentationFormat>Широкоэкранный</PresentationFormat>
  <Paragraphs>53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JetBrains Mono</vt:lpstr>
      <vt:lpstr>Тема Office</vt:lpstr>
      <vt:lpstr>Web-site на Django</vt:lpstr>
      <vt:lpstr>Цель:</vt:lpstr>
      <vt:lpstr>Актуальность:</vt:lpstr>
      <vt:lpstr>Начало создания сайта</vt:lpstr>
      <vt:lpstr>Презентация PowerPoint</vt:lpstr>
      <vt:lpstr>1.Начало работы. База данных Django</vt:lpstr>
      <vt:lpstr>Презентация PowerPoint</vt:lpstr>
      <vt:lpstr>2. Настройка админки</vt:lpstr>
      <vt:lpstr>Презентация PowerPoint</vt:lpstr>
      <vt:lpstr>3. Views.py</vt:lpstr>
      <vt:lpstr>Презентация PowerPoint</vt:lpstr>
      <vt:lpstr>4. Формы</vt:lpstr>
      <vt:lpstr>5. Urls.py</vt:lpstr>
      <vt:lpstr>6. Ад на земле. Деплой на Heroku.</vt:lpstr>
      <vt:lpstr>Презентация PowerPoint</vt:lpstr>
      <vt:lpstr>К главному минусу heroku:</vt:lpstr>
      <vt:lpstr>Будущее развитие:</vt:lpstr>
      <vt:lpstr>На этом всё. Спасибо за внимание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Web-site на Django</dc:title>
  <dc:creator>ADMIN</dc:creator>
  <cp:lastModifiedBy>ADMIN</cp:lastModifiedBy>
  <cp:revision>23</cp:revision>
  <dcterms:created xsi:type="dcterms:W3CDTF">2022-04-26T03:05:18Z</dcterms:created>
  <dcterms:modified xsi:type="dcterms:W3CDTF">2022-04-26T16:08:13Z</dcterms:modified>
</cp:coreProperties>
</file>