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1" r:id="rId2"/>
    <p:sldId id="257" r:id="rId3"/>
    <p:sldId id="262" r:id="rId4"/>
    <p:sldId id="263" r:id="rId5"/>
    <p:sldId id="265" r:id="rId6"/>
    <p:sldId id="270" r:id="rId7"/>
    <p:sldId id="266" r:id="rId8"/>
  </p:sldIdLst>
  <p:sldSz cx="12192000" cy="6858000"/>
  <p:notesSz cx="6858000" cy="12192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8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968" autoAdjust="0"/>
  </p:normalViewPr>
  <p:slideViewPr>
    <p:cSldViewPr snapToGrid="0">
      <p:cViewPr>
        <p:scale>
          <a:sx n="66" d="100"/>
          <a:sy n="66" d="100"/>
        </p:scale>
        <p:origin x="1301" y="43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4">
  <dgm:title val=""/>
  <dgm:desc val=""/>
  <dgm:catLst>
    <dgm:cat type="accent4" pri="11400"/>
  </dgm:catLst>
  <dgm:styleLbl name="node0">
    <dgm:fillClrLst meth="cycle">
      <a:schemeClr val="accent4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4">
        <a:shade val="50000"/>
      </a:schemeClr>
      <a:schemeClr val="accent4">
        <a:tint val="55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4">
        <a:shade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4">
        <a:shade val="80000"/>
        <a:alpha val="50000"/>
      </a:schemeClr>
      <a:schemeClr val="accent4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4">
        <a:shade val="90000"/>
      </a:schemeClr>
      <a:schemeClr val="accent4">
        <a:tint val="50000"/>
      </a:schemeClr>
    </dgm:fillClrLst>
    <dgm:linClrLst meth="cycle"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4">
        <a:shade val="50000"/>
      </a:schemeClr>
      <a:schemeClr val="accent4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55000"/>
      </a:schemeClr>
    </dgm:fillClrLst>
    <dgm:linClrLst meth="repeat">
      <a:schemeClr val="accent4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55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60C62E-4985-4EB8-BB65-95DFC8E96EAF}" type="doc">
      <dgm:prSet loTypeId="urn:microsoft.com/office/officeart/2005/8/layout/vList2" loCatId="list" qsTypeId="urn:microsoft.com/office/officeart/2005/8/quickstyle/simple1" qsCatId="simple" csTypeId="urn:microsoft.com/office/officeart/2005/8/colors/accent4_4" csCatId="accent4"/>
      <dgm:spPr/>
      <dgm:t>
        <a:bodyPr/>
        <a:lstStyle/>
        <a:p>
          <a:endParaRPr lang="ru-RU"/>
        </a:p>
      </dgm:t>
    </dgm:pt>
    <dgm:pt modelId="{929FA3DB-D9DD-4229-9087-E26208C9B9FE}">
      <dgm:prSet custT="1"/>
      <dgm:spPr/>
      <dgm:t>
        <a:bodyPr/>
        <a:lstStyle/>
        <a:p>
          <a:r>
            <a:rPr lang="ru-RU" sz="2800" b="1" u="none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Задачи</a:t>
          </a:r>
          <a:endParaRPr lang="ru-RU" sz="2000" u="none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C54A17F-6D47-4929-A0BB-34D6AB7EF047}" type="parTrans" cxnId="{CC781EEB-EB0B-4FD7-8EA6-02625A60565A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1FF597-D65E-4725-A604-07BA668243BE}" type="sibTrans" cxnId="{CC781EEB-EB0B-4FD7-8EA6-02625A60565A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359CEB-DCED-4EC8-B994-7195C2C5D83B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Изучить источники и нормативную базу по теме.</a:t>
          </a:r>
        </a:p>
      </dgm:t>
    </dgm:pt>
    <dgm:pt modelId="{9E0B1521-05D5-4F81-96AF-80ED154D5753}" type="parTrans" cxnId="{6F68F01C-B98B-425A-BA5C-18289133A0DB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231897-2399-4B5D-8CC5-F4930CEA585D}" type="sibTrans" cxnId="{6F68F01C-B98B-425A-BA5C-18289133A0DB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5DB5C7-59A6-46FD-B773-64CED33E8B26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Провести анализ предметной области и существующих решений.</a:t>
          </a:r>
        </a:p>
      </dgm:t>
    </dgm:pt>
    <dgm:pt modelId="{0CD275BB-A9D1-48F3-AB28-39CB124609A1}" type="parTrans" cxnId="{7F24878E-ADAD-4802-8C58-37B49FA0979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B7FC111-0181-497D-9468-88164FE2A086}" type="sibTrans" cxnId="{7F24878E-ADAD-4802-8C58-37B49FA09793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9B93D02-B924-4F94-A9CE-1582E66003D5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архитектуру и структуру программного решения.</a:t>
          </a:r>
        </a:p>
      </dgm:t>
    </dgm:pt>
    <dgm:pt modelId="{EB45DE90-1A9D-4C5B-956F-5BB9C99AD691}" type="parTrans" cxnId="{A0B4143F-C2A2-42C2-8EE8-1783EBCD21B8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FD9A521-F53D-42E1-AED0-A4B736A438C8}" type="sibTrans" cxnId="{A0B4143F-C2A2-42C2-8EE8-1783EBCD21B8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8038C0B-746E-4792-8671-4F33D79FC6B8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Провести тестирование и отладку.</a:t>
          </a:r>
        </a:p>
      </dgm:t>
    </dgm:pt>
    <dgm:pt modelId="{1DC07E2B-A048-4C7B-A4B4-49C40FA728F1}" type="parTrans" cxnId="{E4327ED3-D65D-42A3-90D0-1BFAB4692E70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88BFC2-3539-4EFB-B0CC-E379B120C7B8}" type="sibTrans" cxnId="{E4327ED3-D65D-42A3-90D0-1BFAB4692E70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D57FA6-87C5-4BDD-B62D-572F35B5A344}">
      <dgm:prSet custT="1"/>
      <dgm:spPr/>
      <dgm:t>
        <a:bodyPr/>
        <a:lstStyle/>
        <a:p>
          <a:r>
            <a:rPr lang="ru-RU" sz="200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документацию</a:t>
          </a:r>
        </a:p>
      </dgm:t>
    </dgm:pt>
    <dgm:pt modelId="{B682AB26-1C38-49D7-B6F0-E21341AF5706}" type="parTrans" cxnId="{E3890E3A-7181-482A-B05D-6AC94484FC3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14AB9C-79A0-424A-85C3-1786AB0488CF}" type="sibTrans" cxnId="{E3890E3A-7181-482A-B05D-6AC94484FC34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AEBF3F0-C16E-4379-BED1-0E697241ED50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экономическую эффективность внедрения.</a:t>
          </a:r>
        </a:p>
      </dgm:t>
    </dgm:pt>
    <dgm:pt modelId="{7F3401FE-0D9E-49FC-828E-72090453A024}" type="parTrans" cxnId="{CA1EEC2D-9B7E-409C-A642-A309818F6AD8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E047B4-DD06-4C4E-9179-5E0B025C325C}" type="sibTrans" cxnId="{CA1EEC2D-9B7E-409C-A642-A309818F6AD8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7F3F6A3-1BA0-46B7-86FD-E61F35BD957A}">
      <dgm:prSet custT="1"/>
      <dgm:spPr/>
      <dgm:t>
        <a:bodyPr/>
        <a:lstStyle/>
        <a:p>
          <a:r>
            <a:rPr lang="ru-RU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и реализовать бд, интерфейс и  функционал модуля.</a:t>
          </a:r>
        </a:p>
      </dgm:t>
    </dgm:pt>
    <dgm:pt modelId="{1593CDEC-49C4-44A9-B730-917AC8AEDA59}" type="sibTrans" cxnId="{360B16A8-B518-48EB-BC1F-516AB9234CF8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A9E2C0A-080D-4B35-8857-0AAD82A13FA5}" type="parTrans" cxnId="{360B16A8-B518-48EB-BC1F-516AB9234CF8}">
      <dgm:prSet/>
      <dgm:spPr/>
      <dgm:t>
        <a:bodyPr/>
        <a:lstStyle/>
        <a:p>
          <a:endParaRPr lang="ru-RU" sz="20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7D6379-1377-4FC5-B5ED-A6835BA0C400}" type="pres">
      <dgm:prSet presAssocID="{0D60C62E-4985-4EB8-BB65-95DFC8E96EAF}" presName="linear" presStyleCnt="0">
        <dgm:presLayoutVars>
          <dgm:animLvl val="lvl"/>
          <dgm:resizeHandles val="exact"/>
        </dgm:presLayoutVars>
      </dgm:prSet>
      <dgm:spPr/>
    </dgm:pt>
    <dgm:pt modelId="{CF926D57-3464-4685-BDF6-862130BD1F53}" type="pres">
      <dgm:prSet presAssocID="{929FA3DB-D9DD-4229-9087-E26208C9B9FE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A07E082E-0424-47A3-AB9A-8C857E1FF983}" type="pres">
      <dgm:prSet presAssocID="{E01FF597-D65E-4725-A604-07BA668243BE}" presName="spacer" presStyleCnt="0"/>
      <dgm:spPr/>
    </dgm:pt>
    <dgm:pt modelId="{CBD26EA0-DDBF-4684-9ED5-6D382C624C6A}" type="pres">
      <dgm:prSet presAssocID="{5C359CEB-DCED-4EC8-B994-7195C2C5D83B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A2782435-D8C1-449E-B2A5-3A1A432C22EC}" type="pres">
      <dgm:prSet presAssocID="{93231897-2399-4B5D-8CC5-F4930CEA585D}" presName="spacer" presStyleCnt="0"/>
      <dgm:spPr/>
    </dgm:pt>
    <dgm:pt modelId="{E15B1FF0-3BA6-4596-9DF1-9852FB9B10B9}" type="pres">
      <dgm:prSet presAssocID="{FA5DB5C7-59A6-46FD-B773-64CED33E8B2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8B330801-EF78-4C4F-85F5-8240A82C7544}" type="pres">
      <dgm:prSet presAssocID="{EB7FC111-0181-497D-9468-88164FE2A086}" presName="spacer" presStyleCnt="0"/>
      <dgm:spPr/>
    </dgm:pt>
    <dgm:pt modelId="{99440AED-D3D1-4206-B3F2-DADC7EA6DB67}" type="pres">
      <dgm:prSet presAssocID="{29B93D02-B924-4F94-A9CE-1582E66003D5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7025A0E2-F515-439F-AA84-4A8C7E1D5982}" type="pres">
      <dgm:prSet presAssocID="{AFD9A521-F53D-42E1-AED0-A4B736A438C8}" presName="spacer" presStyleCnt="0"/>
      <dgm:spPr/>
    </dgm:pt>
    <dgm:pt modelId="{C503EF56-15FF-4A7B-BB9D-DC138ACA6DD8}" type="pres">
      <dgm:prSet presAssocID="{D7F3F6A3-1BA0-46B7-86FD-E61F35BD957A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932F2A65-2EFD-4C3A-8351-BE8638F59D56}" type="pres">
      <dgm:prSet presAssocID="{1593CDEC-49C4-44A9-B730-917AC8AEDA59}" presName="spacer" presStyleCnt="0"/>
      <dgm:spPr/>
    </dgm:pt>
    <dgm:pt modelId="{56DC2D62-3BD1-4BE6-97DB-FD181DE7C4C7}" type="pres">
      <dgm:prSet presAssocID="{08038C0B-746E-4792-8671-4F33D79FC6B8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6820472-C0B4-498B-BEA2-A978FDCFF55A}" type="pres">
      <dgm:prSet presAssocID="{F688BFC2-3539-4EFB-B0CC-E379B120C7B8}" presName="spacer" presStyleCnt="0"/>
      <dgm:spPr/>
    </dgm:pt>
    <dgm:pt modelId="{BA703581-D740-40B5-8FD9-EFA9FFF33197}" type="pres">
      <dgm:prSet presAssocID="{8DD57FA6-87C5-4BDD-B62D-572F35B5A34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648E010A-194F-427B-93BB-D7A57A9BF06F}" type="pres">
      <dgm:prSet presAssocID="{6314AB9C-79A0-424A-85C3-1786AB0488CF}" presName="spacer" presStyleCnt="0"/>
      <dgm:spPr/>
    </dgm:pt>
    <dgm:pt modelId="{24958C36-5008-47CD-9902-22F10EE6C96D}" type="pres">
      <dgm:prSet presAssocID="{6AEBF3F0-C16E-4379-BED1-0E697241ED50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6F68F01C-B98B-425A-BA5C-18289133A0DB}" srcId="{0D60C62E-4985-4EB8-BB65-95DFC8E96EAF}" destId="{5C359CEB-DCED-4EC8-B994-7195C2C5D83B}" srcOrd="1" destOrd="0" parTransId="{9E0B1521-05D5-4F81-96AF-80ED154D5753}" sibTransId="{93231897-2399-4B5D-8CC5-F4930CEA585D}"/>
    <dgm:cxn modelId="{CA1EEC2D-9B7E-409C-A642-A309818F6AD8}" srcId="{0D60C62E-4985-4EB8-BB65-95DFC8E96EAF}" destId="{6AEBF3F0-C16E-4379-BED1-0E697241ED50}" srcOrd="7" destOrd="0" parTransId="{7F3401FE-0D9E-49FC-828E-72090453A024}" sibTransId="{43E047B4-DD06-4C4E-9179-5E0B025C325C}"/>
    <dgm:cxn modelId="{E3890E3A-7181-482A-B05D-6AC94484FC34}" srcId="{0D60C62E-4985-4EB8-BB65-95DFC8E96EAF}" destId="{8DD57FA6-87C5-4BDD-B62D-572F35B5A344}" srcOrd="6" destOrd="0" parTransId="{B682AB26-1C38-49D7-B6F0-E21341AF5706}" sibTransId="{6314AB9C-79A0-424A-85C3-1786AB0488CF}"/>
    <dgm:cxn modelId="{A0B4143F-C2A2-42C2-8EE8-1783EBCD21B8}" srcId="{0D60C62E-4985-4EB8-BB65-95DFC8E96EAF}" destId="{29B93D02-B924-4F94-A9CE-1582E66003D5}" srcOrd="3" destOrd="0" parTransId="{EB45DE90-1A9D-4C5B-956F-5BB9C99AD691}" sibTransId="{AFD9A521-F53D-42E1-AED0-A4B736A438C8}"/>
    <dgm:cxn modelId="{E91D1658-19F6-4C62-B5EA-02B5BE5A924B}" type="presOf" srcId="{D7F3F6A3-1BA0-46B7-86FD-E61F35BD957A}" destId="{C503EF56-15FF-4A7B-BB9D-DC138ACA6DD8}" srcOrd="0" destOrd="0" presId="urn:microsoft.com/office/officeart/2005/8/layout/vList2"/>
    <dgm:cxn modelId="{100FE158-A3F9-4D97-800B-57268FCF973E}" type="presOf" srcId="{0D60C62E-4985-4EB8-BB65-95DFC8E96EAF}" destId="{2E7D6379-1377-4FC5-B5ED-A6835BA0C400}" srcOrd="0" destOrd="0" presId="urn:microsoft.com/office/officeart/2005/8/layout/vList2"/>
    <dgm:cxn modelId="{006AEB7D-36FC-45AB-9743-AF97F39283D6}" type="presOf" srcId="{8DD57FA6-87C5-4BDD-B62D-572F35B5A344}" destId="{BA703581-D740-40B5-8FD9-EFA9FFF33197}" srcOrd="0" destOrd="0" presId="urn:microsoft.com/office/officeart/2005/8/layout/vList2"/>
    <dgm:cxn modelId="{50A0FD8B-E208-4269-B6DE-86F364D67056}" type="presOf" srcId="{29B93D02-B924-4F94-A9CE-1582E66003D5}" destId="{99440AED-D3D1-4206-B3F2-DADC7EA6DB67}" srcOrd="0" destOrd="0" presId="urn:microsoft.com/office/officeart/2005/8/layout/vList2"/>
    <dgm:cxn modelId="{7F24878E-ADAD-4802-8C58-37B49FA09793}" srcId="{0D60C62E-4985-4EB8-BB65-95DFC8E96EAF}" destId="{FA5DB5C7-59A6-46FD-B773-64CED33E8B26}" srcOrd="2" destOrd="0" parTransId="{0CD275BB-A9D1-48F3-AB28-39CB124609A1}" sibTransId="{EB7FC111-0181-497D-9468-88164FE2A086}"/>
    <dgm:cxn modelId="{47AF62A4-3861-47D3-8748-91AB5763AB71}" type="presOf" srcId="{08038C0B-746E-4792-8671-4F33D79FC6B8}" destId="{56DC2D62-3BD1-4BE6-97DB-FD181DE7C4C7}" srcOrd="0" destOrd="0" presId="urn:microsoft.com/office/officeart/2005/8/layout/vList2"/>
    <dgm:cxn modelId="{360B16A8-B518-48EB-BC1F-516AB9234CF8}" srcId="{0D60C62E-4985-4EB8-BB65-95DFC8E96EAF}" destId="{D7F3F6A3-1BA0-46B7-86FD-E61F35BD957A}" srcOrd="4" destOrd="0" parTransId="{BA9E2C0A-080D-4B35-8857-0AAD82A13FA5}" sibTransId="{1593CDEC-49C4-44A9-B730-917AC8AEDA59}"/>
    <dgm:cxn modelId="{8303F9B6-82E9-4294-B872-62BE68E6D5CB}" type="presOf" srcId="{929FA3DB-D9DD-4229-9087-E26208C9B9FE}" destId="{CF926D57-3464-4685-BDF6-862130BD1F53}" srcOrd="0" destOrd="0" presId="urn:microsoft.com/office/officeart/2005/8/layout/vList2"/>
    <dgm:cxn modelId="{0777B6BF-363C-4491-AA52-C9FEB9EA2C05}" type="presOf" srcId="{FA5DB5C7-59A6-46FD-B773-64CED33E8B26}" destId="{E15B1FF0-3BA6-4596-9DF1-9852FB9B10B9}" srcOrd="0" destOrd="0" presId="urn:microsoft.com/office/officeart/2005/8/layout/vList2"/>
    <dgm:cxn modelId="{7B0025C5-148E-4EAA-AB48-D74E3B984BE5}" type="presOf" srcId="{5C359CEB-DCED-4EC8-B994-7195C2C5D83B}" destId="{CBD26EA0-DDBF-4684-9ED5-6D382C624C6A}" srcOrd="0" destOrd="0" presId="urn:microsoft.com/office/officeart/2005/8/layout/vList2"/>
    <dgm:cxn modelId="{E4327ED3-D65D-42A3-90D0-1BFAB4692E70}" srcId="{0D60C62E-4985-4EB8-BB65-95DFC8E96EAF}" destId="{08038C0B-746E-4792-8671-4F33D79FC6B8}" srcOrd="5" destOrd="0" parTransId="{1DC07E2B-A048-4C7B-A4B4-49C40FA728F1}" sibTransId="{F688BFC2-3539-4EFB-B0CC-E379B120C7B8}"/>
    <dgm:cxn modelId="{CC781EEB-EB0B-4FD7-8EA6-02625A60565A}" srcId="{0D60C62E-4985-4EB8-BB65-95DFC8E96EAF}" destId="{929FA3DB-D9DD-4229-9087-E26208C9B9FE}" srcOrd="0" destOrd="0" parTransId="{AC54A17F-6D47-4929-A0BB-34D6AB7EF047}" sibTransId="{E01FF597-D65E-4725-A604-07BA668243BE}"/>
    <dgm:cxn modelId="{2FA3F4F3-9A0B-4B25-8A2D-18A618625D48}" type="presOf" srcId="{6AEBF3F0-C16E-4379-BED1-0E697241ED50}" destId="{24958C36-5008-47CD-9902-22F10EE6C96D}" srcOrd="0" destOrd="0" presId="urn:microsoft.com/office/officeart/2005/8/layout/vList2"/>
    <dgm:cxn modelId="{4B4C8AEB-B8B8-481E-AB9B-CC5B22A3D4B1}" type="presParOf" srcId="{2E7D6379-1377-4FC5-B5ED-A6835BA0C400}" destId="{CF926D57-3464-4685-BDF6-862130BD1F53}" srcOrd="0" destOrd="0" presId="urn:microsoft.com/office/officeart/2005/8/layout/vList2"/>
    <dgm:cxn modelId="{41878CED-7485-43C8-BFD1-60AB01346EC7}" type="presParOf" srcId="{2E7D6379-1377-4FC5-B5ED-A6835BA0C400}" destId="{A07E082E-0424-47A3-AB9A-8C857E1FF983}" srcOrd="1" destOrd="0" presId="urn:microsoft.com/office/officeart/2005/8/layout/vList2"/>
    <dgm:cxn modelId="{66C51051-A2BE-4791-857E-75067ABDF038}" type="presParOf" srcId="{2E7D6379-1377-4FC5-B5ED-A6835BA0C400}" destId="{CBD26EA0-DDBF-4684-9ED5-6D382C624C6A}" srcOrd="2" destOrd="0" presId="urn:microsoft.com/office/officeart/2005/8/layout/vList2"/>
    <dgm:cxn modelId="{95B24808-043E-41D7-A724-51E369B08688}" type="presParOf" srcId="{2E7D6379-1377-4FC5-B5ED-A6835BA0C400}" destId="{A2782435-D8C1-449E-B2A5-3A1A432C22EC}" srcOrd="3" destOrd="0" presId="urn:microsoft.com/office/officeart/2005/8/layout/vList2"/>
    <dgm:cxn modelId="{3764FF2B-3527-49F6-B762-7C6A81B7279C}" type="presParOf" srcId="{2E7D6379-1377-4FC5-B5ED-A6835BA0C400}" destId="{E15B1FF0-3BA6-4596-9DF1-9852FB9B10B9}" srcOrd="4" destOrd="0" presId="urn:microsoft.com/office/officeart/2005/8/layout/vList2"/>
    <dgm:cxn modelId="{11C64D1C-9D63-4B4B-9739-11FA3C32706B}" type="presParOf" srcId="{2E7D6379-1377-4FC5-B5ED-A6835BA0C400}" destId="{8B330801-EF78-4C4F-85F5-8240A82C7544}" srcOrd="5" destOrd="0" presId="urn:microsoft.com/office/officeart/2005/8/layout/vList2"/>
    <dgm:cxn modelId="{3D93FB21-DD52-472B-9420-A9BAC844AC98}" type="presParOf" srcId="{2E7D6379-1377-4FC5-B5ED-A6835BA0C400}" destId="{99440AED-D3D1-4206-B3F2-DADC7EA6DB67}" srcOrd="6" destOrd="0" presId="urn:microsoft.com/office/officeart/2005/8/layout/vList2"/>
    <dgm:cxn modelId="{8B1163F9-01CB-4345-BAAD-EDA87D59083D}" type="presParOf" srcId="{2E7D6379-1377-4FC5-B5ED-A6835BA0C400}" destId="{7025A0E2-F515-439F-AA84-4A8C7E1D5982}" srcOrd="7" destOrd="0" presId="urn:microsoft.com/office/officeart/2005/8/layout/vList2"/>
    <dgm:cxn modelId="{1BEDF942-1739-4B02-9FEE-C42D23746646}" type="presParOf" srcId="{2E7D6379-1377-4FC5-B5ED-A6835BA0C400}" destId="{C503EF56-15FF-4A7B-BB9D-DC138ACA6DD8}" srcOrd="8" destOrd="0" presId="urn:microsoft.com/office/officeart/2005/8/layout/vList2"/>
    <dgm:cxn modelId="{DF10DC55-74A2-4A80-8C5D-76F7373B5324}" type="presParOf" srcId="{2E7D6379-1377-4FC5-B5ED-A6835BA0C400}" destId="{932F2A65-2EFD-4C3A-8351-BE8638F59D56}" srcOrd="9" destOrd="0" presId="urn:microsoft.com/office/officeart/2005/8/layout/vList2"/>
    <dgm:cxn modelId="{F0FBF419-1755-4046-B55F-93EC93433CF4}" type="presParOf" srcId="{2E7D6379-1377-4FC5-B5ED-A6835BA0C400}" destId="{56DC2D62-3BD1-4BE6-97DB-FD181DE7C4C7}" srcOrd="10" destOrd="0" presId="urn:microsoft.com/office/officeart/2005/8/layout/vList2"/>
    <dgm:cxn modelId="{8073D78B-EFBF-42CC-AC0C-1D940EEB9E14}" type="presParOf" srcId="{2E7D6379-1377-4FC5-B5ED-A6835BA0C400}" destId="{46820472-C0B4-498B-BEA2-A978FDCFF55A}" srcOrd="11" destOrd="0" presId="urn:microsoft.com/office/officeart/2005/8/layout/vList2"/>
    <dgm:cxn modelId="{FF72C22A-25FF-4503-9AD6-D90C161F6979}" type="presParOf" srcId="{2E7D6379-1377-4FC5-B5ED-A6835BA0C400}" destId="{BA703581-D740-40B5-8FD9-EFA9FFF33197}" srcOrd="12" destOrd="0" presId="urn:microsoft.com/office/officeart/2005/8/layout/vList2"/>
    <dgm:cxn modelId="{73EA5608-6D41-4215-B00A-05ED63F9B803}" type="presParOf" srcId="{2E7D6379-1377-4FC5-B5ED-A6835BA0C400}" destId="{648E010A-194F-427B-93BB-D7A57A9BF06F}" srcOrd="13" destOrd="0" presId="urn:microsoft.com/office/officeart/2005/8/layout/vList2"/>
    <dgm:cxn modelId="{1C8151C5-39BE-4CDF-B347-053A56A1D5FC}" type="presParOf" srcId="{2E7D6379-1377-4FC5-B5ED-A6835BA0C400}" destId="{24958C36-5008-47CD-9902-22F10EE6C96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FD1DFF-24C0-4FB7-BF9C-5E27F22A9D6E}" type="doc">
      <dgm:prSet loTypeId="urn:microsoft.com/office/officeart/2005/8/layout/orgChart1" loCatId="hierarchy" qsTypeId="urn:microsoft.com/office/officeart/2005/8/quickstyle/simple1" qsCatId="simple" csTypeId="urn:microsoft.com/office/officeart/2005/8/colors/accent4_4" csCatId="accent4" phldr="1"/>
      <dgm:spPr/>
      <dgm:t>
        <a:bodyPr/>
        <a:lstStyle/>
        <a:p>
          <a:endParaRPr lang="ru-RU"/>
        </a:p>
      </dgm:t>
    </dgm:pt>
    <dgm:pt modelId="{F3B90B46-1089-44A1-A2DD-5AC6E91EF8DC}">
      <dgm:prSet/>
      <dgm:spPr/>
      <dgm:t>
        <a:bodyPr/>
        <a:lstStyle/>
        <a:p>
          <a:r>
            <a:rPr lang="ru-RU" b="1" u="none" dirty="0"/>
            <a:t>Перечень направлений для дальнейшего развития системы</a:t>
          </a:r>
          <a:endParaRPr lang="ru-RU" u="none" dirty="0"/>
        </a:p>
      </dgm:t>
    </dgm:pt>
    <dgm:pt modelId="{8DCD0B99-7CBF-4E76-9925-D0A886D8EC0E}" type="parTrans" cxnId="{506B3992-656E-4A9E-A625-92ABC942B461}">
      <dgm:prSet/>
      <dgm:spPr/>
      <dgm:t>
        <a:bodyPr/>
        <a:lstStyle/>
        <a:p>
          <a:endParaRPr lang="ru-RU"/>
        </a:p>
      </dgm:t>
    </dgm:pt>
    <dgm:pt modelId="{A5E390E9-4F83-4B92-BC49-401B37FFFB6A}" type="sibTrans" cxnId="{506B3992-656E-4A9E-A625-92ABC942B461}">
      <dgm:prSet/>
      <dgm:spPr/>
      <dgm:t>
        <a:bodyPr/>
        <a:lstStyle/>
        <a:p>
          <a:endParaRPr lang="ru-RU"/>
        </a:p>
      </dgm:t>
    </dgm:pt>
    <dgm:pt modelId="{44D8C709-9BFD-48DE-B2A4-E2CB4B41A620}">
      <dgm:prSet/>
      <dgm:spPr/>
      <dgm:t>
        <a:bodyPr/>
        <a:lstStyle/>
        <a:p>
          <a:r>
            <a:rPr lang="ru-RU" dirty="0"/>
            <a:t>добавление многоязычного интерфейса</a:t>
          </a:r>
        </a:p>
      </dgm:t>
    </dgm:pt>
    <dgm:pt modelId="{9279FF52-B0BA-429B-A460-C3BF9C5ECEB7}" type="parTrans" cxnId="{409172ED-72E0-4540-AF43-39919F8DED29}">
      <dgm:prSet/>
      <dgm:spPr/>
      <dgm:t>
        <a:bodyPr/>
        <a:lstStyle/>
        <a:p>
          <a:endParaRPr lang="ru-RU"/>
        </a:p>
      </dgm:t>
    </dgm:pt>
    <dgm:pt modelId="{153753DA-0E4A-43A5-84DA-0688B4641F80}" type="sibTrans" cxnId="{409172ED-72E0-4540-AF43-39919F8DED29}">
      <dgm:prSet/>
      <dgm:spPr/>
      <dgm:t>
        <a:bodyPr/>
        <a:lstStyle/>
        <a:p>
          <a:endParaRPr lang="ru-RU"/>
        </a:p>
      </dgm:t>
    </dgm:pt>
    <dgm:pt modelId="{CF97BAA7-63B2-4E97-87C4-30B61E72A119}">
      <dgm:prSet/>
      <dgm:spPr/>
      <dgm:t>
        <a:bodyPr/>
        <a:lstStyle/>
        <a:p>
          <a:r>
            <a:rPr lang="ru-RU" dirty="0"/>
            <a:t>расширение аналитики и отчетности</a:t>
          </a:r>
        </a:p>
      </dgm:t>
    </dgm:pt>
    <dgm:pt modelId="{56A70595-7C38-442C-8680-8BD7568D84B9}" type="parTrans" cxnId="{8D40976C-274F-4295-BA51-505A2E98DE96}">
      <dgm:prSet/>
      <dgm:spPr/>
      <dgm:t>
        <a:bodyPr/>
        <a:lstStyle/>
        <a:p>
          <a:endParaRPr lang="ru-RU"/>
        </a:p>
      </dgm:t>
    </dgm:pt>
    <dgm:pt modelId="{932B708E-056B-4871-AD63-C6D909F8CFAC}" type="sibTrans" cxnId="{8D40976C-274F-4295-BA51-505A2E98DE96}">
      <dgm:prSet/>
      <dgm:spPr/>
      <dgm:t>
        <a:bodyPr/>
        <a:lstStyle/>
        <a:p>
          <a:endParaRPr lang="ru-RU"/>
        </a:p>
      </dgm:t>
    </dgm:pt>
    <dgm:pt modelId="{1C41C07D-5444-4EC9-9846-B96C80B14C60}">
      <dgm:prSet/>
      <dgm:spPr/>
      <dgm:t>
        <a:bodyPr/>
        <a:lstStyle/>
        <a:p>
          <a:r>
            <a:rPr lang="ru-RU" dirty="0"/>
            <a:t>внедрения модуля симуляции</a:t>
          </a:r>
        </a:p>
      </dgm:t>
    </dgm:pt>
    <dgm:pt modelId="{BB32C075-284D-465B-8C06-C8F533B10D3C}" type="sibTrans" cxnId="{CA314D2C-83C3-47FE-8976-CDCA349E584F}">
      <dgm:prSet/>
      <dgm:spPr/>
      <dgm:t>
        <a:bodyPr/>
        <a:lstStyle/>
        <a:p>
          <a:endParaRPr lang="ru-RU"/>
        </a:p>
      </dgm:t>
    </dgm:pt>
    <dgm:pt modelId="{8948E18F-19C5-42EE-A950-5D5F4D2F9908}" type="parTrans" cxnId="{CA314D2C-83C3-47FE-8976-CDCA349E584F}">
      <dgm:prSet/>
      <dgm:spPr/>
      <dgm:t>
        <a:bodyPr/>
        <a:lstStyle/>
        <a:p>
          <a:endParaRPr lang="ru-RU"/>
        </a:p>
      </dgm:t>
    </dgm:pt>
    <dgm:pt modelId="{6C82ECA6-E1A6-4023-8F5D-C09E89FB0AE0}" type="pres">
      <dgm:prSet presAssocID="{B3FD1DFF-24C0-4FB7-BF9C-5E27F22A9D6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E909A6F-0D06-40A5-A9FB-20C839123B21}" type="pres">
      <dgm:prSet presAssocID="{F3B90B46-1089-44A1-A2DD-5AC6E91EF8DC}" presName="hierRoot1" presStyleCnt="0">
        <dgm:presLayoutVars>
          <dgm:hierBranch val="init"/>
        </dgm:presLayoutVars>
      </dgm:prSet>
      <dgm:spPr/>
    </dgm:pt>
    <dgm:pt modelId="{C152F497-F22C-4B0D-8426-04CED28F5800}" type="pres">
      <dgm:prSet presAssocID="{F3B90B46-1089-44A1-A2DD-5AC6E91EF8DC}" presName="rootComposite1" presStyleCnt="0"/>
      <dgm:spPr/>
    </dgm:pt>
    <dgm:pt modelId="{EEB9A9D4-A23E-4AC0-BEDD-1990575ECD73}" type="pres">
      <dgm:prSet presAssocID="{F3B90B46-1089-44A1-A2DD-5AC6E91EF8DC}" presName="rootText1" presStyleLbl="node0" presStyleIdx="0" presStyleCnt="1" custScaleX="140277">
        <dgm:presLayoutVars>
          <dgm:chPref val="3"/>
        </dgm:presLayoutVars>
      </dgm:prSet>
      <dgm:spPr/>
    </dgm:pt>
    <dgm:pt modelId="{9B98DC11-0587-4B0E-AA8E-08F68ABEEEE7}" type="pres">
      <dgm:prSet presAssocID="{F3B90B46-1089-44A1-A2DD-5AC6E91EF8DC}" presName="rootConnector1" presStyleLbl="node1" presStyleIdx="0" presStyleCnt="0"/>
      <dgm:spPr/>
    </dgm:pt>
    <dgm:pt modelId="{DEAFA87B-51C9-4009-A144-36E066E4081C}" type="pres">
      <dgm:prSet presAssocID="{F3B90B46-1089-44A1-A2DD-5AC6E91EF8DC}" presName="hierChild2" presStyleCnt="0"/>
      <dgm:spPr/>
    </dgm:pt>
    <dgm:pt modelId="{2F5AFA30-366F-4550-B4B3-FAA42ECDDC22}" type="pres">
      <dgm:prSet presAssocID="{9279FF52-B0BA-429B-A460-C3BF9C5ECEB7}" presName="Name37" presStyleLbl="parChTrans1D2" presStyleIdx="0" presStyleCnt="3"/>
      <dgm:spPr/>
    </dgm:pt>
    <dgm:pt modelId="{E8E5DCEA-6ECE-470D-AC90-0D6216BA2732}" type="pres">
      <dgm:prSet presAssocID="{44D8C709-9BFD-48DE-B2A4-E2CB4B41A620}" presName="hierRoot2" presStyleCnt="0">
        <dgm:presLayoutVars>
          <dgm:hierBranch val="init"/>
        </dgm:presLayoutVars>
      </dgm:prSet>
      <dgm:spPr/>
    </dgm:pt>
    <dgm:pt modelId="{C110D6AA-40F1-4FA4-9121-881591D96A18}" type="pres">
      <dgm:prSet presAssocID="{44D8C709-9BFD-48DE-B2A4-E2CB4B41A620}" presName="rootComposite" presStyleCnt="0"/>
      <dgm:spPr/>
    </dgm:pt>
    <dgm:pt modelId="{CCE44B84-9A34-4169-A4DE-ED35DA9A6DAB}" type="pres">
      <dgm:prSet presAssocID="{44D8C709-9BFD-48DE-B2A4-E2CB4B41A620}" presName="rootText" presStyleLbl="node2" presStyleIdx="0" presStyleCnt="3">
        <dgm:presLayoutVars>
          <dgm:chPref val="3"/>
        </dgm:presLayoutVars>
      </dgm:prSet>
      <dgm:spPr/>
    </dgm:pt>
    <dgm:pt modelId="{117EC65C-FF09-4EF2-879B-4DA0EB6E2E2F}" type="pres">
      <dgm:prSet presAssocID="{44D8C709-9BFD-48DE-B2A4-E2CB4B41A620}" presName="rootConnector" presStyleLbl="node2" presStyleIdx="0" presStyleCnt="3"/>
      <dgm:spPr/>
    </dgm:pt>
    <dgm:pt modelId="{D1AC0CE7-64C4-45E5-BDB1-ADDA9A2BCB04}" type="pres">
      <dgm:prSet presAssocID="{44D8C709-9BFD-48DE-B2A4-E2CB4B41A620}" presName="hierChild4" presStyleCnt="0"/>
      <dgm:spPr/>
    </dgm:pt>
    <dgm:pt modelId="{8958120F-F05F-4318-8D61-2E3AA24A87DA}" type="pres">
      <dgm:prSet presAssocID="{44D8C709-9BFD-48DE-B2A4-E2CB4B41A620}" presName="hierChild5" presStyleCnt="0"/>
      <dgm:spPr/>
    </dgm:pt>
    <dgm:pt modelId="{C13B6D2B-8752-492C-B89D-5708B3B568C3}" type="pres">
      <dgm:prSet presAssocID="{56A70595-7C38-442C-8680-8BD7568D84B9}" presName="Name37" presStyleLbl="parChTrans1D2" presStyleIdx="1" presStyleCnt="3"/>
      <dgm:spPr/>
    </dgm:pt>
    <dgm:pt modelId="{44A17E41-3784-463C-BA82-6ACE1CB62B71}" type="pres">
      <dgm:prSet presAssocID="{CF97BAA7-63B2-4E97-87C4-30B61E72A119}" presName="hierRoot2" presStyleCnt="0">
        <dgm:presLayoutVars>
          <dgm:hierBranch val="init"/>
        </dgm:presLayoutVars>
      </dgm:prSet>
      <dgm:spPr/>
    </dgm:pt>
    <dgm:pt modelId="{072CA4FE-40F8-4C1D-91AD-35B547E0B450}" type="pres">
      <dgm:prSet presAssocID="{CF97BAA7-63B2-4E97-87C4-30B61E72A119}" presName="rootComposite" presStyleCnt="0"/>
      <dgm:spPr/>
    </dgm:pt>
    <dgm:pt modelId="{FEDEBC73-941F-4E16-B601-D89F42CC1F73}" type="pres">
      <dgm:prSet presAssocID="{CF97BAA7-63B2-4E97-87C4-30B61E72A119}" presName="rootText" presStyleLbl="node2" presStyleIdx="1" presStyleCnt="3">
        <dgm:presLayoutVars>
          <dgm:chPref val="3"/>
        </dgm:presLayoutVars>
      </dgm:prSet>
      <dgm:spPr/>
    </dgm:pt>
    <dgm:pt modelId="{765E2BCF-C98F-41CA-9B4D-4B248EBCD57A}" type="pres">
      <dgm:prSet presAssocID="{CF97BAA7-63B2-4E97-87C4-30B61E72A119}" presName="rootConnector" presStyleLbl="node2" presStyleIdx="1" presStyleCnt="3"/>
      <dgm:spPr/>
    </dgm:pt>
    <dgm:pt modelId="{21D9207D-BDA2-4551-9E86-3BE0CD8C6D64}" type="pres">
      <dgm:prSet presAssocID="{CF97BAA7-63B2-4E97-87C4-30B61E72A119}" presName="hierChild4" presStyleCnt="0"/>
      <dgm:spPr/>
    </dgm:pt>
    <dgm:pt modelId="{5C3062E8-9726-4810-80B8-845B06D3A7B8}" type="pres">
      <dgm:prSet presAssocID="{CF97BAA7-63B2-4E97-87C4-30B61E72A119}" presName="hierChild5" presStyleCnt="0"/>
      <dgm:spPr/>
    </dgm:pt>
    <dgm:pt modelId="{F93ECF39-8D30-4BAC-975F-0632F16C939A}" type="pres">
      <dgm:prSet presAssocID="{8948E18F-19C5-42EE-A950-5D5F4D2F9908}" presName="Name37" presStyleLbl="parChTrans1D2" presStyleIdx="2" presStyleCnt="3"/>
      <dgm:spPr/>
    </dgm:pt>
    <dgm:pt modelId="{E5B9B1E7-3550-49B2-894A-1866CA578A9D}" type="pres">
      <dgm:prSet presAssocID="{1C41C07D-5444-4EC9-9846-B96C80B14C60}" presName="hierRoot2" presStyleCnt="0">
        <dgm:presLayoutVars>
          <dgm:hierBranch val="init"/>
        </dgm:presLayoutVars>
      </dgm:prSet>
      <dgm:spPr/>
    </dgm:pt>
    <dgm:pt modelId="{64E0A88B-1052-4520-A389-1BF250AF9AF5}" type="pres">
      <dgm:prSet presAssocID="{1C41C07D-5444-4EC9-9846-B96C80B14C60}" presName="rootComposite" presStyleCnt="0"/>
      <dgm:spPr/>
    </dgm:pt>
    <dgm:pt modelId="{1E3F0226-ED83-4CA4-B51C-B759CD6B4AD9}" type="pres">
      <dgm:prSet presAssocID="{1C41C07D-5444-4EC9-9846-B96C80B14C60}" presName="rootText" presStyleLbl="node2" presStyleIdx="2" presStyleCnt="3">
        <dgm:presLayoutVars>
          <dgm:chPref val="3"/>
        </dgm:presLayoutVars>
      </dgm:prSet>
      <dgm:spPr/>
    </dgm:pt>
    <dgm:pt modelId="{330943E3-40B5-416A-8C6A-8D60825B3C88}" type="pres">
      <dgm:prSet presAssocID="{1C41C07D-5444-4EC9-9846-B96C80B14C60}" presName="rootConnector" presStyleLbl="node2" presStyleIdx="2" presStyleCnt="3"/>
      <dgm:spPr/>
    </dgm:pt>
    <dgm:pt modelId="{3ED8E11A-90BD-48CB-B3C4-3D6B38EA98D8}" type="pres">
      <dgm:prSet presAssocID="{1C41C07D-5444-4EC9-9846-B96C80B14C60}" presName="hierChild4" presStyleCnt="0"/>
      <dgm:spPr/>
    </dgm:pt>
    <dgm:pt modelId="{8E04CCA6-1949-474A-881B-01CFD3B35973}" type="pres">
      <dgm:prSet presAssocID="{1C41C07D-5444-4EC9-9846-B96C80B14C60}" presName="hierChild5" presStyleCnt="0"/>
      <dgm:spPr/>
    </dgm:pt>
    <dgm:pt modelId="{50784535-8513-4B7A-A9EB-553F3E52D173}" type="pres">
      <dgm:prSet presAssocID="{F3B90B46-1089-44A1-A2DD-5AC6E91EF8DC}" presName="hierChild3" presStyleCnt="0"/>
      <dgm:spPr/>
    </dgm:pt>
  </dgm:ptLst>
  <dgm:cxnLst>
    <dgm:cxn modelId="{FFD52703-AC41-4AD1-81F2-46CE594F782C}" type="presOf" srcId="{56A70595-7C38-442C-8680-8BD7568D84B9}" destId="{C13B6D2B-8752-492C-B89D-5708B3B568C3}" srcOrd="0" destOrd="0" presId="urn:microsoft.com/office/officeart/2005/8/layout/orgChart1"/>
    <dgm:cxn modelId="{CA314D2C-83C3-47FE-8976-CDCA349E584F}" srcId="{F3B90B46-1089-44A1-A2DD-5AC6E91EF8DC}" destId="{1C41C07D-5444-4EC9-9846-B96C80B14C60}" srcOrd="2" destOrd="0" parTransId="{8948E18F-19C5-42EE-A950-5D5F4D2F9908}" sibTransId="{BB32C075-284D-465B-8C06-C8F533B10D3C}"/>
    <dgm:cxn modelId="{1250382F-D427-4C59-92F8-94B3CAEF8410}" type="presOf" srcId="{B3FD1DFF-24C0-4FB7-BF9C-5E27F22A9D6E}" destId="{6C82ECA6-E1A6-4023-8F5D-C09E89FB0AE0}" srcOrd="0" destOrd="0" presId="urn:microsoft.com/office/officeart/2005/8/layout/orgChart1"/>
    <dgm:cxn modelId="{2D001D43-1E9E-4F2A-A016-3C9BB37E91A7}" type="presOf" srcId="{CF97BAA7-63B2-4E97-87C4-30B61E72A119}" destId="{765E2BCF-C98F-41CA-9B4D-4B248EBCD57A}" srcOrd="1" destOrd="0" presId="urn:microsoft.com/office/officeart/2005/8/layout/orgChart1"/>
    <dgm:cxn modelId="{7F8B5368-D472-40EE-998F-65708707B272}" type="presOf" srcId="{F3B90B46-1089-44A1-A2DD-5AC6E91EF8DC}" destId="{EEB9A9D4-A23E-4AC0-BEDD-1990575ECD73}" srcOrd="0" destOrd="0" presId="urn:microsoft.com/office/officeart/2005/8/layout/orgChart1"/>
    <dgm:cxn modelId="{8D40976C-274F-4295-BA51-505A2E98DE96}" srcId="{F3B90B46-1089-44A1-A2DD-5AC6E91EF8DC}" destId="{CF97BAA7-63B2-4E97-87C4-30B61E72A119}" srcOrd="1" destOrd="0" parTransId="{56A70595-7C38-442C-8680-8BD7568D84B9}" sibTransId="{932B708E-056B-4871-AD63-C6D909F8CFAC}"/>
    <dgm:cxn modelId="{9646CF7F-110C-4265-BC5C-68F5740B96AF}" type="presOf" srcId="{F3B90B46-1089-44A1-A2DD-5AC6E91EF8DC}" destId="{9B98DC11-0587-4B0E-AA8E-08F68ABEEEE7}" srcOrd="1" destOrd="0" presId="urn:microsoft.com/office/officeart/2005/8/layout/orgChart1"/>
    <dgm:cxn modelId="{D03D8984-98E3-4B99-9003-B3C2A5BEE025}" type="presOf" srcId="{8948E18F-19C5-42EE-A950-5D5F4D2F9908}" destId="{F93ECF39-8D30-4BAC-975F-0632F16C939A}" srcOrd="0" destOrd="0" presId="urn:microsoft.com/office/officeart/2005/8/layout/orgChart1"/>
    <dgm:cxn modelId="{9A165885-0F05-43D2-816B-1D3AAC4159AF}" type="presOf" srcId="{1C41C07D-5444-4EC9-9846-B96C80B14C60}" destId="{1E3F0226-ED83-4CA4-B51C-B759CD6B4AD9}" srcOrd="0" destOrd="0" presId="urn:microsoft.com/office/officeart/2005/8/layout/orgChart1"/>
    <dgm:cxn modelId="{506B3992-656E-4A9E-A625-92ABC942B461}" srcId="{B3FD1DFF-24C0-4FB7-BF9C-5E27F22A9D6E}" destId="{F3B90B46-1089-44A1-A2DD-5AC6E91EF8DC}" srcOrd="0" destOrd="0" parTransId="{8DCD0B99-7CBF-4E76-9925-D0A886D8EC0E}" sibTransId="{A5E390E9-4F83-4B92-BC49-401B37FFFB6A}"/>
    <dgm:cxn modelId="{388EEF9C-2DEC-4E20-931E-D2FF0DD856E4}" type="presOf" srcId="{44D8C709-9BFD-48DE-B2A4-E2CB4B41A620}" destId="{CCE44B84-9A34-4169-A4DE-ED35DA9A6DAB}" srcOrd="0" destOrd="0" presId="urn:microsoft.com/office/officeart/2005/8/layout/orgChart1"/>
    <dgm:cxn modelId="{12DA1CB7-88D0-4A4B-A602-B4990EAF7426}" type="presOf" srcId="{CF97BAA7-63B2-4E97-87C4-30B61E72A119}" destId="{FEDEBC73-941F-4E16-B601-D89F42CC1F73}" srcOrd="0" destOrd="0" presId="urn:microsoft.com/office/officeart/2005/8/layout/orgChart1"/>
    <dgm:cxn modelId="{DE10C4BF-C7E3-4572-AE1D-1280BAE489BB}" type="presOf" srcId="{1C41C07D-5444-4EC9-9846-B96C80B14C60}" destId="{330943E3-40B5-416A-8C6A-8D60825B3C88}" srcOrd="1" destOrd="0" presId="urn:microsoft.com/office/officeart/2005/8/layout/orgChart1"/>
    <dgm:cxn modelId="{7DE175CE-9823-4B98-8EC3-BB7B959B8563}" type="presOf" srcId="{44D8C709-9BFD-48DE-B2A4-E2CB4B41A620}" destId="{117EC65C-FF09-4EF2-879B-4DA0EB6E2E2F}" srcOrd="1" destOrd="0" presId="urn:microsoft.com/office/officeart/2005/8/layout/orgChart1"/>
    <dgm:cxn modelId="{27C18EE2-D27A-4C2E-B330-CF94DDDB7770}" type="presOf" srcId="{9279FF52-B0BA-429B-A460-C3BF9C5ECEB7}" destId="{2F5AFA30-366F-4550-B4B3-FAA42ECDDC22}" srcOrd="0" destOrd="0" presId="urn:microsoft.com/office/officeart/2005/8/layout/orgChart1"/>
    <dgm:cxn modelId="{409172ED-72E0-4540-AF43-39919F8DED29}" srcId="{F3B90B46-1089-44A1-A2DD-5AC6E91EF8DC}" destId="{44D8C709-9BFD-48DE-B2A4-E2CB4B41A620}" srcOrd="0" destOrd="0" parTransId="{9279FF52-B0BA-429B-A460-C3BF9C5ECEB7}" sibTransId="{153753DA-0E4A-43A5-84DA-0688B4641F80}"/>
    <dgm:cxn modelId="{E17399BA-A2B4-4699-AE5C-06124929885C}" type="presParOf" srcId="{6C82ECA6-E1A6-4023-8F5D-C09E89FB0AE0}" destId="{AE909A6F-0D06-40A5-A9FB-20C839123B21}" srcOrd="0" destOrd="0" presId="urn:microsoft.com/office/officeart/2005/8/layout/orgChart1"/>
    <dgm:cxn modelId="{7623A554-2F28-4323-BCFA-77C7F2FB521D}" type="presParOf" srcId="{AE909A6F-0D06-40A5-A9FB-20C839123B21}" destId="{C152F497-F22C-4B0D-8426-04CED28F5800}" srcOrd="0" destOrd="0" presId="urn:microsoft.com/office/officeart/2005/8/layout/orgChart1"/>
    <dgm:cxn modelId="{F3575184-54B9-467E-9815-D2742576E37C}" type="presParOf" srcId="{C152F497-F22C-4B0D-8426-04CED28F5800}" destId="{EEB9A9D4-A23E-4AC0-BEDD-1990575ECD73}" srcOrd="0" destOrd="0" presId="urn:microsoft.com/office/officeart/2005/8/layout/orgChart1"/>
    <dgm:cxn modelId="{9782B6F9-FDBA-44B3-8613-E22805740B05}" type="presParOf" srcId="{C152F497-F22C-4B0D-8426-04CED28F5800}" destId="{9B98DC11-0587-4B0E-AA8E-08F68ABEEEE7}" srcOrd="1" destOrd="0" presId="urn:microsoft.com/office/officeart/2005/8/layout/orgChart1"/>
    <dgm:cxn modelId="{414B7D3A-CCE7-4A30-B7DF-D62DCE8E9682}" type="presParOf" srcId="{AE909A6F-0D06-40A5-A9FB-20C839123B21}" destId="{DEAFA87B-51C9-4009-A144-36E066E4081C}" srcOrd="1" destOrd="0" presId="urn:microsoft.com/office/officeart/2005/8/layout/orgChart1"/>
    <dgm:cxn modelId="{7D74BBA7-2450-4672-8B43-6C8FE7A6C5B4}" type="presParOf" srcId="{DEAFA87B-51C9-4009-A144-36E066E4081C}" destId="{2F5AFA30-366F-4550-B4B3-FAA42ECDDC22}" srcOrd="0" destOrd="0" presId="urn:microsoft.com/office/officeart/2005/8/layout/orgChart1"/>
    <dgm:cxn modelId="{8E280180-CC82-4D00-9B61-01A1E88C914E}" type="presParOf" srcId="{DEAFA87B-51C9-4009-A144-36E066E4081C}" destId="{E8E5DCEA-6ECE-470D-AC90-0D6216BA2732}" srcOrd="1" destOrd="0" presId="urn:microsoft.com/office/officeart/2005/8/layout/orgChart1"/>
    <dgm:cxn modelId="{7F1D61E6-FCF1-42CD-AB7C-D19C75F03ADF}" type="presParOf" srcId="{E8E5DCEA-6ECE-470D-AC90-0D6216BA2732}" destId="{C110D6AA-40F1-4FA4-9121-881591D96A18}" srcOrd="0" destOrd="0" presId="urn:microsoft.com/office/officeart/2005/8/layout/orgChart1"/>
    <dgm:cxn modelId="{26A705ED-2085-411B-92E2-0E1050C82209}" type="presParOf" srcId="{C110D6AA-40F1-4FA4-9121-881591D96A18}" destId="{CCE44B84-9A34-4169-A4DE-ED35DA9A6DAB}" srcOrd="0" destOrd="0" presId="urn:microsoft.com/office/officeart/2005/8/layout/orgChart1"/>
    <dgm:cxn modelId="{53A03B97-721A-4F65-8DE9-6A019BFE9291}" type="presParOf" srcId="{C110D6AA-40F1-4FA4-9121-881591D96A18}" destId="{117EC65C-FF09-4EF2-879B-4DA0EB6E2E2F}" srcOrd="1" destOrd="0" presId="urn:microsoft.com/office/officeart/2005/8/layout/orgChart1"/>
    <dgm:cxn modelId="{D3A125C3-32F1-4A38-8BAE-E6F888A4F838}" type="presParOf" srcId="{E8E5DCEA-6ECE-470D-AC90-0D6216BA2732}" destId="{D1AC0CE7-64C4-45E5-BDB1-ADDA9A2BCB04}" srcOrd="1" destOrd="0" presId="urn:microsoft.com/office/officeart/2005/8/layout/orgChart1"/>
    <dgm:cxn modelId="{342BF444-4295-4343-AE34-2C687D9EEDCD}" type="presParOf" srcId="{E8E5DCEA-6ECE-470D-AC90-0D6216BA2732}" destId="{8958120F-F05F-4318-8D61-2E3AA24A87DA}" srcOrd="2" destOrd="0" presId="urn:microsoft.com/office/officeart/2005/8/layout/orgChart1"/>
    <dgm:cxn modelId="{E6CD49F0-B7A1-4186-94D0-239695F14267}" type="presParOf" srcId="{DEAFA87B-51C9-4009-A144-36E066E4081C}" destId="{C13B6D2B-8752-492C-B89D-5708B3B568C3}" srcOrd="2" destOrd="0" presId="urn:microsoft.com/office/officeart/2005/8/layout/orgChart1"/>
    <dgm:cxn modelId="{2A2BE392-72E2-4CA5-A525-0191779EE627}" type="presParOf" srcId="{DEAFA87B-51C9-4009-A144-36E066E4081C}" destId="{44A17E41-3784-463C-BA82-6ACE1CB62B71}" srcOrd="3" destOrd="0" presId="urn:microsoft.com/office/officeart/2005/8/layout/orgChart1"/>
    <dgm:cxn modelId="{D279916D-5C55-4237-858C-25DB2DC95B61}" type="presParOf" srcId="{44A17E41-3784-463C-BA82-6ACE1CB62B71}" destId="{072CA4FE-40F8-4C1D-91AD-35B547E0B450}" srcOrd="0" destOrd="0" presId="urn:microsoft.com/office/officeart/2005/8/layout/orgChart1"/>
    <dgm:cxn modelId="{8A43FFEA-0D2E-4F94-8E8E-A58C447AD1CF}" type="presParOf" srcId="{072CA4FE-40F8-4C1D-91AD-35B547E0B450}" destId="{FEDEBC73-941F-4E16-B601-D89F42CC1F73}" srcOrd="0" destOrd="0" presId="urn:microsoft.com/office/officeart/2005/8/layout/orgChart1"/>
    <dgm:cxn modelId="{82F05F77-4E21-49A8-B18C-ED21BF6701F8}" type="presParOf" srcId="{072CA4FE-40F8-4C1D-91AD-35B547E0B450}" destId="{765E2BCF-C98F-41CA-9B4D-4B248EBCD57A}" srcOrd="1" destOrd="0" presId="urn:microsoft.com/office/officeart/2005/8/layout/orgChart1"/>
    <dgm:cxn modelId="{F230AEA5-F77A-4DFC-AD10-F539BB471FAD}" type="presParOf" srcId="{44A17E41-3784-463C-BA82-6ACE1CB62B71}" destId="{21D9207D-BDA2-4551-9E86-3BE0CD8C6D64}" srcOrd="1" destOrd="0" presId="urn:microsoft.com/office/officeart/2005/8/layout/orgChart1"/>
    <dgm:cxn modelId="{701E8412-58B5-4109-879E-298A377FCCFC}" type="presParOf" srcId="{44A17E41-3784-463C-BA82-6ACE1CB62B71}" destId="{5C3062E8-9726-4810-80B8-845B06D3A7B8}" srcOrd="2" destOrd="0" presId="urn:microsoft.com/office/officeart/2005/8/layout/orgChart1"/>
    <dgm:cxn modelId="{44AD2ABD-EF6A-410F-B94F-7C488E86818A}" type="presParOf" srcId="{DEAFA87B-51C9-4009-A144-36E066E4081C}" destId="{F93ECF39-8D30-4BAC-975F-0632F16C939A}" srcOrd="4" destOrd="0" presId="urn:microsoft.com/office/officeart/2005/8/layout/orgChart1"/>
    <dgm:cxn modelId="{2EF61AF5-1AAC-4764-AEF6-8AE18573FA0C}" type="presParOf" srcId="{DEAFA87B-51C9-4009-A144-36E066E4081C}" destId="{E5B9B1E7-3550-49B2-894A-1866CA578A9D}" srcOrd="5" destOrd="0" presId="urn:microsoft.com/office/officeart/2005/8/layout/orgChart1"/>
    <dgm:cxn modelId="{20FC26FA-9512-486F-8173-B56BDE05E5E5}" type="presParOf" srcId="{E5B9B1E7-3550-49B2-894A-1866CA578A9D}" destId="{64E0A88B-1052-4520-A389-1BF250AF9AF5}" srcOrd="0" destOrd="0" presId="urn:microsoft.com/office/officeart/2005/8/layout/orgChart1"/>
    <dgm:cxn modelId="{C220DF3A-8CCA-436A-B447-0B1543AC8EC7}" type="presParOf" srcId="{64E0A88B-1052-4520-A389-1BF250AF9AF5}" destId="{1E3F0226-ED83-4CA4-B51C-B759CD6B4AD9}" srcOrd="0" destOrd="0" presId="urn:microsoft.com/office/officeart/2005/8/layout/orgChart1"/>
    <dgm:cxn modelId="{3E5E946C-CFE4-4715-8A33-0A13A63B7C0D}" type="presParOf" srcId="{64E0A88B-1052-4520-A389-1BF250AF9AF5}" destId="{330943E3-40B5-416A-8C6A-8D60825B3C88}" srcOrd="1" destOrd="0" presId="urn:microsoft.com/office/officeart/2005/8/layout/orgChart1"/>
    <dgm:cxn modelId="{F777E93E-C85C-403F-9BC6-0D28CD3F403B}" type="presParOf" srcId="{E5B9B1E7-3550-49B2-894A-1866CA578A9D}" destId="{3ED8E11A-90BD-48CB-B3C4-3D6B38EA98D8}" srcOrd="1" destOrd="0" presId="urn:microsoft.com/office/officeart/2005/8/layout/orgChart1"/>
    <dgm:cxn modelId="{2B75DF6C-6D0A-4131-B7A5-335788B2D16B}" type="presParOf" srcId="{E5B9B1E7-3550-49B2-894A-1866CA578A9D}" destId="{8E04CCA6-1949-474A-881B-01CFD3B35973}" srcOrd="2" destOrd="0" presId="urn:microsoft.com/office/officeart/2005/8/layout/orgChart1"/>
    <dgm:cxn modelId="{EE1FBF29-2713-4624-A9FC-0BDA8CE99DF4}" type="presParOf" srcId="{AE909A6F-0D06-40A5-A9FB-20C839123B21}" destId="{50784535-8513-4B7A-A9EB-553F3E52D17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5209325-6173-4B4B-A2E0-0C660575B350}" type="doc">
      <dgm:prSet loTypeId="urn:microsoft.com/office/officeart/2005/8/layout/matrix3" loCatId="matrix" qsTypeId="urn:microsoft.com/office/officeart/2005/8/quickstyle/simple1" qsCatId="simple" csTypeId="urn:microsoft.com/office/officeart/2005/8/colors/accent2_5" csCatId="accent2"/>
      <dgm:spPr/>
      <dgm:t>
        <a:bodyPr/>
        <a:lstStyle/>
        <a:p>
          <a:endParaRPr lang="ru-RU"/>
        </a:p>
      </dgm:t>
    </dgm:pt>
    <dgm:pt modelId="{BA434EC8-1C23-4896-A4AA-38DD25D33FDE}">
      <dgm:prSet/>
      <dgm:spPr/>
      <dgm:t>
        <a:bodyPr/>
        <a:lstStyle/>
        <a:p>
          <a:r>
            <a:rPr lang="ru-RU" b="0" i="0"/>
            <a:t>Разработан прототип </a:t>
          </a:r>
          <a:r>
            <a:rPr lang="ru-RU"/>
            <a:t>программного модуля системы тестирования и обучения сотрудников </a:t>
          </a:r>
        </a:p>
      </dgm:t>
    </dgm:pt>
    <dgm:pt modelId="{3B2C11D1-E842-4852-9987-ED1E5CAC2138}" type="parTrans" cxnId="{4377D991-4FB6-446E-AC75-CF7D39C18D0F}">
      <dgm:prSet/>
      <dgm:spPr/>
      <dgm:t>
        <a:bodyPr/>
        <a:lstStyle/>
        <a:p>
          <a:endParaRPr lang="ru-RU"/>
        </a:p>
      </dgm:t>
    </dgm:pt>
    <dgm:pt modelId="{65B64309-9E08-44C5-A3A0-16F129D6AB24}" type="sibTrans" cxnId="{4377D991-4FB6-446E-AC75-CF7D39C18D0F}">
      <dgm:prSet/>
      <dgm:spPr/>
      <dgm:t>
        <a:bodyPr/>
        <a:lstStyle/>
        <a:p>
          <a:endParaRPr lang="ru-RU"/>
        </a:p>
      </dgm:t>
    </dgm:pt>
    <dgm:pt modelId="{E03E5F59-6C03-4458-AB9F-0B0C417168AB}">
      <dgm:prSet/>
      <dgm:spPr/>
      <dgm:t>
        <a:bodyPr/>
        <a:lstStyle/>
        <a:p>
          <a:r>
            <a:rPr lang="ru-RU"/>
            <a:t>В ходе разработки была подтверждена практическая значимость и актуальность данного программного модуля</a:t>
          </a:r>
        </a:p>
      </dgm:t>
    </dgm:pt>
    <dgm:pt modelId="{9361966F-3F9E-4DDD-A1E3-19AE9D4CE39E}" type="parTrans" cxnId="{0C5ED49B-9782-4265-A323-E3C683527C2D}">
      <dgm:prSet/>
      <dgm:spPr/>
      <dgm:t>
        <a:bodyPr/>
        <a:lstStyle/>
        <a:p>
          <a:endParaRPr lang="ru-RU"/>
        </a:p>
      </dgm:t>
    </dgm:pt>
    <dgm:pt modelId="{51E63A16-C26A-48E2-86B5-575430CCFA1D}" type="sibTrans" cxnId="{0C5ED49B-9782-4265-A323-E3C683527C2D}">
      <dgm:prSet/>
      <dgm:spPr/>
      <dgm:t>
        <a:bodyPr/>
        <a:lstStyle/>
        <a:p>
          <a:endParaRPr lang="ru-RU"/>
        </a:p>
      </dgm:t>
    </dgm:pt>
    <dgm:pt modelId="{838D09DC-ACE4-4D2B-A995-4F630BF2DFD6}">
      <dgm:prSet/>
      <dgm:spPr/>
      <dgm:t>
        <a:bodyPr/>
        <a:lstStyle/>
        <a:p>
          <a:r>
            <a:rPr lang="ru-RU" b="0" i="0"/>
            <a:t>Экономическая часть подтвердила финансовую целесообразность.</a:t>
          </a:r>
          <a:endParaRPr lang="ru-RU"/>
        </a:p>
      </dgm:t>
    </dgm:pt>
    <dgm:pt modelId="{5A48977A-7D6D-4544-A75F-3E33737011B6}" type="parTrans" cxnId="{553FFCD7-BAC3-4EEB-A05F-1D23A6D6B57E}">
      <dgm:prSet/>
      <dgm:spPr/>
      <dgm:t>
        <a:bodyPr/>
        <a:lstStyle/>
        <a:p>
          <a:endParaRPr lang="ru-RU"/>
        </a:p>
      </dgm:t>
    </dgm:pt>
    <dgm:pt modelId="{FF78D225-3B1B-406B-BE45-A0D048814B52}" type="sibTrans" cxnId="{553FFCD7-BAC3-4EEB-A05F-1D23A6D6B57E}">
      <dgm:prSet/>
      <dgm:spPr/>
      <dgm:t>
        <a:bodyPr/>
        <a:lstStyle/>
        <a:p>
          <a:endParaRPr lang="ru-RU"/>
        </a:p>
      </dgm:t>
    </dgm:pt>
    <dgm:pt modelId="{BDD995BD-4DC3-403E-8D2B-ADA3BF97102B}">
      <dgm:prSet/>
      <dgm:spPr/>
      <dgm:t>
        <a:bodyPr/>
        <a:lstStyle/>
        <a:p>
          <a:r>
            <a:rPr lang="ru-RU" b="0" i="0"/>
            <a:t>Программный модуль рекомендован к внедрению в инфраструктуру РЖД.</a:t>
          </a:r>
          <a:endParaRPr lang="ru-RU"/>
        </a:p>
      </dgm:t>
    </dgm:pt>
    <dgm:pt modelId="{893B7E41-147C-43F8-98F1-CB413BAA8CA2}" type="parTrans" cxnId="{29F28218-EDA2-44BF-AFF6-B6E240D657EC}">
      <dgm:prSet/>
      <dgm:spPr/>
      <dgm:t>
        <a:bodyPr/>
        <a:lstStyle/>
        <a:p>
          <a:endParaRPr lang="ru-RU"/>
        </a:p>
      </dgm:t>
    </dgm:pt>
    <dgm:pt modelId="{86DC9FB5-896D-4A59-BE00-1C4DBA0AB1B0}" type="sibTrans" cxnId="{29F28218-EDA2-44BF-AFF6-B6E240D657EC}">
      <dgm:prSet/>
      <dgm:spPr/>
      <dgm:t>
        <a:bodyPr/>
        <a:lstStyle/>
        <a:p>
          <a:endParaRPr lang="ru-RU"/>
        </a:p>
      </dgm:t>
    </dgm:pt>
    <dgm:pt modelId="{CF2CDBFE-C434-4455-BC0A-2F915C6DAC49}" type="pres">
      <dgm:prSet presAssocID="{65209325-6173-4B4B-A2E0-0C660575B350}" presName="matrix" presStyleCnt="0">
        <dgm:presLayoutVars>
          <dgm:chMax val="1"/>
          <dgm:dir/>
          <dgm:resizeHandles val="exact"/>
        </dgm:presLayoutVars>
      </dgm:prSet>
      <dgm:spPr/>
    </dgm:pt>
    <dgm:pt modelId="{6A2E1856-91D7-4622-831A-3513E8C94265}" type="pres">
      <dgm:prSet presAssocID="{65209325-6173-4B4B-A2E0-0C660575B350}" presName="diamond" presStyleLbl="bgShp" presStyleIdx="0" presStyleCnt="1"/>
      <dgm:spPr/>
    </dgm:pt>
    <dgm:pt modelId="{93599814-9D7D-4021-9602-9FA0CB2FD8C5}" type="pres">
      <dgm:prSet presAssocID="{65209325-6173-4B4B-A2E0-0C660575B35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341EC3F0-A72D-43A6-ABDB-BC1494E1AE6D}" type="pres">
      <dgm:prSet presAssocID="{65209325-6173-4B4B-A2E0-0C660575B35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BED8FC-5D34-471B-BD82-39DE831EB4F8}" type="pres">
      <dgm:prSet presAssocID="{65209325-6173-4B4B-A2E0-0C660575B35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B9EA9F0-94DF-4A67-AAFE-7CF4193A9795}" type="pres">
      <dgm:prSet presAssocID="{65209325-6173-4B4B-A2E0-0C660575B35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C52E15-17E1-4948-B991-53BE175A1D6D}" type="presOf" srcId="{65209325-6173-4B4B-A2E0-0C660575B350}" destId="{CF2CDBFE-C434-4455-BC0A-2F915C6DAC49}" srcOrd="0" destOrd="0" presId="urn:microsoft.com/office/officeart/2005/8/layout/matrix3"/>
    <dgm:cxn modelId="{29F28218-EDA2-44BF-AFF6-B6E240D657EC}" srcId="{65209325-6173-4B4B-A2E0-0C660575B350}" destId="{BDD995BD-4DC3-403E-8D2B-ADA3BF97102B}" srcOrd="3" destOrd="0" parTransId="{893B7E41-147C-43F8-98F1-CB413BAA8CA2}" sibTransId="{86DC9FB5-896D-4A59-BE00-1C4DBA0AB1B0}"/>
    <dgm:cxn modelId="{FF65A960-128A-4270-9595-327A86E5727C}" type="presOf" srcId="{838D09DC-ACE4-4D2B-A995-4F630BF2DFD6}" destId="{11BED8FC-5D34-471B-BD82-39DE831EB4F8}" srcOrd="0" destOrd="0" presId="urn:microsoft.com/office/officeart/2005/8/layout/matrix3"/>
    <dgm:cxn modelId="{88E79852-24B1-4DA2-BA9C-E33AE9645DC8}" type="presOf" srcId="{E03E5F59-6C03-4458-AB9F-0B0C417168AB}" destId="{341EC3F0-A72D-43A6-ABDB-BC1494E1AE6D}" srcOrd="0" destOrd="0" presId="urn:microsoft.com/office/officeart/2005/8/layout/matrix3"/>
    <dgm:cxn modelId="{4377D991-4FB6-446E-AC75-CF7D39C18D0F}" srcId="{65209325-6173-4B4B-A2E0-0C660575B350}" destId="{BA434EC8-1C23-4896-A4AA-38DD25D33FDE}" srcOrd="0" destOrd="0" parTransId="{3B2C11D1-E842-4852-9987-ED1E5CAC2138}" sibTransId="{65B64309-9E08-44C5-A3A0-16F129D6AB24}"/>
    <dgm:cxn modelId="{0C5ED49B-9782-4265-A323-E3C683527C2D}" srcId="{65209325-6173-4B4B-A2E0-0C660575B350}" destId="{E03E5F59-6C03-4458-AB9F-0B0C417168AB}" srcOrd="1" destOrd="0" parTransId="{9361966F-3F9E-4DDD-A1E3-19AE9D4CE39E}" sibTransId="{51E63A16-C26A-48E2-86B5-575430CCFA1D}"/>
    <dgm:cxn modelId="{E11348A4-5C0C-4F46-A3DE-22736425E9A4}" type="presOf" srcId="{BDD995BD-4DC3-403E-8D2B-ADA3BF97102B}" destId="{1B9EA9F0-94DF-4A67-AAFE-7CF4193A9795}" srcOrd="0" destOrd="0" presId="urn:microsoft.com/office/officeart/2005/8/layout/matrix3"/>
    <dgm:cxn modelId="{553FFCD7-BAC3-4EEB-A05F-1D23A6D6B57E}" srcId="{65209325-6173-4B4B-A2E0-0C660575B350}" destId="{838D09DC-ACE4-4D2B-A995-4F630BF2DFD6}" srcOrd="2" destOrd="0" parTransId="{5A48977A-7D6D-4544-A75F-3E33737011B6}" sibTransId="{FF78D225-3B1B-406B-BE45-A0D048814B52}"/>
    <dgm:cxn modelId="{87732DFB-CF77-4830-A394-45273750CD5A}" type="presOf" srcId="{BA434EC8-1C23-4896-A4AA-38DD25D33FDE}" destId="{93599814-9D7D-4021-9602-9FA0CB2FD8C5}" srcOrd="0" destOrd="0" presId="urn:microsoft.com/office/officeart/2005/8/layout/matrix3"/>
    <dgm:cxn modelId="{0E8136C5-70D9-457A-8E82-3DEF4262A015}" type="presParOf" srcId="{CF2CDBFE-C434-4455-BC0A-2F915C6DAC49}" destId="{6A2E1856-91D7-4622-831A-3513E8C94265}" srcOrd="0" destOrd="0" presId="urn:microsoft.com/office/officeart/2005/8/layout/matrix3"/>
    <dgm:cxn modelId="{E6E51DC0-C9B5-4DEF-8DA4-55463C179C59}" type="presParOf" srcId="{CF2CDBFE-C434-4455-BC0A-2F915C6DAC49}" destId="{93599814-9D7D-4021-9602-9FA0CB2FD8C5}" srcOrd="1" destOrd="0" presId="urn:microsoft.com/office/officeart/2005/8/layout/matrix3"/>
    <dgm:cxn modelId="{49567C96-15F1-4121-8465-97103C9D78A4}" type="presParOf" srcId="{CF2CDBFE-C434-4455-BC0A-2F915C6DAC49}" destId="{341EC3F0-A72D-43A6-ABDB-BC1494E1AE6D}" srcOrd="2" destOrd="0" presId="urn:microsoft.com/office/officeart/2005/8/layout/matrix3"/>
    <dgm:cxn modelId="{C05C7FB2-A9E5-45C3-B61C-0878FCF0C794}" type="presParOf" srcId="{CF2CDBFE-C434-4455-BC0A-2F915C6DAC49}" destId="{11BED8FC-5D34-471B-BD82-39DE831EB4F8}" srcOrd="3" destOrd="0" presId="urn:microsoft.com/office/officeart/2005/8/layout/matrix3"/>
    <dgm:cxn modelId="{5D0FC051-AF34-4098-9C3D-C812C2A1AD2C}" type="presParOf" srcId="{CF2CDBFE-C434-4455-BC0A-2F915C6DAC49}" destId="{1B9EA9F0-94DF-4A67-AAFE-7CF4193A979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26D57-3464-4685-BDF6-862130BD1F53}">
      <dsp:nvSpPr>
        <dsp:cNvPr id="0" name=""/>
        <dsp:cNvSpPr/>
      </dsp:nvSpPr>
      <dsp:spPr>
        <a:xfrm>
          <a:off x="0" y="296"/>
          <a:ext cx="5319347" cy="693430"/>
        </a:xfrm>
        <a:prstGeom prst="roundRect">
          <a:avLst/>
        </a:prstGeom>
        <a:solidFill>
          <a:schemeClr val="accent4">
            <a:shade val="50000"/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b="1" u="none" kern="1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rPr>
            <a:t>Задачи</a:t>
          </a:r>
          <a:endParaRPr lang="ru-RU" sz="2000" u="none" kern="1200" dirty="0">
            <a:effectLst/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850" y="34146"/>
        <a:ext cx="5251647" cy="625730"/>
      </dsp:txXfrm>
    </dsp:sp>
    <dsp:sp modelId="{CBD26EA0-DDBF-4684-9ED5-6D382C624C6A}">
      <dsp:nvSpPr>
        <dsp:cNvPr id="0" name=""/>
        <dsp:cNvSpPr/>
      </dsp:nvSpPr>
      <dsp:spPr>
        <a:xfrm>
          <a:off x="0" y="708071"/>
          <a:ext cx="5319347" cy="693430"/>
        </a:xfrm>
        <a:prstGeom prst="roundRect">
          <a:avLst/>
        </a:prstGeom>
        <a:solidFill>
          <a:schemeClr val="accent4">
            <a:shade val="50000"/>
            <a:hueOff val="-148551"/>
            <a:satOff val="0"/>
            <a:lumOff val="12076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Изучить источники и нормативную базу по теме.</a:t>
          </a:r>
        </a:p>
      </dsp:txBody>
      <dsp:txXfrm>
        <a:off x="33850" y="741921"/>
        <a:ext cx="5251647" cy="625730"/>
      </dsp:txXfrm>
    </dsp:sp>
    <dsp:sp modelId="{E15B1FF0-3BA6-4596-9DF1-9852FB9B10B9}">
      <dsp:nvSpPr>
        <dsp:cNvPr id="0" name=""/>
        <dsp:cNvSpPr/>
      </dsp:nvSpPr>
      <dsp:spPr>
        <a:xfrm>
          <a:off x="0" y="1415845"/>
          <a:ext cx="5319347" cy="693430"/>
        </a:xfrm>
        <a:prstGeom prst="roundRect">
          <a:avLst/>
        </a:prstGeom>
        <a:solidFill>
          <a:schemeClr val="accent4">
            <a:shade val="50000"/>
            <a:hueOff val="-297102"/>
            <a:satOff val="0"/>
            <a:lumOff val="24151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Провести анализ предметной области и существующих решений.</a:t>
          </a:r>
        </a:p>
      </dsp:txBody>
      <dsp:txXfrm>
        <a:off x="33850" y="1449695"/>
        <a:ext cx="5251647" cy="625730"/>
      </dsp:txXfrm>
    </dsp:sp>
    <dsp:sp modelId="{99440AED-D3D1-4206-B3F2-DADC7EA6DB67}">
      <dsp:nvSpPr>
        <dsp:cNvPr id="0" name=""/>
        <dsp:cNvSpPr/>
      </dsp:nvSpPr>
      <dsp:spPr>
        <a:xfrm>
          <a:off x="0" y="2123619"/>
          <a:ext cx="5319347" cy="693430"/>
        </a:xfrm>
        <a:prstGeom prst="roundRect">
          <a:avLst/>
        </a:prstGeom>
        <a:solidFill>
          <a:schemeClr val="accent4">
            <a:shade val="50000"/>
            <a:hueOff val="-445653"/>
            <a:satOff val="0"/>
            <a:lumOff val="36227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Спроектировать архитектуру и структуру программного решения.</a:t>
          </a:r>
        </a:p>
      </dsp:txBody>
      <dsp:txXfrm>
        <a:off x="33850" y="2157469"/>
        <a:ext cx="5251647" cy="625730"/>
      </dsp:txXfrm>
    </dsp:sp>
    <dsp:sp modelId="{C503EF56-15FF-4A7B-BB9D-DC138ACA6DD8}">
      <dsp:nvSpPr>
        <dsp:cNvPr id="0" name=""/>
        <dsp:cNvSpPr/>
      </dsp:nvSpPr>
      <dsp:spPr>
        <a:xfrm>
          <a:off x="0" y="2831394"/>
          <a:ext cx="5319347" cy="693430"/>
        </a:xfrm>
        <a:prstGeom prst="roundRect">
          <a:avLst/>
        </a:prstGeom>
        <a:solidFill>
          <a:schemeClr val="accent4">
            <a:shade val="50000"/>
            <a:hueOff val="-594204"/>
            <a:satOff val="0"/>
            <a:lumOff val="48303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и реализовать бд, интерфейс и  функционал модуля.</a:t>
          </a:r>
        </a:p>
      </dsp:txBody>
      <dsp:txXfrm>
        <a:off x="33850" y="2865244"/>
        <a:ext cx="5251647" cy="625730"/>
      </dsp:txXfrm>
    </dsp:sp>
    <dsp:sp modelId="{56DC2D62-3BD1-4BE6-97DB-FD181DE7C4C7}">
      <dsp:nvSpPr>
        <dsp:cNvPr id="0" name=""/>
        <dsp:cNvSpPr/>
      </dsp:nvSpPr>
      <dsp:spPr>
        <a:xfrm>
          <a:off x="0" y="3539168"/>
          <a:ext cx="5319347" cy="693430"/>
        </a:xfrm>
        <a:prstGeom prst="roundRect">
          <a:avLst/>
        </a:prstGeom>
        <a:solidFill>
          <a:schemeClr val="accent4">
            <a:shade val="50000"/>
            <a:hueOff val="-445653"/>
            <a:satOff val="0"/>
            <a:lumOff val="36227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Провести тестирование и отладку.</a:t>
          </a:r>
        </a:p>
      </dsp:txBody>
      <dsp:txXfrm>
        <a:off x="33850" y="3573018"/>
        <a:ext cx="5251647" cy="625730"/>
      </dsp:txXfrm>
    </dsp:sp>
    <dsp:sp modelId="{BA703581-D740-40B5-8FD9-EFA9FFF33197}">
      <dsp:nvSpPr>
        <dsp:cNvPr id="0" name=""/>
        <dsp:cNvSpPr/>
      </dsp:nvSpPr>
      <dsp:spPr>
        <a:xfrm>
          <a:off x="0" y="4246943"/>
          <a:ext cx="5319347" cy="693430"/>
        </a:xfrm>
        <a:prstGeom prst="roundRect">
          <a:avLst/>
        </a:prstGeom>
        <a:solidFill>
          <a:schemeClr val="accent4">
            <a:shade val="50000"/>
            <a:hueOff val="-297102"/>
            <a:satOff val="0"/>
            <a:lumOff val="24151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>
              <a:latin typeface="Times New Roman" panose="02020603050405020304" pitchFamily="18" charset="0"/>
              <a:cs typeface="Times New Roman" panose="02020603050405020304" pitchFamily="18" charset="0"/>
            </a:rPr>
            <a:t>Разработать документацию</a:t>
          </a:r>
        </a:p>
      </dsp:txBody>
      <dsp:txXfrm>
        <a:off x="33850" y="4280793"/>
        <a:ext cx="5251647" cy="625730"/>
      </dsp:txXfrm>
    </dsp:sp>
    <dsp:sp modelId="{24958C36-5008-47CD-9902-22F10EE6C96D}">
      <dsp:nvSpPr>
        <dsp:cNvPr id="0" name=""/>
        <dsp:cNvSpPr/>
      </dsp:nvSpPr>
      <dsp:spPr>
        <a:xfrm>
          <a:off x="0" y="4954717"/>
          <a:ext cx="5319347" cy="693430"/>
        </a:xfrm>
        <a:prstGeom prst="roundRect">
          <a:avLst/>
        </a:prstGeom>
        <a:solidFill>
          <a:schemeClr val="accent4">
            <a:shade val="50000"/>
            <a:hueOff val="-148551"/>
            <a:satOff val="0"/>
            <a:lumOff val="12076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Рассчитать экономическую эффективность внедрения.</a:t>
          </a:r>
        </a:p>
      </dsp:txBody>
      <dsp:txXfrm>
        <a:off x="33850" y="4988567"/>
        <a:ext cx="5251647" cy="6257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3ECF39-8D30-4BAC-975F-0632F16C939A}">
      <dsp:nvSpPr>
        <dsp:cNvPr id="0" name=""/>
        <dsp:cNvSpPr/>
      </dsp:nvSpPr>
      <dsp:spPr>
        <a:xfrm>
          <a:off x="5425439" y="1998623"/>
          <a:ext cx="3838538" cy="666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3096"/>
              </a:lnTo>
              <a:lnTo>
                <a:pt x="3838538" y="333096"/>
              </a:lnTo>
              <a:lnTo>
                <a:pt x="3838538" y="666192"/>
              </a:lnTo>
            </a:path>
          </a:pathLst>
        </a:custGeom>
        <a:noFill/>
        <a:ln w="12700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3B6D2B-8752-492C-B89D-5708B3B568C3}">
      <dsp:nvSpPr>
        <dsp:cNvPr id="0" name=""/>
        <dsp:cNvSpPr/>
      </dsp:nvSpPr>
      <dsp:spPr>
        <a:xfrm>
          <a:off x="5379719" y="1998623"/>
          <a:ext cx="91440" cy="66619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66192"/>
              </a:lnTo>
            </a:path>
          </a:pathLst>
        </a:custGeom>
        <a:noFill/>
        <a:ln w="12700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AFA30-366F-4550-B4B3-FAA42ECDDC22}">
      <dsp:nvSpPr>
        <dsp:cNvPr id="0" name=""/>
        <dsp:cNvSpPr/>
      </dsp:nvSpPr>
      <dsp:spPr>
        <a:xfrm>
          <a:off x="1586901" y="1998623"/>
          <a:ext cx="3838538" cy="666192"/>
        </a:xfrm>
        <a:custGeom>
          <a:avLst/>
          <a:gdLst/>
          <a:ahLst/>
          <a:cxnLst/>
          <a:rect l="0" t="0" r="0" b="0"/>
          <a:pathLst>
            <a:path>
              <a:moveTo>
                <a:pt x="3838538" y="0"/>
              </a:moveTo>
              <a:lnTo>
                <a:pt x="3838538" y="333096"/>
              </a:lnTo>
              <a:lnTo>
                <a:pt x="0" y="333096"/>
              </a:lnTo>
              <a:lnTo>
                <a:pt x="0" y="666192"/>
              </a:lnTo>
            </a:path>
          </a:pathLst>
        </a:custGeom>
        <a:noFill/>
        <a:ln w="12700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9A9D4-A23E-4AC0-BEDD-1990575ECD73}">
      <dsp:nvSpPr>
        <dsp:cNvPr id="0" name=""/>
        <dsp:cNvSpPr/>
      </dsp:nvSpPr>
      <dsp:spPr>
        <a:xfrm>
          <a:off x="3200403" y="412450"/>
          <a:ext cx="4450071" cy="1586172"/>
        </a:xfrm>
        <a:prstGeom prst="rect">
          <a:avLst/>
        </a:prstGeom>
        <a:solidFill>
          <a:schemeClr val="accent4">
            <a:shade val="60000"/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b="1" u="none" kern="1200" dirty="0"/>
            <a:t>Перечень направлений для дальнейшего развития системы</a:t>
          </a:r>
          <a:endParaRPr lang="ru-RU" sz="3300" u="none" kern="1200" dirty="0"/>
        </a:p>
      </dsp:txBody>
      <dsp:txXfrm>
        <a:off x="3200403" y="412450"/>
        <a:ext cx="4450071" cy="1586172"/>
      </dsp:txXfrm>
    </dsp:sp>
    <dsp:sp modelId="{CCE44B84-9A34-4169-A4DE-ED35DA9A6DAB}">
      <dsp:nvSpPr>
        <dsp:cNvPr id="0" name=""/>
        <dsp:cNvSpPr/>
      </dsp:nvSpPr>
      <dsp:spPr>
        <a:xfrm>
          <a:off x="728" y="2664816"/>
          <a:ext cx="3172345" cy="158617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добавление многоязычного интерфейса</a:t>
          </a:r>
        </a:p>
      </dsp:txBody>
      <dsp:txXfrm>
        <a:off x="728" y="2664816"/>
        <a:ext cx="3172345" cy="1586172"/>
      </dsp:txXfrm>
    </dsp:sp>
    <dsp:sp modelId="{FEDEBC73-941F-4E16-B601-D89F42CC1F73}">
      <dsp:nvSpPr>
        <dsp:cNvPr id="0" name=""/>
        <dsp:cNvSpPr/>
      </dsp:nvSpPr>
      <dsp:spPr>
        <a:xfrm>
          <a:off x="3839266" y="2664816"/>
          <a:ext cx="3172345" cy="158617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расширение аналитики и отчетности</a:t>
          </a:r>
        </a:p>
      </dsp:txBody>
      <dsp:txXfrm>
        <a:off x="3839266" y="2664816"/>
        <a:ext cx="3172345" cy="1586172"/>
      </dsp:txXfrm>
    </dsp:sp>
    <dsp:sp modelId="{1E3F0226-ED83-4CA4-B51C-B759CD6B4AD9}">
      <dsp:nvSpPr>
        <dsp:cNvPr id="0" name=""/>
        <dsp:cNvSpPr/>
      </dsp:nvSpPr>
      <dsp:spPr>
        <a:xfrm>
          <a:off x="7677804" y="2664816"/>
          <a:ext cx="3172345" cy="1586172"/>
        </a:xfrm>
        <a:prstGeom prst="rect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300" kern="1200" dirty="0"/>
            <a:t>внедрения модуля симуляции</a:t>
          </a:r>
        </a:p>
      </dsp:txBody>
      <dsp:txXfrm>
        <a:off x="7677804" y="2664816"/>
        <a:ext cx="3172345" cy="15861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2E1856-91D7-4622-831A-3513E8C94265}">
      <dsp:nvSpPr>
        <dsp:cNvPr id="0" name=""/>
        <dsp:cNvSpPr/>
      </dsp:nvSpPr>
      <dsp:spPr>
        <a:xfrm>
          <a:off x="2202179" y="0"/>
          <a:ext cx="5852160" cy="585216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599814-9D7D-4021-9602-9FA0CB2FD8C5}">
      <dsp:nvSpPr>
        <dsp:cNvPr id="0" name=""/>
        <dsp:cNvSpPr/>
      </dsp:nvSpPr>
      <dsp:spPr>
        <a:xfrm>
          <a:off x="2758135" y="555955"/>
          <a:ext cx="2282342" cy="228234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Разработан прототип </a:t>
          </a:r>
          <a:r>
            <a:rPr lang="ru-RU" sz="1700" kern="1200"/>
            <a:t>программного модуля системы тестирования и обучения сотрудников </a:t>
          </a:r>
        </a:p>
      </dsp:txBody>
      <dsp:txXfrm>
        <a:off x="2869550" y="667370"/>
        <a:ext cx="2059512" cy="2059512"/>
      </dsp:txXfrm>
    </dsp:sp>
    <dsp:sp modelId="{341EC3F0-A72D-43A6-ABDB-BC1494E1AE6D}">
      <dsp:nvSpPr>
        <dsp:cNvPr id="0" name=""/>
        <dsp:cNvSpPr/>
      </dsp:nvSpPr>
      <dsp:spPr>
        <a:xfrm>
          <a:off x="5216042" y="555955"/>
          <a:ext cx="2282342" cy="228234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13333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kern="1200"/>
            <a:t>В ходе разработки была подтверждена практическая значимость и актуальность данного программного модуля</a:t>
          </a:r>
        </a:p>
      </dsp:txBody>
      <dsp:txXfrm>
        <a:off x="5327457" y="667370"/>
        <a:ext cx="2059512" cy="2059512"/>
      </dsp:txXfrm>
    </dsp:sp>
    <dsp:sp modelId="{11BED8FC-5D34-471B-BD82-39DE831EB4F8}">
      <dsp:nvSpPr>
        <dsp:cNvPr id="0" name=""/>
        <dsp:cNvSpPr/>
      </dsp:nvSpPr>
      <dsp:spPr>
        <a:xfrm>
          <a:off x="2758135" y="3013862"/>
          <a:ext cx="2282342" cy="228234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26667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Экономическая часть подтвердила финансовую целесообразность.</a:t>
          </a:r>
          <a:endParaRPr lang="ru-RU" sz="1700" kern="1200"/>
        </a:p>
      </dsp:txBody>
      <dsp:txXfrm>
        <a:off x="2869550" y="3125277"/>
        <a:ext cx="2059512" cy="2059512"/>
      </dsp:txXfrm>
    </dsp:sp>
    <dsp:sp modelId="{1B9EA9F0-94DF-4A67-AAFE-7CF4193A9795}">
      <dsp:nvSpPr>
        <dsp:cNvPr id="0" name=""/>
        <dsp:cNvSpPr/>
      </dsp:nvSpPr>
      <dsp:spPr>
        <a:xfrm>
          <a:off x="5216042" y="3013862"/>
          <a:ext cx="2282342" cy="2282342"/>
        </a:xfrm>
        <a:prstGeom prst="round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2700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700" b="0" i="0" kern="1200"/>
            <a:t>Программный модуль рекомендован к внедрению в инфраструктуру РЖД.</a:t>
          </a:r>
          <a:endParaRPr lang="ru-RU" sz="1700" kern="1200"/>
        </a:p>
      </dsp:txBody>
      <dsp:txXfrm>
        <a:off x="5327457" y="3125277"/>
        <a:ext cx="2059512" cy="2059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6111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04A64-7943-40BE-B862-CC6FBA48EA7B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-228600" y="1524000"/>
            <a:ext cx="7315200" cy="4114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5867400"/>
            <a:ext cx="5486400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11580813"/>
            <a:ext cx="2971800" cy="6111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DF14D-946A-4E45-8748-4D0839A7CC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7645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Актуальность и практическая значимость разработанного модуля    заключается в необходимости  повышения качества кадровой подготовки  сотрудников железнодорожного транспорта к действиям в чрезвычайных ситуациях. Сценарный подход, реализованный в модуле, позволяет пользователям проходить критически значимые ситуативные задачи, что функционально выводит систему за рамки типичных LMS-решений.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452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Схема бизнес-процессов компании включает </a:t>
            </a:r>
            <a:r>
              <a:rPr lang="ru-RU" dirty="0"/>
              <a:t>три ключевых блока: </a:t>
            </a:r>
          </a:p>
          <a:p>
            <a:r>
              <a:rPr lang="ru-RU" dirty="0"/>
              <a:t>	1) Процессы управленческой деятельности </a:t>
            </a:r>
          </a:p>
          <a:p>
            <a:r>
              <a:rPr lang="ru-RU" dirty="0"/>
              <a:t>Обеспечивают стратегическое развитие и контроль. В этот блок входят: анализ со стороны руководства, внутренние проверки, корректирующие и предупреждающие действия... </a:t>
            </a:r>
          </a:p>
          <a:p>
            <a:r>
              <a:rPr lang="ru-RU" dirty="0"/>
              <a:t>	2) Основные процессы </a:t>
            </a:r>
          </a:p>
          <a:p>
            <a:r>
              <a:rPr lang="ru-RU" dirty="0"/>
              <a:t>К ним относятся грузовые и пассажирские перевозки (дальние и пригородные), ремонт подвижного состава, услуги инфраструктуры и другие виды деятельности. </a:t>
            </a:r>
          </a:p>
          <a:p>
            <a:r>
              <a:rPr lang="ru-RU" dirty="0"/>
              <a:t>	3) Процессы управления ресурсами </a:t>
            </a:r>
          </a:p>
          <a:p>
            <a:r>
              <a:rPr lang="ru-RU" dirty="0"/>
              <a:t>В этот блок входят управление материальными, финансовыми, трудовыми и информационными ресурсами. </a:t>
            </a:r>
          </a:p>
          <a:p>
            <a:endParaRPr lang="ru-RU" dirty="0"/>
          </a:p>
          <a:p>
            <a:r>
              <a:rPr lang="ru-RU" dirty="0"/>
              <a:t>Систему подготовки персонала можно отнести к ресурсным процессам. </a:t>
            </a:r>
          </a:p>
          <a:p>
            <a:r>
              <a:rPr lang="ru-RU" dirty="0"/>
              <a:t>В ОАО «РЖД» уже реализована многоуровневая структура обучения, включающая: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профессиональную подготовку новых сотрудников;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техническую учебу и поддержание квалификации;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повышение квалификации при освоении новых технологий;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dirty="0"/>
              <a:t>аттестацию персонала, в том числе по вопросам безопасности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/>
              <a:t>Более детально показано на схеме.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повышения эффективности этих процессов актуально внедрение дополнительных цифровых инструментов, направленных на: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расширение возможностей оценки готовности персонала к действиям в нестандартных ситуациях;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адаптацию содержания тестирования под профиль и опыт сотрудника.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049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Функциональные компоненты модуля логически разделены, что упрощает поддержку и расширение системы.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Аутентификация и авторизация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Обрабатывает вход пользователей в систему, регистрацию новых аккаунтов и управление правами доступа. Все пользователи, включая студентов, преподавателей и администраторов, взаимодействуют с этим модулем при начале работы.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пользователями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администраторам создавать и редактировать учетные записи, назначать роли и управлять доступом. Преподаватели могут просматривать профили студентов своих учебных групп.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учебными материалами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Предоставляет инструменты для создания, редактирования и публикации учебного контента. Преподаватели формируют материалы курсов, а студенты получают к ним доступ согласно учебному плану.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Тестирование и оценка знаний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конструктор тестов для преподавателей,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интерфейс прохождения тестов для студентов,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автоматическую проверку ответов,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систему оценки результатов.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Управление учебными группами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Обеспечивает создание и администрирование групп, распределение студентов и назначение преподавателей.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764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ходе экономического обоснования была проанализирована эффективность разработки и внедрения программного модуля. 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Выявлены ключевые факторы экономической эффективности: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сокращение времени и трудозатрат на разработку и отладку повторяющихся компонентов;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уменьшение фонда заработной платы за счёт перераспределения ресурсов;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повышение производительности труда за счёт повторного использования функционала;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Были рассчитаны основные экономические показатели: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полная себестоимость разработки: 140 815 руб.;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годовой экономический эффект от внедрения: 10 366 руб.;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срок окупаемости продукта: 1,1 года.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Полученные результаты подтверждают, что реализация программного модуля является экономически обоснованной и обеспечивает возврат вложений в приемлемые сроки.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8928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574DF-ADA0-2B98-824A-8A0045035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C17E45CC-2B77-B749-027A-2F84FF861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6C05C86-B452-79A0-824E-3A8125DE8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разработки был сформирован перечень направлений для дальнейшего развития системы, включая: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внедрение механизма восстановления доступа через подтверждение личности;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добавление многоязычного интерфейса;</a:t>
            </a: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расширение аналитики и отчетности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внедрения модуля симуляции.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79C6E4D-70EB-EDCC-4DF9-950C584E8F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030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процессе разработки была создана модульная система тестирования и обучения, включающая клиентскую часть на базе кроссплатформенного фреймворка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Kivy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 серверную часть, реализованную с использованием современного веб-фреймворка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FastAPI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Модуль реализует базовую функциональность, необходимую для взаимодействия пользователей с различными ролями: авторизацию, управление тестами и группами, а также просмотр профиля.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Экономическая часть проекта подтвердила его финансовую целесообразность. Внедрение разработанного модуля позволяет снизить трудозатраты, оптимизировать фонд оплаты труда за счёт повторного использования кода и перераспределения ресурсов, а также повысить производительность разработки. Расчёты показали, что срок окупаемости составляет 1,1 года, а годовой экономический эффект — 10 366 рублей, что делает проект выгодным для внедрения в масштабах предприятия.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Проект полностью реализует поставленные цели: разработан, протестирован и документирован программный модуль, ориентированный на обучение и проверку действий сотрудников в условиях аварийных ситуаций. Полученные результаты демонстрируют как практическую применимость решения, так и потенциал его масштабирования и интеграции в цифровую инфраструктуру РЖД.</a:t>
            </a:r>
          </a:p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DF14D-946A-4E45-8748-4D0839A7CCB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46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Group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defPPr/>
            <a:lvl1pPr lvl="0" algn="ctr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defPPr/>
            <a:lvl1pPr marL="0" lvl="0" indent="0" algn="ctr">
              <a:buNone/>
              <a:defRPr sz="2400"/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t>Образец подзаголовка</a:t>
            </a:r>
          </a:p>
        </p:txBody>
      </p:sp>
      <p:sp>
        <p:nvSpPr>
          <p:cNvPr id="16" name="Shape 1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7" name="Shape 1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Group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3" name="Shape 2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Group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Group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33" name="Shape 3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Title and Subtitle">
    <p:spTree>
      <p:nvGrpSpPr>
        <p:cNvPr id="1" name="Group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6000"/>
            </a:lvl1pPr>
          </a:lstStyle>
          <a:p>
            <a:r>
              <a:t>Образец заголовка</a:t>
            </a:r>
          </a:p>
        </p:txBody>
      </p:sp>
      <p:sp>
        <p:nvSpPr>
          <p:cNvPr id="9" name="Shape 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lvl="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lvl="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lvl="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lvl="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lvl="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lvl="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lvl="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lvl="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10" name="Shape 10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11" name="Shape 11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lide Title">
    <p:spTree>
      <p:nvGrpSpPr>
        <p:cNvPr id="1" name="Group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itle and Two Columns">
    <p:spTree>
      <p:nvGrpSpPr>
        <p:cNvPr id="1" name="Group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5" name="Shape 6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Group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Group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2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Образец заголовка</a:t>
            </a:r>
          </a:p>
        </p:txBody>
      </p:sp>
      <p:sp>
        <p:nvSpPr>
          <p:cNvPr id="38" name="Shape 3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0" name="Shape 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7" cy="823911"/>
          </a:xfrm>
          <a:prstGeom prst="rect">
            <a:avLst/>
          </a:prstGeom>
        </p:spPr>
        <p:txBody>
          <a:bodyPr anchor="b"/>
          <a:lstStyle>
            <a:defPPr/>
            <a:lvl1pPr marL="0" lvl="0" indent="0">
              <a:buNone/>
              <a:defRPr sz="2400" b="1"/>
            </a:lvl1pPr>
            <a:lvl2pPr marL="457200" lvl="1" indent="0">
              <a:buNone/>
              <a:defRPr sz="2000" b="1"/>
            </a:lvl2pPr>
            <a:lvl3pPr marL="914400" lvl="2" indent="0">
              <a:buNone/>
              <a:defRPr sz="1800" b="1"/>
            </a:lvl3pPr>
            <a:lvl4pPr marL="1371600" lvl="3" indent="0">
              <a:buNone/>
              <a:defRPr sz="1600" b="1"/>
            </a:lvl4pPr>
            <a:lvl5pPr marL="1828800" lvl="4" indent="0">
              <a:buNone/>
              <a:defRPr sz="1600" b="1"/>
            </a:lvl5pPr>
            <a:lvl6pPr marL="2286000" lvl="5" indent="0">
              <a:buNone/>
              <a:defRPr sz="1600" b="1"/>
            </a:lvl6pPr>
            <a:lvl7pPr marL="2743200" lvl="6" indent="0">
              <a:buNone/>
              <a:defRPr sz="1600" b="1"/>
            </a:lvl7pPr>
            <a:lvl8pPr marL="3200400" lvl="7" indent="0">
              <a:buNone/>
              <a:defRPr sz="1600" b="1"/>
            </a:lvl8pPr>
            <a:lvl9pPr marL="3657600" lvl="8" indent="0">
              <a:buNone/>
              <a:defRPr sz="1600" b="1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41" name="Shape 4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7" cy="3684588"/>
          </a:xfrm>
          <a:prstGeom prst="rect">
            <a:avLst/>
          </a:prstGeom>
        </p:spPr>
        <p:txBody>
          <a:bodyPr/>
          <a:lstStyle>
            <a:defPPr/>
            <a:lvl1pPr lvl="0"/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2" name="Shape 42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43" name="Shape 43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Title, Text and Object">
    <p:spTree>
      <p:nvGrpSpPr>
        <p:cNvPr id="1" name="Group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lvl="0">
              <a:defRPr sz="3200"/>
            </a:lvl1pPr>
            <a:lvl2pPr lvl="1">
              <a:defRPr sz="2800"/>
            </a:lvl2pPr>
            <a:lvl3pPr lvl="2">
              <a:defRPr sz="2400"/>
            </a:lvl3pPr>
            <a:lvl4pPr lvl="3">
              <a:defRPr sz="2000"/>
            </a:lvl4pPr>
            <a:lvl5pPr lvl="4">
              <a:defRPr sz="2000"/>
            </a:lvl5pPr>
            <a:lvl6pPr lvl="5">
              <a:defRPr sz="2000"/>
            </a:lvl6pPr>
            <a:lvl7pPr lvl="6">
              <a:defRPr sz="2000"/>
            </a:lvl7pPr>
            <a:lvl8pPr lvl="7">
              <a:defRPr sz="2000"/>
            </a:lvl8pPr>
            <a:lvl9pPr lvl="8">
              <a:defRPr sz="2000"/>
            </a:lvl9pPr>
          </a:lstStyle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74" name="Shape 74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Title and Picture">
    <p:spTree>
      <p:nvGrpSpPr>
        <p:cNvPr id="1" name="Group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defPPr/>
            <a:lvl1pPr lvl="0">
              <a:defRPr sz="3200"/>
            </a:lvl1pPr>
          </a:lstStyle>
          <a:p>
            <a:r>
              <a:t>Образец заголовка</a:t>
            </a:r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199" cy="4873625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3200"/>
            </a:lvl1pPr>
            <a:lvl2pPr marL="457200" lvl="1" indent="0">
              <a:buNone/>
              <a:defRPr sz="2800"/>
            </a:lvl2pPr>
            <a:lvl3pPr marL="914400" lvl="2" indent="0">
              <a:buNone/>
              <a:defRPr sz="2400"/>
            </a:lvl3pPr>
            <a:lvl4pPr marL="1371600" lvl="3" indent="0">
              <a:buNone/>
              <a:defRPr sz="2000"/>
            </a:lvl4pPr>
            <a:lvl5pPr marL="1828800" lvl="4" indent="0">
              <a:buNone/>
              <a:defRPr sz="2000"/>
            </a:lvl5pPr>
            <a:lvl6pPr marL="2286000" lvl="5" indent="0">
              <a:buNone/>
              <a:defRPr sz="2000"/>
            </a:lvl6pPr>
            <a:lvl7pPr marL="2743200" lvl="6" indent="0">
              <a:buNone/>
              <a:defRPr sz="2000"/>
            </a:lvl7pPr>
            <a:lvl8pPr marL="3200400" lvl="7" indent="0">
              <a:buNone/>
              <a:defRPr sz="2000"/>
            </a:lvl8pPr>
            <a:lvl9pPr marL="3657600" lvl="8" indent="0">
              <a:buNone/>
              <a:defRPr sz="2000"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defPPr/>
            <a:lvl1pPr marL="0" lvl="0" indent="0">
              <a:buNone/>
              <a:defRPr sz="1600"/>
            </a:lvl1pPr>
            <a:lvl2pPr marL="457200" lvl="1" indent="0">
              <a:buNone/>
              <a:defRPr sz="1400"/>
            </a:lvl2pPr>
            <a:lvl3pPr marL="914400" lvl="2" indent="0">
              <a:buNone/>
              <a:defRPr sz="1200"/>
            </a:lvl3pPr>
            <a:lvl4pPr marL="1371600" lvl="3" indent="0">
              <a:buNone/>
              <a:defRPr sz="1000"/>
            </a:lvl4pPr>
            <a:lvl5pPr marL="1828800" lvl="4" indent="0">
              <a:buNone/>
              <a:defRPr sz="1000"/>
            </a:lvl5pPr>
            <a:lvl6pPr marL="2286000" lvl="5" indent="0">
              <a:buNone/>
              <a:defRPr sz="1000"/>
            </a:lvl6pPr>
            <a:lvl7pPr marL="2743200" lvl="6" indent="0">
              <a:buNone/>
              <a:defRPr sz="1000"/>
            </a:lvl7pPr>
            <a:lvl8pPr marL="3200400" lvl="7" indent="0">
              <a:buNone/>
              <a:defRPr sz="1000"/>
            </a:lvl8pPr>
            <a:lvl9pPr marL="3657600" lvl="8" indent="0">
              <a:buNone/>
              <a:defRPr sz="1000"/>
            </a:lvl9pPr>
          </a:lstStyle>
          <a:p>
            <a:pPr lvl="0"/>
            <a:r>
              <a:t>Образец текста</a:t>
            </a:r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22.07.2022</a:t>
            </a:r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/>
          <a:lstStyle>
            <a:defPPr/>
            <a:lvl1pPr lvl="0"/>
          </a:lstStyle>
          <a:p>
            <a:r>
              <a:t>‹#›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Group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t>Образец заголовка</a:t>
            </a:r>
          </a:p>
        </p:txBody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Shape 4"/>
          <p:cNvSpPr txBox="1">
            <a:spLocks noGrp="1"/>
          </p:cNvSpPr>
          <p:nvPr>
            <p:ph type="dt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22.07.2022</a:t>
            </a:r>
          </a:p>
        </p:txBody>
      </p:sp>
      <p:sp>
        <p:nvSpPr>
          <p:cNvPr id="5" name="Shape 5"/>
          <p:cNvSpPr txBox="1">
            <a:spLocks noGrp="1"/>
          </p:cNvSpPr>
          <p:nvPr>
            <p:ph type="ft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sldNum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defPPr/>
            <a:lvl1pPr marL="0" lvl="0" indent="0"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lvl="1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lvl="2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lvl="3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lvl="4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lvl="5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lvl="6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lvl="7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lvl="8" indent="0" algn="l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‹#›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defPPr/>
      <a:lvl1pPr lvl="0" algn="l">
        <a:lnSpc>
          <a:spcPct val="90000"/>
        </a:lnSpc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defPPr/>
      <a:lvl1pPr marL="228600" lvl="0" indent="-228600" algn="l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lvl="1" indent="-228600" algn="l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0EE9CE8-6D4E-0B4F-270A-DFB03FF9B1F5}"/>
              </a:ext>
            </a:extLst>
          </p:cNvPr>
          <p:cNvSpPr txBox="1">
            <a:spLocks/>
          </p:cNvSpPr>
          <p:nvPr/>
        </p:nvSpPr>
        <p:spPr>
          <a:xfrm>
            <a:off x="1354601" y="976821"/>
            <a:ext cx="10191636" cy="2603288"/>
          </a:xfrm>
          <a:prstGeom prst="rect">
            <a:avLst/>
          </a:prstGeom>
        </p:spPr>
        <p:txBody>
          <a:bodyPr vert="horz" lIns="91440" tIns="45720" rIns="91440" bIns="45720" anchor="b">
            <a:normAutofit fontScale="97500"/>
          </a:bodyPr>
          <a:lstStyle>
            <a:defPPr>
              <a:defRPr/>
            </a:defPPr>
            <a:lvl1pPr lvl="0" algn="ctr">
              <a:lnSpc>
                <a:spcPct val="90000"/>
              </a:lnSpc>
              <a:buNone/>
              <a:defRPr sz="6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</a:t>
            </a:r>
          </a:p>
          <a:p>
            <a: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высшего образования</a:t>
            </a:r>
            <a:br>
              <a:rPr 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РОССИЙСКАЯ АКАДЕМИЯ НАРОДНОГО ХОЗЯЙСТВА И ГОСУДАРСТВЕННОЙ СЛУЖБЫ ПРИ ПРЕЗЕДЕНТЕ РОССИЙСКОЙ ФЕДЕРАЦИИ</a:t>
            </a:r>
            <a:r>
              <a:rPr lang="en-US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br>
              <a:rPr lang="ru-RU" sz="1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КОЛЛЕДЖ МНОГОУРОВНЕВОГО ПРОФЕССИОНАЛЬНОГО ОБРАЗОВАНИЯ </a:t>
            </a: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6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ДИПЛОМНЫЙ ПРОЕКТ</a:t>
            </a:r>
          </a:p>
        </p:txBody>
      </p:sp>
      <p:sp>
        <p:nvSpPr>
          <p:cNvPr id="8" name="Подзаголовок 2">
            <a:extLst>
              <a:ext uri="{FF2B5EF4-FFF2-40B4-BE49-F238E27FC236}">
                <a16:creationId xmlns:a16="http://schemas.microsoft.com/office/drawing/2014/main" id="{C125AC0C-77B6-5B79-5C4F-262CC6680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4601" y="3919344"/>
            <a:ext cx="10641087" cy="2713931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программного модуля системы обучения тестирования сотрудников железнодорожного транспорта </a:t>
            </a:r>
          </a:p>
          <a:p>
            <a:endParaRPr lang="ru-RU" sz="180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1800" b="1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r"/>
            <a:r>
              <a:rPr lang="ru-RU" sz="1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Исполнитель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Егорова В.С.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Киселева С.П.</a:t>
            </a:r>
          </a:p>
          <a:p>
            <a:pPr algn="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41ИС-21</a:t>
            </a:r>
          </a:p>
        </p:txBody>
      </p:sp>
    </p:spTree>
    <p:extLst>
      <p:ext uri="{BB962C8B-B14F-4D97-AF65-F5344CB8AC3E}">
        <p14:creationId xmlns:p14="http://schemas.microsoft.com/office/powerpoint/2010/main" val="250098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167552-FAF7-5FE2-89A0-278F3E66E538}"/>
              </a:ext>
            </a:extLst>
          </p:cNvPr>
          <p:cNvSpPr txBox="1"/>
          <p:nvPr/>
        </p:nvSpPr>
        <p:spPr>
          <a:xfrm>
            <a:off x="1164799" y="267590"/>
            <a:ext cx="1063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 ЗАДАЧИ ДИПЛОМНОГО ПРОЕКТА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2811F3-5ACF-4A0B-BDD6-665C3E59F4E6}"/>
              </a:ext>
            </a:extLst>
          </p:cNvPr>
          <p:cNvSpPr txBox="1">
            <a:spLocks/>
          </p:cNvSpPr>
          <p:nvPr/>
        </p:nvSpPr>
        <p:spPr>
          <a:xfrm>
            <a:off x="388508" y="1402496"/>
            <a:ext cx="5707492" cy="1248791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>
            <a:defPPr>
              <a:defRPr/>
            </a:defPPr>
            <a:lvl1pPr marL="228600" lvl="0" indent="-228600" algn="l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lvl="1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ru-RU" sz="2400" b="1" u="sng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программного модуля системы обучения и тестирования сотрудников компании.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ru-RU" sz="2400" kern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endParaRPr lang="en-US" sz="2400" kern="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  <a:tabLst>
                <a:tab pos="457200" algn="l"/>
              </a:tabLst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Схема 14">
            <a:extLst>
              <a:ext uri="{FF2B5EF4-FFF2-40B4-BE49-F238E27FC236}">
                <a16:creationId xmlns:a16="http://schemas.microsoft.com/office/drawing/2014/main" id="{074F82E3-7CC1-03B3-5915-DD56E5D66E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626875"/>
              </p:ext>
            </p:extLst>
          </p:nvPr>
        </p:nvGraphicFramePr>
        <p:xfrm>
          <a:off x="6484145" y="1076446"/>
          <a:ext cx="5319347" cy="5648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>
          <a:extLst>
            <a:ext uri="{FF2B5EF4-FFF2-40B4-BE49-F238E27FC236}">
              <a16:creationId xmlns:a16="http://schemas.microsoft.com/office/drawing/2014/main" id="{4664F5BA-3CC5-0FE7-15B5-CD7E005E8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8F3F21-C172-890A-7B51-6F6661E1DFC1}"/>
              </a:ext>
            </a:extLst>
          </p:cNvPr>
          <p:cNvSpPr txBox="1"/>
          <p:nvPr/>
        </p:nvSpPr>
        <p:spPr>
          <a:xfrm>
            <a:off x="2584672" y="62879"/>
            <a:ext cx="9312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БИЗНЕС-ПРОЦЕССОВ ОБУЧЕНИЯ И ТЕСТИРОВАНИЯ</a:t>
            </a:r>
            <a:endParaRPr lang="ru-RU" sz="2400" dirty="0"/>
          </a:p>
        </p:txBody>
      </p:sp>
      <p:pic>
        <p:nvPicPr>
          <p:cNvPr id="8" name="Рисунок 7" descr="Изображение выглядит как текст, снимок экрана, Шрифт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2F84D016-3203-9D87-B30B-E08EB9BE45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1619" y="1020000"/>
            <a:ext cx="8668761" cy="577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49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>
          <a:extLst>
            <a:ext uri="{FF2B5EF4-FFF2-40B4-BE49-F238E27FC236}">
              <a16:creationId xmlns:a16="http://schemas.microsoft.com/office/drawing/2014/main" id="{DE84362A-2C69-CBF0-62E9-DD3EB3AB1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2746F9-8DC8-B466-E51F-48CF39A70AAE}"/>
              </a:ext>
            </a:extLst>
          </p:cNvPr>
          <p:cNvSpPr txBox="1"/>
          <p:nvPr/>
        </p:nvSpPr>
        <p:spPr>
          <a:xfrm>
            <a:off x="2884296" y="338436"/>
            <a:ext cx="7602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3" name="Рисунок 2" descr="Изображение выглядит как рисунок, зарисовка, диаграмма, текс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34B12397-88FA-9131-C938-800F7411A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747" y="1399424"/>
            <a:ext cx="9912506" cy="46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24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>
          <a:extLst>
            <a:ext uri="{FF2B5EF4-FFF2-40B4-BE49-F238E27FC236}">
              <a16:creationId xmlns:a16="http://schemas.microsoft.com/office/drawing/2014/main" id="{9E78A4F4-DDD7-387E-3C1B-9CD62BDDA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CC9270-7A55-E3FA-D2AD-0DFB6D1D70F8}"/>
              </a:ext>
            </a:extLst>
          </p:cNvPr>
          <p:cNvSpPr txBox="1"/>
          <p:nvPr/>
        </p:nvSpPr>
        <p:spPr>
          <a:xfrm>
            <a:off x="2814680" y="157417"/>
            <a:ext cx="7602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ЭКОНОМИЧЕСКАЯ ЭФФЕКТИВНОСТЬ ОТ ИСПОЛЬЗОВАНИЯ ПРОГРАММНОГО МОДУЛЯ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77E722A-CEE4-F8E7-25D6-45D8DF7E8C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03" t="845" r="996" b="1789"/>
          <a:stretch>
            <a:fillRect/>
          </a:stretch>
        </p:blipFill>
        <p:spPr>
          <a:xfrm>
            <a:off x="671331" y="1782501"/>
            <a:ext cx="10980603" cy="41784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85065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>
          <a:extLst>
            <a:ext uri="{FF2B5EF4-FFF2-40B4-BE49-F238E27FC236}">
              <a16:creationId xmlns:a16="http://schemas.microsoft.com/office/drawing/2014/main" id="{E10CF739-18D8-D89A-23D1-7519A211E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7608C1-67AE-E973-8147-B3293148F943}"/>
              </a:ext>
            </a:extLst>
          </p:cNvPr>
          <p:cNvSpPr txBox="1"/>
          <p:nvPr/>
        </p:nvSpPr>
        <p:spPr>
          <a:xfrm>
            <a:off x="1164799" y="267590"/>
            <a:ext cx="106386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 РАЗВИТИЯ</a:t>
            </a:r>
            <a:endParaRPr lang="ru-RU" sz="2400" dirty="0"/>
          </a:p>
        </p:txBody>
      </p:sp>
      <p:graphicFrame>
        <p:nvGraphicFramePr>
          <p:cNvPr id="4" name="Схема 3">
            <a:extLst>
              <a:ext uri="{FF2B5EF4-FFF2-40B4-BE49-F238E27FC236}">
                <a16:creationId xmlns:a16="http://schemas.microsoft.com/office/drawing/2014/main" id="{7AB2E1DB-FF6F-0A44-9237-FB6DF63A88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4266381"/>
              </p:ext>
            </p:extLst>
          </p:nvPr>
        </p:nvGraphicFramePr>
        <p:xfrm>
          <a:off x="579120" y="1021080"/>
          <a:ext cx="10850879" cy="4663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0072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GroupShape 88">
          <a:extLst>
            <a:ext uri="{FF2B5EF4-FFF2-40B4-BE49-F238E27FC236}">
              <a16:creationId xmlns:a16="http://schemas.microsoft.com/office/drawing/2014/main" id="{CADB7E3D-FF5D-79BD-9096-C9B3642A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79761-27BF-20FE-7DE2-F2AA31F20150}"/>
              </a:ext>
            </a:extLst>
          </p:cNvPr>
          <p:cNvSpPr txBox="1"/>
          <p:nvPr/>
        </p:nvSpPr>
        <p:spPr>
          <a:xfrm>
            <a:off x="2294965" y="354364"/>
            <a:ext cx="76020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ru-RU" sz="2800" dirty="0"/>
          </a:p>
        </p:txBody>
      </p:sp>
      <p:graphicFrame>
        <p:nvGraphicFramePr>
          <p:cNvPr id="3" name="Схема 2">
            <a:extLst>
              <a:ext uri="{FF2B5EF4-FFF2-40B4-BE49-F238E27FC236}">
                <a16:creationId xmlns:a16="http://schemas.microsoft.com/office/drawing/2014/main" id="{0F5062AA-9B0E-7812-E795-90D98DA874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3033955"/>
              </p:ext>
            </p:extLst>
          </p:nvPr>
        </p:nvGraphicFramePr>
        <p:xfrm>
          <a:off x="1036321" y="1005840"/>
          <a:ext cx="10256520" cy="5852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0822481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Стандартная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</a:gradFill>
      </a:fillStyleLst>
      <a:lnStyleLst>
        <a:ln w="6350">
          <a:solidFill>
            <a:schemeClr val="phClr"/>
          </a:solidFill>
          <a:prstDash val="solid"/>
        </a:ln>
        <a:ln w="12700">
          <a:solidFill>
            <a:schemeClr val="phClr"/>
          </a:solidFill>
          <a:prstDash val="solid"/>
        </a:ln>
        <a:ln w="19050">
          <a:solidFill>
            <a:schemeClr val="phClr"/>
          </a:solidFill>
          <a:prstDash val="solid"/>
        </a:ln>
      </a:lnStyleLst>
      <a:effectStyleLst>
        <a:effectStyle>
          <a:effectLst>
            <a:outerShdw>
              <a:srgbClr val="000000">
                <a:alpha val="38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  <a:effectStyle>
          <a:effectLst>
            <a:outerShdw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Normal.dotm</Template>
  <TotalTime>2142</TotalTime>
  <Words>860</Words>
  <Application>Microsoft Office PowerPoint</Application>
  <DocSecurity>0</DocSecurity>
  <PresentationFormat>Широкоэкранный</PresentationFormat>
  <Paragraphs>92</Paragraphs>
  <Slides>7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Елена Мауль</dc:creator>
  <cp:lastModifiedBy>Егорова Виктория Сергеевна</cp:lastModifiedBy>
  <cp:revision>44</cp:revision>
  <dcterms:modified xsi:type="dcterms:W3CDTF">2025-06-11T13:25:29Z</dcterms:modified>
</cp:coreProperties>
</file>