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9" r:id="rId2"/>
    <p:sldId id="398" r:id="rId3"/>
    <p:sldId id="379" r:id="rId4"/>
    <p:sldId id="396" r:id="rId5"/>
    <p:sldId id="397" r:id="rId6"/>
    <p:sldId id="402" r:id="rId7"/>
    <p:sldId id="400" r:id="rId8"/>
    <p:sldId id="403" r:id="rId9"/>
    <p:sldId id="3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5916-752A-4A42-B9CA-B7A666AF6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467DE-AD2B-466B-A06F-FAD033E50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55A7-B34E-4F90-957F-BA32BAA5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8E94C-7333-4C6F-9D4B-E27D44C2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9143-D5C4-486F-8A41-46F80087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9B1E-1DD4-4C11-A76B-DF5713AA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B8F2E-80E4-4BCA-A103-B03EAA85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D84D-9635-445D-A743-C560BBE1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EE553-3D49-4015-9B49-6744B6F3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E5FD6-6AC2-43D0-89D2-25736AED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3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9C744C-79CF-45CD-83CA-4EED6B922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7B1B6-50DD-4458-AF1C-06F564B9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14BCD-267C-4473-A6BE-C199E272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17C0-3F0C-4D26-8F18-1AD38CF49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A6B9-C4F6-46B5-A7C5-01AEC218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0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594D-9E54-4832-A264-4D5CD0B1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A231E-2581-4BDF-8C01-250229397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7E26-BDB5-444E-930A-4E727D5D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CD17C-9EC5-4179-BAB7-47AAE401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CEFA-8FEA-4F5C-8C03-B98B7E3E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6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8AC9-EF9B-49CA-B4C6-AD4DFDD6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CEE69-B1EF-4AF2-B7B4-EB4D34500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77C5-C2E8-4773-92CA-4D52CAAF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1184B-87C3-4835-9D1C-B060A189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CB9AF-F77D-46CE-B414-176899B4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7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3A03-52D4-4BA1-B514-544534A2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6127-00C5-49A2-892E-46F7E689A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680DA-66A4-467D-AF02-009E08C7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11EB0-7494-4C98-AB41-F629DD1C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229C0-74BC-4608-8ECF-55DE8858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75438-8BA7-47E6-A978-533706B1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4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465C-3EBA-4EAC-A0F3-1DB1D5EE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FF309-C580-4231-B4F9-AA75CB3A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09F1D-6B90-4E5F-8DEA-17B21951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683EA-CBFB-4645-9803-D1E2FE87A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8018A-F863-4F1C-8A26-BBCD8B29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0DA86-D4B8-4943-B2E6-D5A55A74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F287E-7CD6-4B42-B19B-AD5375A6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6F3E56-4170-4693-AABE-13C6818F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6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ADC8C-B963-420C-B20F-686904E6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D3E10-6B43-498A-B847-76BD1C07F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F7BB0-28C8-4EC3-B775-C64CA350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3CF2E-6774-4A65-AEC9-F51A924A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D4465-BDCD-4A09-9625-C5612BA6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F5BF5-07ED-4657-8594-16F3EC3B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2146F-A3EE-4229-B159-80CB1381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6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F2F1-5471-4A2C-8D45-0AE74872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52D6-90EB-4C65-8556-566B587F6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255D7-6650-4CA5-BED1-D55F29ED9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4C661-53EA-4208-8FD9-D2446D118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71A98-5E8C-4C3E-A6BA-1F219B2F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2A3CF-33C5-42E9-ABE3-2288607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3434-BE20-4868-B55F-8BB04F03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7FD6F-7535-4502-857E-DF6685C1B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F529B-29C0-485E-B66C-87A0CF0C2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D9071-6B9A-4DBA-8CCE-FCD03418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703AC-2891-483B-AD21-E2D66F9B0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9D252-D9E8-4B23-979F-6936F2E2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2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82670-4631-4D4B-B542-7D8793CE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61B04-8182-48B4-9F21-68587E277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E07E2-E725-49D0-AA62-1A7911BEF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8221F-918A-4D6B-891F-51E76AD7B6FF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5771-2F71-45B0-BC65-B9A288B12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55884-5F14-4B09-BD35-753C05D04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E7064-912C-4282-B60D-ECF6F7A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B086-DF48-4881-AFF2-BDAFEE44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Rekam Medis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6E993-38DA-48D4-9D8A-9FD6DE15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>
                <a:solidFill>
                  <a:srgbClr val="202124"/>
                </a:solidFill>
                <a:latin typeface="arial" panose="020B0604020202020204" pitchFamily="34" charset="0"/>
              </a:rPr>
              <a:t>Permenkes 269 Tahun 2008</a:t>
            </a:r>
          </a:p>
          <a:p>
            <a:pPr marL="0" indent="0">
              <a:buNone/>
            </a:pPr>
            <a:r>
              <a:rPr lang="sv-SE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Rekam medis</a:t>
            </a:r>
            <a:r>
              <a:rPr lang="sv-SE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adalah berkas yang berisikan catatan dan dokumen tentang identitas pasien, pemeriksaan, pengobatan, tindakan dan pelayanan lain yang telah diberikan kepada pasien.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)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, </a:t>
            </a:r>
            <a:r>
              <a:rPr lang="en-US" dirty="0" err="1"/>
              <a:t>dicatat</a:t>
            </a:r>
            <a:r>
              <a:rPr lang="en-US" dirty="0"/>
              <a:t> atau </a:t>
            </a:r>
            <a:r>
              <a:rPr lang="en-US" dirty="0" err="1"/>
              <a:t>dicopy</a:t>
            </a:r>
            <a:r>
              <a:rPr lang="en-US" dirty="0"/>
              <a:t> oleh </a:t>
            </a:r>
            <a:r>
              <a:rPr lang="en-US" dirty="0" err="1"/>
              <a:t>pasien</a:t>
            </a:r>
            <a:r>
              <a:rPr lang="en-US" dirty="0"/>
              <a:t> atau orang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kuasa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3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6F5F-F32C-472C-8C2B-07758CF5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Jenis Rekam Medis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45CB2-E740-4328-8D12-983922FAB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-apple-system"/>
              </a:rPr>
              <a:t>Rekam Medis Pasien Rawat Jalan,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-apple-system"/>
              </a:rPr>
              <a:t>Rekam Medis Pasien Rawat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-apple-system"/>
              </a:rPr>
              <a:t>Inap</a:t>
            </a:r>
            <a:r>
              <a:rPr lang="en-US" b="0" i="0" dirty="0">
                <a:solidFill>
                  <a:srgbClr val="252525"/>
                </a:solidFill>
                <a:effectLst/>
                <a:latin typeface="-apple-system"/>
              </a:rPr>
              <a:t>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-apple-system"/>
              </a:rPr>
              <a:t>Rekam Medis Pasien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-apple-system"/>
              </a:rPr>
              <a:t>Gawat</a:t>
            </a:r>
            <a:r>
              <a:rPr lang="en-US" b="0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-apple-system"/>
              </a:rPr>
              <a:t>Darurat</a:t>
            </a:r>
            <a:r>
              <a:rPr lang="en-US" b="0" i="0" dirty="0">
                <a:solidFill>
                  <a:srgbClr val="252525"/>
                </a:solidFill>
                <a:effectLst/>
                <a:latin typeface="-apple-system"/>
              </a:rPr>
              <a:t>,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52525"/>
                </a:solidFill>
                <a:effectLst/>
                <a:latin typeface="-apple-system"/>
              </a:rPr>
              <a:t>Rekam Medis Pasien dalam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-apple-system"/>
              </a:rPr>
              <a:t>keadaan</a:t>
            </a:r>
            <a:r>
              <a:rPr lang="en-US" b="0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-apple-system"/>
              </a:rPr>
              <a:t>Bencana</a:t>
            </a:r>
            <a:r>
              <a:rPr lang="en-US" b="0" i="0" dirty="0">
                <a:solidFill>
                  <a:srgbClr val="252525"/>
                </a:solidFill>
                <a:effectLst/>
                <a:latin typeface="-apple-system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2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5FF3-89E8-4F49-8FA4-33D7AB0C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D0D9-9BA8-41EC-8E61-5487C264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Pemeliharaan</a:t>
            </a:r>
            <a:r>
              <a:rPr lang="en-US" b="1" dirty="0"/>
              <a:t> Kesehatan dan </a:t>
            </a:r>
            <a:r>
              <a:rPr lang="en-US" b="1" dirty="0" err="1"/>
              <a:t>Pengobatan</a:t>
            </a:r>
            <a:r>
              <a:rPr lang="en-US" b="1" dirty="0"/>
              <a:t> Pasien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Disiplin</a:t>
            </a:r>
            <a:r>
              <a:rPr lang="en-US" b="1" dirty="0"/>
              <a:t> dan </a:t>
            </a:r>
            <a:r>
              <a:rPr lang="en-US" b="1" dirty="0" err="1"/>
              <a:t>Penegakkan</a:t>
            </a:r>
            <a:r>
              <a:rPr lang="en-US" b="1" dirty="0"/>
              <a:t> Etika Nakes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Dasar </a:t>
            </a:r>
            <a:r>
              <a:rPr lang="en-US" b="1" dirty="0" err="1"/>
              <a:t>Pembayar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Pelayanan</a:t>
            </a:r>
            <a:r>
              <a:rPr lang="en-US" b="1" dirty="0"/>
              <a:t> Kesehatan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Alat Bukti dalam Proses </a:t>
            </a:r>
            <a:r>
              <a:rPr lang="en-US" dirty="0" err="1"/>
              <a:t>Penegakan</a:t>
            </a:r>
            <a:r>
              <a:rPr lang="en-US" dirty="0"/>
              <a:t> Hukum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Keperluan</a:t>
            </a:r>
            <a:r>
              <a:rPr lang="en-US" dirty="0"/>
              <a:t> Pendidikan dan </a:t>
            </a:r>
            <a:r>
              <a:rPr lang="en-US" dirty="0" err="1"/>
              <a:t>Penelitian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</a:t>
            </a:r>
            <a:r>
              <a:rPr lang="en-US" dirty="0" err="1"/>
              <a:t>Statistik</a:t>
            </a:r>
            <a:r>
              <a:rPr lang="en-US" dirty="0"/>
              <a:t> Kesehatan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33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2D4D-E930-46F3-983B-516ACF65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Rekam Medis :</a:t>
            </a:r>
            <a:br>
              <a:rPr lang="en-US" dirty="0"/>
            </a:br>
            <a:r>
              <a:rPr lang="en-US" sz="3200" dirty="0"/>
              <a:t>Jenis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E26B-B29C-487A-84A5-012289C7E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27" y="1825625"/>
            <a:ext cx="11209106" cy="47395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6B6B6B"/>
                </a:solidFill>
                <a:latin typeface="Jost"/>
              </a:rPr>
              <a:t>D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ata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klinis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atau data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medis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yaitu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segala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data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tentang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riwayat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penyakit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hasil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pemeriksaan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fisik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diagnosis,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pengobatan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serta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hasilnya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laporan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dokter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perawat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hasil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pemeriksaan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laboratorium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rontgen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scanning, dan lain-lain.</a:t>
            </a:r>
          </a:p>
          <a:p>
            <a:pPr marL="514350" indent="-514350">
              <a:buAutoNum type="arabicPeriod"/>
            </a:pPr>
            <a:endParaRPr lang="en-US" b="0" i="0" dirty="0">
              <a:solidFill>
                <a:srgbClr val="6B6B6B"/>
              </a:solidFill>
              <a:effectLst/>
              <a:latin typeface="Jost"/>
            </a:endParaRP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Data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demografi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yaitu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segala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data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pendukung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yang tidak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berhubungan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secara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langsung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dengan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data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medis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seperti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identitas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data social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ekonomi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alamat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dan lain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sebagainya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. Isi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dari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rekam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medis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baik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data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klinis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maupun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data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demografi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itu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bersifat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rahasia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.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Maka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dari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itu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di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setiap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dokumen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rekam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medis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selalu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tertulis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kata”RAHASIA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”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dari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dokumen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rekam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medis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itu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bersifat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rahasia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,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yaitu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menjelaskan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hubungan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yang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khusus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antara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pasien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dengan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dokter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yang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wajib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di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lindungi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sesuai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dengan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kode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etik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kedokteran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dan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peraturan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perundang-undangan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 yang </a:t>
            </a:r>
            <a:r>
              <a:rPr lang="en-US" b="0" i="0" dirty="0" err="1">
                <a:solidFill>
                  <a:srgbClr val="6B6B6B"/>
                </a:solidFill>
                <a:effectLst/>
                <a:latin typeface="Jost"/>
              </a:rPr>
              <a:t>berlaku</a:t>
            </a:r>
            <a:r>
              <a:rPr lang="en-US" b="0" i="0" dirty="0">
                <a:solidFill>
                  <a:srgbClr val="6B6B6B"/>
                </a:solidFill>
                <a:effectLst/>
                <a:latin typeface="Jost"/>
              </a:rPr>
              <a:t>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sz="2200" dirty="0"/>
              <a:t>Univ </a:t>
            </a:r>
            <a:r>
              <a:rPr lang="en-US" sz="2200" dirty="0" err="1"/>
              <a:t>Karangturi</a:t>
            </a:r>
            <a:r>
              <a:rPr lang="en-US" sz="2200" dirty="0"/>
              <a:t>, </a:t>
            </a:r>
            <a:r>
              <a:rPr lang="en-US" sz="2200" dirty="0" err="1"/>
              <a:t>Jur</a:t>
            </a:r>
            <a:r>
              <a:rPr lang="en-US" sz="2200" dirty="0"/>
              <a:t> Rekam Medik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74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FB09-D71E-4439-AFBF-99FBE811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 Rekam Medis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83D0-04FC-4668-B870-DDE9D4A31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 err="1">
                <a:effectLst/>
                <a:latin typeface="-apple-system"/>
              </a:rPr>
              <a:t>identitas</a:t>
            </a:r>
            <a:r>
              <a:rPr lang="en-US" b="1" i="0" dirty="0">
                <a:effectLst/>
                <a:latin typeface="-apple-system"/>
              </a:rPr>
              <a:t> Pasien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tanggal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dan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waktu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“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tindakan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hasil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anamnesis</a:t>
            </a:r>
            <a:endParaRPr lang="en-US" b="0" i="0" dirty="0">
              <a:solidFill>
                <a:schemeClr val="bg1">
                  <a:lumMod val="65000"/>
                </a:schemeClr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keluhan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 dan </a:t>
            </a:r>
            <a:r>
              <a:rPr 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riwayat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penyakit</a:t>
            </a:r>
            <a:endParaRPr lang="en-US" b="0" i="0" dirty="0">
              <a:solidFill>
                <a:schemeClr val="bg1">
                  <a:lumMod val="65000"/>
                </a:schemeClr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hasil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pemeriksaan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fisik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dan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penunjang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medik</a:t>
            </a:r>
            <a:endParaRPr lang="en-US" b="1" i="0" dirty="0">
              <a:solidFill>
                <a:srgbClr val="252525"/>
              </a:solidFill>
              <a:effectLst/>
              <a:latin typeface="-apple-system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diagnosis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rencana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penatalaksanaan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; </a:t>
            </a:r>
            <a:r>
              <a:rPr 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pengobatan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 dan/atau “</a:t>
            </a:r>
            <a:r>
              <a:rPr lang="en-US" b="0" i="0" dirty="0" err="1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tindakan</a:t>
            </a:r>
            <a:r>
              <a:rPr lang="en-US" b="0" i="0" dirty="0">
                <a:solidFill>
                  <a:schemeClr val="bg1">
                    <a:lumMod val="65000"/>
                  </a:schemeClr>
                </a:solidFill>
                <a:effectLst/>
                <a:latin typeface="-apple-system"/>
              </a:rPr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pelayanan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Iain yang telah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diberikan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kepada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pasien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; 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serta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dokumen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pendukung</a:t>
            </a:r>
            <a:r>
              <a:rPr lang="en-US" b="1" i="0" dirty="0">
                <a:solidFill>
                  <a:srgbClr val="252525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252525"/>
                </a:solidFill>
                <a:effectLst/>
                <a:latin typeface="-apple-system"/>
              </a:rPr>
              <a:t>lainnya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517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14E84-AF12-41B4-8B9A-E27F59DC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Anamnesis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24B2-2E93-4775-A455-47FA667E8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Cara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pemeriksaan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wawancara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langsung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pasien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atau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lain.</a:t>
            </a:r>
          </a:p>
          <a:p>
            <a:pPr marL="0" indent="0" algn="l">
              <a:buNone/>
            </a:pPr>
            <a:r>
              <a:rPr lang="it-IT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Apa saja yang di Anamnesis?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Identitas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Keluhan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Utama (KU)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Riwayat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Penyakit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Sekarang (RPS)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Riwayat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Penyakit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Dahulu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(RPD)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Riwayat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Penyakit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Keluarga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(RPK)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Riwayat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Kebiasaan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048646CD-C6E2-4B94-9A3E-AF6C1D2747CD}"/>
              </a:ext>
            </a:extLst>
          </p:cNvPr>
          <p:cNvSpPr txBox="1"/>
          <p:nvPr/>
        </p:nvSpPr>
        <p:spPr>
          <a:xfrm>
            <a:off x="11438466" y="617696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80613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364E-AAD8-4E5E-9355-BAE3AA3E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Penyimpanan</a:t>
            </a:r>
            <a:r>
              <a:rPr lang="en-US" dirty="0"/>
              <a:t> Rekam Medis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637F-02AB-4DBE-98E7-DC174D4F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Depkes</a:t>
            </a:r>
            <a:r>
              <a:rPr lang="en-US" dirty="0"/>
              <a:t> RI (2006), </a:t>
            </a:r>
          </a:p>
          <a:p>
            <a:pPr marL="0" indent="0">
              <a:buNone/>
            </a:pPr>
            <a:r>
              <a:rPr lang="en-US" dirty="0"/>
              <a:t>-Rekam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b="1" dirty="0" err="1"/>
              <a:t>nomor</a:t>
            </a:r>
            <a:r>
              <a:rPr lang="en-US" b="1" dirty="0"/>
              <a:t> </a:t>
            </a:r>
            <a:r>
              <a:rPr lang="en-US" b="1" dirty="0" err="1"/>
              <a:t>registrasi</a:t>
            </a:r>
            <a:r>
              <a:rPr lang="en-US" b="1" dirty="0"/>
              <a:t> </a:t>
            </a:r>
            <a:r>
              <a:rPr lang="en-US" dirty="0" err="1"/>
              <a:t>pasien</a:t>
            </a:r>
            <a:r>
              <a:rPr lang="en-US" dirty="0"/>
              <a:t> atau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yang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(terminal digit),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(middle digit) atau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(straight numerical).</a:t>
            </a:r>
          </a:p>
          <a:p>
            <a:pPr marL="0" indent="0">
              <a:buNone/>
            </a:pPr>
            <a:r>
              <a:rPr lang="en-US" dirty="0"/>
              <a:t>-Rekam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inap</a:t>
            </a:r>
            <a:r>
              <a:rPr lang="en-US" dirty="0"/>
              <a:t> di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sekurang-kurangnya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b="1" dirty="0" err="1"/>
              <a:t>jangka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dirty="0"/>
              <a:t>5 (lima)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terhitung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berobat</a:t>
            </a:r>
            <a:r>
              <a:rPr lang="en-US" dirty="0"/>
              <a:t> atau </a:t>
            </a:r>
            <a:r>
              <a:rPr lang="en-US" dirty="0" err="1"/>
              <a:t>dipulangkan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terpusat</a:t>
            </a:r>
            <a:r>
              <a:rPr lang="en-US" dirty="0"/>
              <a:t> pada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menyatukan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pasien</a:t>
            </a:r>
            <a:r>
              <a:rPr lang="en-US" dirty="0"/>
              <a:t>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,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inap</a:t>
            </a:r>
            <a:r>
              <a:rPr lang="en-US" dirty="0"/>
              <a:t>, dan </a:t>
            </a:r>
            <a:r>
              <a:rPr lang="en-US" dirty="0" err="1"/>
              <a:t>rawat</a:t>
            </a:r>
            <a:r>
              <a:rPr lang="en-US" dirty="0"/>
              <a:t> </a:t>
            </a:r>
            <a:r>
              <a:rPr lang="en-US" dirty="0" err="1"/>
              <a:t>darurat</a:t>
            </a:r>
            <a:r>
              <a:rPr lang="en-US" dirty="0"/>
              <a:t> di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. Dalam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ini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transportasi</a:t>
            </a:r>
            <a:r>
              <a:rPr lang="en-US" dirty="0"/>
              <a:t> </a:t>
            </a:r>
            <a:r>
              <a:rPr lang="en-US" dirty="0" err="1"/>
              <a:t>berkas</a:t>
            </a:r>
            <a:r>
              <a:rPr lang="en-US" dirty="0"/>
              <a:t> </a:t>
            </a:r>
            <a:r>
              <a:rPr lang="en-US" dirty="0" err="1"/>
              <a:t>rekam</a:t>
            </a:r>
            <a:r>
              <a:rPr lang="en-US" dirty="0"/>
              <a:t> </a:t>
            </a:r>
            <a:r>
              <a:rPr lang="en-US" dirty="0" err="1"/>
              <a:t>medis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lokasi </a:t>
            </a:r>
            <a:r>
              <a:rPr lang="en-US" dirty="0" err="1"/>
              <a:t>layanan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872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DAB0-135D-431D-8E2C-9857C7BE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Sanksi</a:t>
            </a:r>
            <a:r>
              <a:rPr lang="en-US" dirty="0"/>
              <a:t> </a:t>
            </a:r>
            <a:r>
              <a:rPr lang="fi-FI" sz="4000" i="0" dirty="0">
                <a:solidFill>
                  <a:srgbClr val="111111"/>
                </a:solidFill>
                <a:effectLst/>
              </a:rPr>
              <a:t>pelanggaran kerahasiaan rekam medis pasien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2D0A-6AC2-4292-A073-D57281206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Sanksi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pelanggaran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yang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dapat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dikenakan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Pasal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79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butir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c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Undang-undang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Nomor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29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Tahun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2004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tentang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Praktik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Kedokteran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mengancam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sanksi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pidana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kurungan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paling lama 1 (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satu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)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tahun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atau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denda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paling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banyakRp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. 50.000.000,- (Lima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puluh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juta</a:t>
            </a:r>
            <a:r>
              <a:rPr lang="en-US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rupiah)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71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D0C8-4090-4E80-BE07-090617FA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F011-E14F-4498-BE72-E573BE55D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Permenkes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269/MENKES/PER/</a:t>
            </a:r>
            <a:r>
              <a:rPr lang="en-US" dirty="0" err="1"/>
              <a:t>lll</a:t>
            </a:r>
            <a:r>
              <a:rPr lang="en-US" dirty="0"/>
              <a:t>/2008 </a:t>
            </a:r>
            <a:r>
              <a:rPr lang="en-US" dirty="0" err="1"/>
              <a:t>tentang</a:t>
            </a:r>
            <a:r>
              <a:rPr lang="en-US" dirty="0"/>
              <a:t> Rekam Medis</a:t>
            </a:r>
          </a:p>
          <a:p>
            <a:r>
              <a:rPr lang="en-US" dirty="0"/>
              <a:t>PERSI; Rekam Medis: </a:t>
            </a:r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Rahasia</a:t>
            </a:r>
            <a:r>
              <a:rPr lang="en-US" dirty="0"/>
              <a:t>?</a:t>
            </a:r>
          </a:p>
          <a:p>
            <a:r>
              <a:rPr lang="en-US" dirty="0" err="1"/>
              <a:t>Konsil</a:t>
            </a:r>
            <a:r>
              <a:rPr lang="en-US" dirty="0"/>
              <a:t> </a:t>
            </a:r>
            <a:r>
              <a:rPr lang="en-US" dirty="0" err="1"/>
              <a:t>Kedokteran</a:t>
            </a:r>
            <a:r>
              <a:rPr lang="en-US" dirty="0"/>
              <a:t> Indonesia; Manual Rekam Medis; Jakarta 2006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97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-apple-system</vt:lpstr>
      <vt:lpstr>arial</vt:lpstr>
      <vt:lpstr>arial</vt:lpstr>
      <vt:lpstr>Calibri</vt:lpstr>
      <vt:lpstr>Calibri Light</vt:lpstr>
      <vt:lpstr>Courier New</vt:lpstr>
      <vt:lpstr>Helvetica</vt:lpstr>
      <vt:lpstr>Jost</vt:lpstr>
      <vt:lpstr>Office Theme</vt:lpstr>
      <vt:lpstr>Rekam Medis</vt:lpstr>
      <vt:lpstr>Jenis Rekam Medis</vt:lpstr>
      <vt:lpstr>Fungsi</vt:lpstr>
      <vt:lpstr>Rekam Medis : Jenis Data</vt:lpstr>
      <vt:lpstr>Isi Rekam Medis</vt:lpstr>
      <vt:lpstr>Anamnesis</vt:lpstr>
      <vt:lpstr>Penyimpanan Rekam Medis </vt:lpstr>
      <vt:lpstr>Sanksi pelanggaran kerahasiaan rekam medis pasien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Rekam Medis</dc:title>
  <dc:creator>office 2019</dc:creator>
  <cp:lastModifiedBy>office 2019</cp:lastModifiedBy>
  <cp:revision>1</cp:revision>
  <dcterms:created xsi:type="dcterms:W3CDTF">2022-02-24T13:25:10Z</dcterms:created>
  <dcterms:modified xsi:type="dcterms:W3CDTF">2022-02-24T13:26:42Z</dcterms:modified>
</cp:coreProperties>
</file>