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4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4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4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5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42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4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9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6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9A8D-6AC4-4B5A-B03A-9DAE11E1AB6D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8E5C-0E98-40BD-BE50-447FC44FF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4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90238" y="499144"/>
            <a:ext cx="3073167" cy="10905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61214" y="2533475"/>
            <a:ext cx="3073167" cy="10905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98627" y="2533475"/>
            <a:ext cx="3073167" cy="10905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072654" y="2533475"/>
            <a:ext cx="3073167" cy="10905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0" y="1093802"/>
            <a:ext cx="1218374" cy="42062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3" y="3147925"/>
            <a:ext cx="1218374" cy="42062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59" y="3132326"/>
            <a:ext cx="1218374" cy="42062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50" y="3132327"/>
            <a:ext cx="1218374" cy="4206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390237" y="499143"/>
            <a:ext cx="105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Eureka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398627" y="253347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Division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072654" y="2533474"/>
            <a:ext cx="212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Number</a:t>
            </a:r>
            <a:r>
              <a:rPr lang="de-DE" sz="2400" b="1" dirty="0" smtClean="0"/>
              <a:t> Server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7761214" y="2533475"/>
            <a:ext cx="242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History</a:t>
            </a:r>
            <a:r>
              <a:rPr lang="de-DE" sz="2400" b="1" dirty="0" smtClean="0"/>
              <a:t>/Database</a:t>
            </a:r>
            <a:endParaRPr lang="de-DE" sz="2400" b="1" dirty="0"/>
          </a:p>
        </p:txBody>
      </p:sp>
      <p:sp>
        <p:nvSpPr>
          <p:cNvPr id="22" name="Zylinder 21"/>
          <p:cNvSpPr/>
          <p:nvPr/>
        </p:nvSpPr>
        <p:spPr>
          <a:xfrm>
            <a:off x="8338657" y="4257412"/>
            <a:ext cx="2000774" cy="2202110"/>
          </a:xfrm>
          <a:prstGeom prst="can">
            <a:avLst>
              <a:gd name="adj" fmla="val 30451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856" y="5659843"/>
            <a:ext cx="1142595" cy="594149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 flipV="1">
            <a:off x="2936147" y="1742499"/>
            <a:ext cx="1807827" cy="6381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7109670" y="1742499"/>
            <a:ext cx="1866075" cy="62389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5917034" y="1770244"/>
            <a:ext cx="9787" cy="60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9329257" y="3868889"/>
            <a:ext cx="9787" cy="6058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3917658" y="3721340"/>
            <a:ext cx="4195" cy="423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4623878" y="3721340"/>
            <a:ext cx="4195" cy="423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3917658" y="4144984"/>
            <a:ext cx="706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 flipV="1">
            <a:off x="7270458" y="3721340"/>
            <a:ext cx="4195" cy="423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7976678" y="3721340"/>
            <a:ext cx="4195" cy="423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7270458" y="4144984"/>
            <a:ext cx="706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4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2</cp:revision>
  <dcterms:created xsi:type="dcterms:W3CDTF">2018-01-08T08:49:02Z</dcterms:created>
  <dcterms:modified xsi:type="dcterms:W3CDTF">2018-01-08T09:43:33Z</dcterms:modified>
</cp:coreProperties>
</file>