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AA77CB-93CF-4FD1-BF64-537F9AE0E515}" v="5" dt="2023-12-10T05:40:12.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A ADEYEMI" userId="6302832f0cf80d3e" providerId="LiveId" clId="{2DAA77CB-93CF-4FD1-BF64-537F9AE0E515}"/>
    <pc:docChg chg="undo custSel addSld delSld modSld sldOrd">
      <pc:chgData name="REBECA ADEYEMI" userId="6302832f0cf80d3e" providerId="LiveId" clId="{2DAA77CB-93CF-4FD1-BF64-537F9AE0E515}" dt="2023-12-13T16:06:18.686" v="140"/>
      <pc:docMkLst>
        <pc:docMk/>
      </pc:docMkLst>
      <pc:sldChg chg="delSp modSp add del mod delDesignElem">
        <pc:chgData name="REBECA ADEYEMI" userId="6302832f0cf80d3e" providerId="LiveId" clId="{2DAA77CB-93CF-4FD1-BF64-537F9AE0E515}" dt="2023-12-12T02:40:04.060" v="117" actId="20577"/>
        <pc:sldMkLst>
          <pc:docMk/>
          <pc:sldMk cId="4094579946" sldId="256"/>
        </pc:sldMkLst>
        <pc:spChg chg="mod">
          <ac:chgData name="REBECA ADEYEMI" userId="6302832f0cf80d3e" providerId="LiveId" clId="{2DAA77CB-93CF-4FD1-BF64-537F9AE0E515}" dt="2023-12-12T02:40:04.060" v="117" actId="20577"/>
          <ac:spMkLst>
            <pc:docMk/>
            <pc:sldMk cId="4094579946" sldId="256"/>
            <ac:spMk id="2" creationId="{B9F3CAEF-3BB8-38A2-AEB1-3B8CEF3AE670}"/>
          </ac:spMkLst>
        </pc:spChg>
        <pc:spChg chg="del">
          <ac:chgData name="REBECA ADEYEMI" userId="6302832f0cf80d3e" providerId="LiveId" clId="{2DAA77CB-93CF-4FD1-BF64-537F9AE0E515}" dt="2023-12-10T05:33:51.428" v="10"/>
          <ac:spMkLst>
            <pc:docMk/>
            <pc:sldMk cId="4094579946" sldId="256"/>
            <ac:spMk id="11" creationId="{0671A8AE-40A1-4631-A6B8-581AFF065482}"/>
          </ac:spMkLst>
        </pc:spChg>
        <pc:spChg chg="del">
          <ac:chgData name="REBECA ADEYEMI" userId="6302832f0cf80d3e" providerId="LiveId" clId="{2DAA77CB-93CF-4FD1-BF64-537F9AE0E515}" dt="2023-12-10T05:33:51.428" v="10"/>
          <ac:spMkLst>
            <pc:docMk/>
            <pc:sldMk cId="4094579946" sldId="256"/>
            <ac:spMk id="13" creationId="{AB58EF07-17C2-48CF-ABB0-EEF1F17CB8F0}"/>
          </ac:spMkLst>
        </pc:spChg>
        <pc:spChg chg="del">
          <ac:chgData name="REBECA ADEYEMI" userId="6302832f0cf80d3e" providerId="LiveId" clId="{2DAA77CB-93CF-4FD1-BF64-537F9AE0E515}" dt="2023-12-10T05:33:51.428" v="10"/>
          <ac:spMkLst>
            <pc:docMk/>
            <pc:sldMk cId="4094579946" sldId="256"/>
            <ac:spMk id="15" creationId="{AF2F604E-43BE-4DC3-B983-E071523364F8}"/>
          </ac:spMkLst>
        </pc:spChg>
        <pc:spChg chg="del">
          <ac:chgData name="REBECA ADEYEMI" userId="6302832f0cf80d3e" providerId="LiveId" clId="{2DAA77CB-93CF-4FD1-BF64-537F9AE0E515}" dt="2023-12-10T05:33:51.428" v="10"/>
          <ac:spMkLst>
            <pc:docMk/>
            <pc:sldMk cId="4094579946" sldId="256"/>
            <ac:spMk id="17" creationId="{08C9B587-E65E-4B52-B37C-ABEBB6E87928}"/>
          </ac:spMkLst>
        </pc:spChg>
      </pc:sldChg>
      <pc:sldChg chg="addSp delSp modSp new mod setBg setClrOvrMap delDesignElem">
        <pc:chgData name="REBECA ADEYEMI" userId="6302832f0cf80d3e" providerId="LiveId" clId="{2DAA77CB-93CF-4FD1-BF64-537F9AE0E515}" dt="2023-12-10T05:38:36.923" v="27" actId="26606"/>
        <pc:sldMkLst>
          <pc:docMk/>
          <pc:sldMk cId="860372648" sldId="257"/>
        </pc:sldMkLst>
        <pc:spChg chg="add">
          <ac:chgData name="REBECA ADEYEMI" userId="6302832f0cf80d3e" providerId="LiveId" clId="{2DAA77CB-93CF-4FD1-BF64-537F9AE0E515}" dt="2023-12-10T05:38:36.923" v="27" actId="26606"/>
          <ac:spMkLst>
            <pc:docMk/>
            <pc:sldMk cId="860372648" sldId="257"/>
            <ac:spMk id="2" creationId="{2223BE02-E646-163D-50E2-80554E13A96E}"/>
          </ac:spMkLst>
        </pc:spChg>
        <pc:spChg chg="del">
          <ac:chgData name="REBECA ADEYEMI" userId="6302832f0cf80d3e" providerId="LiveId" clId="{2DAA77CB-93CF-4FD1-BF64-537F9AE0E515}" dt="2023-12-10T05:31:40.772" v="1" actId="931"/>
          <ac:spMkLst>
            <pc:docMk/>
            <pc:sldMk cId="860372648" sldId="257"/>
            <ac:spMk id="3" creationId="{421B0189-5B07-10CF-A1AA-C9CA291F7715}"/>
          </ac:spMkLst>
        </pc:spChg>
        <pc:spChg chg="del mod replId">
          <ac:chgData name="REBECA ADEYEMI" userId="6302832f0cf80d3e" providerId="LiveId" clId="{2DAA77CB-93CF-4FD1-BF64-537F9AE0E515}" dt="2023-12-10T05:33:58.353" v="12" actId="26606"/>
          <ac:spMkLst>
            <pc:docMk/>
            <pc:sldMk cId="860372648" sldId="257"/>
            <ac:spMk id="7" creationId="{42E42173-A667-A419-11B4-66CF01080F37}"/>
          </ac:spMkLst>
        </pc:spChg>
        <pc:spChg chg="add">
          <ac:chgData name="REBECA ADEYEMI" userId="6302832f0cf80d3e" providerId="LiveId" clId="{2DAA77CB-93CF-4FD1-BF64-537F9AE0E515}" dt="2023-12-10T05:38:36.923" v="27" actId="26606"/>
          <ac:spMkLst>
            <pc:docMk/>
            <pc:sldMk cId="860372648" sldId="257"/>
            <ac:spMk id="9" creationId="{AA857166-A416-4C5E-8AA9-5D5D1E13D151}"/>
          </ac:spMkLst>
        </pc:spChg>
        <pc:spChg chg="add del">
          <ac:chgData name="REBECA ADEYEMI" userId="6302832f0cf80d3e" providerId="LiveId" clId="{2DAA77CB-93CF-4FD1-BF64-537F9AE0E515}" dt="2023-12-10T05:38:32.962" v="25"/>
          <ac:spMkLst>
            <pc:docMk/>
            <pc:sldMk cId="860372648" sldId="257"/>
            <ac:spMk id="10" creationId="{16C5FA50-8D52-4617-AF91-5C7B1C8352F1}"/>
          </ac:spMkLst>
        </pc:spChg>
        <pc:spChg chg="add">
          <ac:chgData name="REBECA ADEYEMI" userId="6302832f0cf80d3e" providerId="LiveId" clId="{2DAA77CB-93CF-4FD1-BF64-537F9AE0E515}" dt="2023-12-10T05:38:36.923" v="27" actId="26606"/>
          <ac:spMkLst>
            <pc:docMk/>
            <pc:sldMk cId="860372648" sldId="257"/>
            <ac:spMk id="11" creationId="{13A48C6C-3CC4-4EE5-A773-EC1EB7F59CD4}"/>
          </ac:spMkLst>
        </pc:spChg>
        <pc:spChg chg="add del mod replId">
          <ac:chgData name="REBECA ADEYEMI" userId="6302832f0cf80d3e" providerId="LiveId" clId="{2DAA77CB-93CF-4FD1-BF64-537F9AE0E515}" dt="2023-12-10T05:38:36.923" v="27" actId="26606"/>
          <ac:spMkLst>
            <pc:docMk/>
            <pc:sldMk cId="860372648" sldId="257"/>
            <ac:spMk id="12" creationId="{BB6F2E47-17DE-0CCB-784D-1016ED76BCA0}"/>
          </ac:spMkLst>
        </pc:spChg>
        <pc:spChg chg="add del">
          <ac:chgData name="REBECA ADEYEMI" userId="6302832f0cf80d3e" providerId="LiveId" clId="{2DAA77CB-93CF-4FD1-BF64-537F9AE0E515}" dt="2023-12-10T05:38:32.962" v="25"/>
          <ac:spMkLst>
            <pc:docMk/>
            <pc:sldMk cId="860372648" sldId="257"/>
            <ac:spMk id="12" creationId="{E223798C-12AD-4B0C-A50C-D676347D67CF}"/>
          </ac:spMkLst>
        </pc:spChg>
        <pc:spChg chg="add">
          <ac:chgData name="REBECA ADEYEMI" userId="6302832f0cf80d3e" providerId="LiveId" clId="{2DAA77CB-93CF-4FD1-BF64-537F9AE0E515}" dt="2023-12-10T05:38:36.923" v="27" actId="26606"/>
          <ac:spMkLst>
            <pc:docMk/>
            <pc:sldMk cId="860372648" sldId="257"/>
            <ac:spMk id="14" creationId="{F489C2E0-4895-4B72-85EA-7EE9FAFFDC7E}"/>
          </ac:spMkLst>
        </pc:spChg>
        <pc:picChg chg="add">
          <ac:chgData name="REBECA ADEYEMI" userId="6302832f0cf80d3e" providerId="LiveId" clId="{2DAA77CB-93CF-4FD1-BF64-537F9AE0E515}" dt="2023-12-10T05:38:36.923" v="27" actId="26606"/>
          <ac:picMkLst>
            <pc:docMk/>
            <pc:sldMk cId="860372648" sldId="257"/>
            <ac:picMk id="5" creationId="{8A87D4B7-A1F1-5961-E51E-94153D40DAB1}"/>
          </ac:picMkLst>
        </pc:picChg>
        <pc:picChg chg="add del mod replId">
          <ac:chgData name="REBECA ADEYEMI" userId="6302832f0cf80d3e" providerId="LiveId" clId="{2DAA77CB-93CF-4FD1-BF64-537F9AE0E515}" dt="2023-12-10T05:33:58.353" v="12" actId="26606"/>
          <ac:picMkLst>
            <pc:docMk/>
            <pc:sldMk cId="860372648" sldId="257"/>
            <ac:picMk id="8" creationId="{D8497FD9-57C3-BB96-5477-F5D05A275BB0}"/>
          </ac:picMkLst>
        </pc:picChg>
        <pc:picChg chg="add del mod replId">
          <ac:chgData name="REBECA ADEYEMI" userId="6302832f0cf80d3e" providerId="LiveId" clId="{2DAA77CB-93CF-4FD1-BF64-537F9AE0E515}" dt="2023-12-10T05:38:36.923" v="27" actId="26606"/>
          <ac:picMkLst>
            <pc:docMk/>
            <pc:sldMk cId="860372648" sldId="257"/>
            <ac:picMk id="13" creationId="{F263F99D-1AEC-7D3C-3B7A-B59438F3C548}"/>
          </ac:picMkLst>
        </pc:picChg>
      </pc:sldChg>
      <pc:sldChg chg="addSp delSp modSp new mod">
        <pc:chgData name="REBECA ADEYEMI" userId="6302832f0cf80d3e" providerId="LiveId" clId="{2DAA77CB-93CF-4FD1-BF64-537F9AE0E515}" dt="2023-12-10T05:39:08.244" v="32"/>
        <pc:sldMkLst>
          <pc:docMk/>
          <pc:sldMk cId="992216114" sldId="258"/>
        </pc:sldMkLst>
        <pc:spChg chg="mod">
          <ac:chgData name="REBECA ADEYEMI" userId="6302832f0cf80d3e" providerId="LiveId" clId="{2DAA77CB-93CF-4FD1-BF64-537F9AE0E515}" dt="2023-12-10T05:39:08.244" v="32"/>
          <ac:spMkLst>
            <pc:docMk/>
            <pc:sldMk cId="992216114" sldId="258"/>
            <ac:spMk id="2" creationId="{B769887C-9E0C-98F1-FD59-1D9105D74216}"/>
          </ac:spMkLst>
        </pc:spChg>
        <pc:spChg chg="del">
          <ac:chgData name="REBECA ADEYEMI" userId="6302832f0cf80d3e" providerId="LiveId" clId="{2DAA77CB-93CF-4FD1-BF64-537F9AE0E515}" dt="2023-12-10T05:39:01.445" v="29" actId="931"/>
          <ac:spMkLst>
            <pc:docMk/>
            <pc:sldMk cId="992216114" sldId="258"/>
            <ac:spMk id="3" creationId="{5899DAEF-AD3B-D9EC-A3F6-7A8E0718EB63}"/>
          </ac:spMkLst>
        </pc:spChg>
        <pc:picChg chg="add mod">
          <ac:chgData name="REBECA ADEYEMI" userId="6302832f0cf80d3e" providerId="LiveId" clId="{2DAA77CB-93CF-4FD1-BF64-537F9AE0E515}" dt="2023-12-10T05:39:02.450" v="31" actId="962"/>
          <ac:picMkLst>
            <pc:docMk/>
            <pc:sldMk cId="992216114" sldId="258"/>
            <ac:picMk id="5" creationId="{4EE6916A-40FE-073B-0EB3-784CCADF2521}"/>
          </ac:picMkLst>
        </pc:picChg>
      </pc:sldChg>
      <pc:sldChg chg="new del">
        <pc:chgData name="REBECA ADEYEMI" userId="6302832f0cf80d3e" providerId="LiveId" clId="{2DAA77CB-93CF-4FD1-BF64-537F9AE0E515}" dt="2023-12-10T05:39:50.886" v="41" actId="2696"/>
        <pc:sldMkLst>
          <pc:docMk/>
          <pc:sldMk cId="1040955484" sldId="259"/>
        </pc:sldMkLst>
      </pc:sldChg>
      <pc:sldChg chg="new del">
        <pc:chgData name="REBECA ADEYEMI" userId="6302832f0cf80d3e" providerId="LiveId" clId="{2DAA77CB-93CF-4FD1-BF64-537F9AE0E515}" dt="2023-12-10T05:39:46.468" v="40" actId="2696"/>
        <pc:sldMkLst>
          <pc:docMk/>
          <pc:sldMk cId="287788120" sldId="260"/>
        </pc:sldMkLst>
      </pc:sldChg>
      <pc:sldChg chg="addSp delSp modSp new mod ord">
        <pc:chgData name="REBECA ADEYEMI" userId="6302832f0cf80d3e" providerId="LiveId" clId="{2DAA77CB-93CF-4FD1-BF64-537F9AE0E515}" dt="2023-12-10T05:46:18.713" v="49" actId="2711"/>
        <pc:sldMkLst>
          <pc:docMk/>
          <pc:sldMk cId="1985747588" sldId="261"/>
        </pc:sldMkLst>
        <pc:spChg chg="mod">
          <ac:chgData name="REBECA ADEYEMI" userId="6302832f0cf80d3e" providerId="LiveId" clId="{2DAA77CB-93CF-4FD1-BF64-537F9AE0E515}" dt="2023-12-10T05:46:18.713" v="49" actId="2711"/>
          <ac:spMkLst>
            <pc:docMk/>
            <pc:sldMk cId="1985747588" sldId="261"/>
            <ac:spMk id="2" creationId="{338B8CE8-98F6-8487-9236-589D7D9AF70F}"/>
          </ac:spMkLst>
        </pc:spChg>
        <pc:spChg chg="del">
          <ac:chgData name="REBECA ADEYEMI" userId="6302832f0cf80d3e" providerId="LiveId" clId="{2DAA77CB-93CF-4FD1-BF64-537F9AE0E515}" dt="2023-12-10T05:40:12.610" v="42" actId="931"/>
          <ac:spMkLst>
            <pc:docMk/>
            <pc:sldMk cId="1985747588" sldId="261"/>
            <ac:spMk id="3" creationId="{8F1373EC-32CB-A852-5F52-1C1FE6547B20}"/>
          </ac:spMkLst>
        </pc:spChg>
        <pc:picChg chg="add mod">
          <ac:chgData name="REBECA ADEYEMI" userId="6302832f0cf80d3e" providerId="LiveId" clId="{2DAA77CB-93CF-4FD1-BF64-537F9AE0E515}" dt="2023-12-10T05:40:13.991" v="44" actId="962"/>
          <ac:picMkLst>
            <pc:docMk/>
            <pc:sldMk cId="1985747588" sldId="261"/>
            <ac:picMk id="5" creationId="{4226EFA5-915B-069A-31BD-EDA10852CBA5}"/>
          </ac:picMkLst>
        </pc:picChg>
      </pc:sldChg>
      <pc:sldChg chg="modSp new mod">
        <pc:chgData name="REBECA ADEYEMI" userId="6302832f0cf80d3e" providerId="LiveId" clId="{2DAA77CB-93CF-4FD1-BF64-537F9AE0E515}" dt="2023-12-13T16:06:18.686" v="140"/>
        <pc:sldMkLst>
          <pc:docMk/>
          <pc:sldMk cId="3008371522" sldId="262"/>
        </pc:sldMkLst>
        <pc:spChg chg="mod">
          <ac:chgData name="REBECA ADEYEMI" userId="6302832f0cf80d3e" providerId="LiveId" clId="{2DAA77CB-93CF-4FD1-BF64-537F9AE0E515}" dt="2023-12-13T16:05:10.983" v="129" actId="20577"/>
          <ac:spMkLst>
            <pc:docMk/>
            <pc:sldMk cId="3008371522" sldId="262"/>
            <ac:spMk id="2" creationId="{E264C4A5-2783-FBD5-E691-549F5DE310C0}"/>
          </ac:spMkLst>
        </pc:spChg>
        <pc:spChg chg="mod">
          <ac:chgData name="REBECA ADEYEMI" userId="6302832f0cf80d3e" providerId="LiveId" clId="{2DAA77CB-93CF-4FD1-BF64-537F9AE0E515}" dt="2023-12-13T16:06:18.686" v="140"/>
          <ac:spMkLst>
            <pc:docMk/>
            <pc:sldMk cId="3008371522" sldId="262"/>
            <ac:spMk id="3" creationId="{8DBC73F8-3505-3642-ECBB-5A648D91360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5D1920-72A9-4561-9990-B8E4D2D754B9}"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11904-C39E-4AF1-9BC8-0480029DB587}" type="slidenum">
              <a:rPr lang="en-US" smtClean="0"/>
              <a:t>‹#›</a:t>
            </a:fld>
            <a:endParaRPr lang="en-US"/>
          </a:p>
        </p:txBody>
      </p:sp>
    </p:spTree>
    <p:extLst>
      <p:ext uri="{BB962C8B-B14F-4D97-AF65-F5344CB8AC3E}">
        <p14:creationId xmlns:p14="http://schemas.microsoft.com/office/powerpoint/2010/main" val="4188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D1920-72A9-4561-9990-B8E4D2D754B9}"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11904-C39E-4AF1-9BC8-0480029DB587}" type="slidenum">
              <a:rPr lang="en-US" smtClean="0"/>
              <a:t>‹#›</a:t>
            </a:fld>
            <a:endParaRPr lang="en-US"/>
          </a:p>
        </p:txBody>
      </p:sp>
    </p:spTree>
    <p:extLst>
      <p:ext uri="{BB962C8B-B14F-4D97-AF65-F5344CB8AC3E}">
        <p14:creationId xmlns:p14="http://schemas.microsoft.com/office/powerpoint/2010/main" val="115221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D1920-72A9-4561-9990-B8E4D2D754B9}"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11904-C39E-4AF1-9BC8-0480029DB587}" type="slidenum">
              <a:rPr lang="en-US" smtClean="0"/>
              <a:t>‹#›</a:t>
            </a:fld>
            <a:endParaRPr lang="en-US"/>
          </a:p>
        </p:txBody>
      </p:sp>
    </p:spTree>
    <p:extLst>
      <p:ext uri="{BB962C8B-B14F-4D97-AF65-F5344CB8AC3E}">
        <p14:creationId xmlns:p14="http://schemas.microsoft.com/office/powerpoint/2010/main" val="148781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D1920-72A9-4561-9990-B8E4D2D754B9}"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11904-C39E-4AF1-9BC8-0480029DB587}" type="slidenum">
              <a:rPr lang="en-US" smtClean="0"/>
              <a:t>‹#›</a:t>
            </a:fld>
            <a:endParaRPr lang="en-US"/>
          </a:p>
        </p:txBody>
      </p:sp>
    </p:spTree>
    <p:extLst>
      <p:ext uri="{BB962C8B-B14F-4D97-AF65-F5344CB8AC3E}">
        <p14:creationId xmlns:p14="http://schemas.microsoft.com/office/powerpoint/2010/main" val="2502752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5D1920-72A9-4561-9990-B8E4D2D754B9}"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11904-C39E-4AF1-9BC8-0480029DB587}" type="slidenum">
              <a:rPr lang="en-US" smtClean="0"/>
              <a:t>‹#›</a:t>
            </a:fld>
            <a:endParaRPr lang="en-US"/>
          </a:p>
        </p:txBody>
      </p:sp>
    </p:spTree>
    <p:extLst>
      <p:ext uri="{BB962C8B-B14F-4D97-AF65-F5344CB8AC3E}">
        <p14:creationId xmlns:p14="http://schemas.microsoft.com/office/powerpoint/2010/main" val="47342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5D1920-72A9-4561-9990-B8E4D2D754B9}"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11904-C39E-4AF1-9BC8-0480029DB587}" type="slidenum">
              <a:rPr lang="en-US" smtClean="0"/>
              <a:t>‹#›</a:t>
            </a:fld>
            <a:endParaRPr lang="en-US"/>
          </a:p>
        </p:txBody>
      </p:sp>
    </p:spTree>
    <p:extLst>
      <p:ext uri="{BB962C8B-B14F-4D97-AF65-F5344CB8AC3E}">
        <p14:creationId xmlns:p14="http://schemas.microsoft.com/office/powerpoint/2010/main" val="144661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D1920-72A9-4561-9990-B8E4D2D754B9}"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11904-C39E-4AF1-9BC8-0480029DB587}" type="slidenum">
              <a:rPr lang="en-US" smtClean="0"/>
              <a:t>‹#›</a:t>
            </a:fld>
            <a:endParaRPr lang="en-US"/>
          </a:p>
        </p:txBody>
      </p:sp>
    </p:spTree>
    <p:extLst>
      <p:ext uri="{BB962C8B-B14F-4D97-AF65-F5344CB8AC3E}">
        <p14:creationId xmlns:p14="http://schemas.microsoft.com/office/powerpoint/2010/main" val="365960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D1920-72A9-4561-9990-B8E4D2D754B9}"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11904-C39E-4AF1-9BC8-0480029DB587}" type="slidenum">
              <a:rPr lang="en-US" smtClean="0"/>
              <a:t>‹#›</a:t>
            </a:fld>
            <a:endParaRPr lang="en-US"/>
          </a:p>
        </p:txBody>
      </p:sp>
    </p:spTree>
    <p:extLst>
      <p:ext uri="{BB962C8B-B14F-4D97-AF65-F5344CB8AC3E}">
        <p14:creationId xmlns:p14="http://schemas.microsoft.com/office/powerpoint/2010/main" val="997375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D1920-72A9-4561-9990-B8E4D2D754B9}"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F11904-C39E-4AF1-9BC8-0480029DB587}" type="slidenum">
              <a:rPr lang="en-US" smtClean="0"/>
              <a:t>‹#›</a:t>
            </a:fld>
            <a:endParaRPr lang="en-US"/>
          </a:p>
        </p:txBody>
      </p:sp>
    </p:spTree>
    <p:extLst>
      <p:ext uri="{BB962C8B-B14F-4D97-AF65-F5344CB8AC3E}">
        <p14:creationId xmlns:p14="http://schemas.microsoft.com/office/powerpoint/2010/main" val="1021338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5D1920-72A9-4561-9990-B8E4D2D754B9}"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11904-C39E-4AF1-9BC8-0480029DB587}" type="slidenum">
              <a:rPr lang="en-US" smtClean="0"/>
              <a:t>‹#›</a:t>
            </a:fld>
            <a:endParaRPr lang="en-US"/>
          </a:p>
        </p:txBody>
      </p:sp>
    </p:spTree>
    <p:extLst>
      <p:ext uri="{BB962C8B-B14F-4D97-AF65-F5344CB8AC3E}">
        <p14:creationId xmlns:p14="http://schemas.microsoft.com/office/powerpoint/2010/main" val="366783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5D1920-72A9-4561-9990-B8E4D2D754B9}"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11904-C39E-4AF1-9BC8-0480029DB587}" type="slidenum">
              <a:rPr lang="en-US" smtClean="0"/>
              <a:t>‹#›</a:t>
            </a:fld>
            <a:endParaRPr lang="en-US"/>
          </a:p>
        </p:txBody>
      </p:sp>
    </p:spTree>
    <p:extLst>
      <p:ext uri="{BB962C8B-B14F-4D97-AF65-F5344CB8AC3E}">
        <p14:creationId xmlns:p14="http://schemas.microsoft.com/office/powerpoint/2010/main" val="207421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D1920-72A9-4561-9990-B8E4D2D754B9}" type="datetimeFigureOut">
              <a:rPr lang="en-US" smtClean="0"/>
              <a:t>12/11/2023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11904-C39E-4AF1-9BC8-0480029DB587}" type="slidenum">
              <a:rPr lang="en-US" smtClean="0"/>
              <a:t>‹#›</a:t>
            </a:fld>
            <a:endParaRPr lang="en-US"/>
          </a:p>
        </p:txBody>
      </p:sp>
    </p:spTree>
    <p:extLst>
      <p:ext uri="{BB962C8B-B14F-4D97-AF65-F5344CB8AC3E}">
        <p14:creationId xmlns:p14="http://schemas.microsoft.com/office/powerpoint/2010/main" val="34473067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ynextmove.org/profile/summary/15-1199.04"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using a computer&#10;&#10;Description automatically generated">
            <a:extLst>
              <a:ext uri="{FF2B5EF4-FFF2-40B4-BE49-F238E27FC236}">
                <a16:creationId xmlns:a16="http://schemas.microsoft.com/office/drawing/2014/main" id="{A590EDAD-BE90-D945-7F48-5284ADE9AAD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721" t="9091" r="25642"/>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B9F3CAEF-3BB8-38A2-AEB1-3B8CEF3AE670}"/>
              </a:ext>
            </a:extLst>
          </p:cNvPr>
          <p:cNvSpPr>
            <a:spLocks noGrp="1"/>
          </p:cNvSpPr>
          <p:nvPr>
            <p:ph type="ctrTitle"/>
          </p:nvPr>
        </p:nvSpPr>
        <p:spPr>
          <a:xfrm>
            <a:off x="477981" y="1122363"/>
            <a:ext cx="4023360" cy="1957267"/>
          </a:xfrm>
        </p:spPr>
        <p:txBody>
          <a:bodyPr anchor="b">
            <a:normAutofit/>
          </a:bodyPr>
          <a:lstStyle/>
          <a:p>
            <a:pPr algn="l"/>
            <a:r>
              <a:rPr lang="en-US" sz="4800" dirty="0">
                <a:latin typeface="Times New Roman" panose="02020603050405020304" pitchFamily="18" charset="0"/>
                <a:cs typeface="Times New Roman" panose="02020603050405020304" pitchFamily="18" charset="0"/>
              </a:rPr>
              <a:t>Nashville TN</a:t>
            </a:r>
          </a:p>
        </p:txBody>
      </p:sp>
      <p:sp>
        <p:nvSpPr>
          <p:cNvPr id="3" name="Subtitle 2">
            <a:extLst>
              <a:ext uri="{FF2B5EF4-FFF2-40B4-BE49-F238E27FC236}">
                <a16:creationId xmlns:a16="http://schemas.microsoft.com/office/drawing/2014/main" id="{530E7DBB-106B-2C4A-4B74-DFE4ACB58ECB}"/>
              </a:ext>
            </a:extLst>
          </p:cNvPr>
          <p:cNvSpPr>
            <a:spLocks noGrp="1"/>
          </p:cNvSpPr>
          <p:nvPr>
            <p:ph type="subTitle" idx="1"/>
          </p:nvPr>
        </p:nvSpPr>
        <p:spPr>
          <a:xfrm>
            <a:off x="477980" y="4872922"/>
            <a:ext cx="4023359" cy="1208141"/>
          </a:xfrm>
        </p:spPr>
        <p:txBody>
          <a:bodyPr>
            <a:normAutofit/>
          </a:bodyPr>
          <a:lstStyle/>
          <a:p>
            <a:pPr algn="l"/>
            <a:endParaRPr lang="en-US" sz="2000" dirty="0">
              <a:solidFill>
                <a:schemeClr val="bg1"/>
              </a:solidFill>
            </a:endParaRPr>
          </a:p>
        </p:txBody>
      </p:sp>
      <p:sp>
        <p:nvSpPr>
          <p:cNvPr id="6" name="TextBox 5">
            <a:extLst>
              <a:ext uri="{FF2B5EF4-FFF2-40B4-BE49-F238E27FC236}">
                <a16:creationId xmlns:a16="http://schemas.microsoft.com/office/drawing/2014/main" id="{514558CA-3446-8306-3CFA-2C45FEC7D8B0}"/>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mynextmove.org/profile/summary/15-1199.0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409457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lide Background">
            <a:extLst>
              <a:ext uri="{FF2B5EF4-FFF2-40B4-BE49-F238E27FC236}">
                <a16:creationId xmlns:a16="http://schemas.microsoft.com/office/drawing/2014/main" id="{AA857166-A416-4C5E-8AA9-5D5D1E13D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0"/>
            <a:ext cx="4617491" cy="6858000"/>
          </a:xfrm>
          <a:prstGeom prst="rect">
            <a:avLst/>
          </a:prstGeom>
          <a:ln>
            <a:noFill/>
          </a:ln>
          <a:effectLst>
            <a:outerShdw blurRad="203200" dist="88900" dir="21540000" sx="94000" sy="94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1"/>
            <a:ext cx="4617491" cy="5136739"/>
          </a:xfrm>
          <a:prstGeom prst="rect">
            <a:avLst/>
          </a:prstGeom>
          <a:ln>
            <a:noFill/>
          </a:ln>
          <a:effectLst>
            <a:outerShdw blurRad="177800" dist="1016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23BE02-E646-163D-50E2-80554E13A96E}"/>
              </a:ext>
            </a:extLst>
          </p:cNvPr>
          <p:cNvSpPr>
            <a:spLocks noGrp="1"/>
          </p:cNvSpPr>
          <p:nvPr>
            <p:ph type="title"/>
          </p:nvPr>
        </p:nvSpPr>
        <p:spPr>
          <a:xfrm>
            <a:off x="652887" y="617921"/>
            <a:ext cx="3482041" cy="3988585"/>
          </a:xfrm>
        </p:spPr>
        <p:txBody>
          <a:bodyPr vert="horz" lIns="91440" tIns="45720" rIns="91440" bIns="45720" rtlCol="0" anchor="ctr">
            <a:normAutofit/>
          </a:bodyPr>
          <a:lstStyle/>
          <a:p>
            <a:br>
              <a:rPr lang="en-US" sz="1400" kern="1200">
                <a:solidFill>
                  <a:schemeClr val="tx1"/>
                </a:solidFill>
                <a:latin typeface="+mj-lt"/>
                <a:ea typeface="+mj-ea"/>
                <a:cs typeface="+mj-cs"/>
              </a:rPr>
            </a:br>
            <a:r>
              <a:rPr lang="en-US" sz="1400" kern="1200">
                <a:solidFill>
                  <a:schemeClr val="tx1"/>
                </a:solidFill>
                <a:latin typeface="+mj-lt"/>
                <a:ea typeface="+mj-ea"/>
                <a:cs typeface="+mj-cs"/>
              </a:rPr>
              <a:t>  </a:t>
            </a:r>
            <a:br>
              <a:rPr lang="en-US" sz="1400" kern="1200">
                <a:solidFill>
                  <a:schemeClr val="tx1"/>
                </a:solidFill>
                <a:latin typeface="+mj-lt"/>
                <a:ea typeface="+mj-ea"/>
                <a:cs typeface="+mj-cs"/>
              </a:rPr>
            </a:br>
            <a:br>
              <a:rPr lang="en-US" sz="1400" kern="1200">
                <a:solidFill>
                  <a:schemeClr val="tx1"/>
                </a:solidFill>
                <a:latin typeface="+mj-lt"/>
                <a:ea typeface="+mj-ea"/>
                <a:cs typeface="+mj-cs"/>
              </a:rPr>
            </a:br>
            <a:r>
              <a:rPr lang="en-US" sz="1400" b="0" i="0" kern="1200">
                <a:solidFill>
                  <a:schemeClr val="tx1"/>
                </a:solidFill>
                <a:effectLst/>
                <a:latin typeface="+mj-lt"/>
                <a:ea typeface="+mj-ea"/>
                <a:cs typeface="+mj-cs"/>
              </a:rPr>
              <a:t>This type of map uses differences in shading or coloring within predefined areas, like counties, to indicate the density of population in those areas. The lighter colors likely represent lower population densities, while the darker colors indicate higher population densities. This map shows the state of Tennessee, with county boundaries marked and the population density represented by the color scale on the right side of the image. The color scale shows a gradient from light to dark, which corresponds to increasing population density values.</a:t>
            </a:r>
            <a:endParaRPr lang="en-US" sz="1400" kern="1200">
              <a:solidFill>
                <a:schemeClr val="tx1"/>
              </a:solidFill>
              <a:latin typeface="+mj-lt"/>
              <a:ea typeface="+mj-ea"/>
              <a:cs typeface="+mj-cs"/>
            </a:endParaRPr>
          </a:p>
        </p:txBody>
      </p:sp>
      <p:pic>
        <p:nvPicPr>
          <p:cNvPr id="5" name="Content Placeholder 4" descr="A map of the state of tennessee&#10;&#10;Description automatically generated">
            <a:extLst>
              <a:ext uri="{FF2B5EF4-FFF2-40B4-BE49-F238E27FC236}">
                <a16:creationId xmlns:a16="http://schemas.microsoft.com/office/drawing/2014/main" id="{8A87D4B7-A1F1-5961-E51E-94153D40DAB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007"/>
          <a:stretch/>
        </p:blipFill>
        <p:spPr>
          <a:xfrm>
            <a:off x="5199145" y="1322373"/>
            <a:ext cx="6409958" cy="4302694"/>
          </a:xfrm>
          <a:prstGeom prst="rect">
            <a:avLst/>
          </a:prstGeom>
        </p:spPr>
      </p:pic>
    </p:spTree>
    <p:extLst>
      <p:ext uri="{BB962C8B-B14F-4D97-AF65-F5344CB8AC3E}">
        <p14:creationId xmlns:p14="http://schemas.microsoft.com/office/powerpoint/2010/main" val="86037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887C-9E0C-98F1-FD59-1D9105D74216}"/>
              </a:ext>
            </a:extLst>
          </p:cNvPr>
          <p:cNvSpPr>
            <a:spLocks noGrp="1"/>
          </p:cNvSpPr>
          <p:nvPr>
            <p:ph type="title"/>
          </p:nvPr>
        </p:nvSpPr>
        <p:spPr/>
        <p:txBody>
          <a:bodyPr/>
          <a:lstStyle/>
          <a:p>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represents the land (ALAND) and water (AWATER) areas of various counties, which are indicated on the horizontal axis, with the area in square kilometers on the vertical axis. Each county has two bars adjacent to each other, one for land and one for water, which allows for a comparison between the two types of areas within each county</a:t>
            </a:r>
            <a:endParaRPr lang="en-US" dirty="0"/>
          </a:p>
        </p:txBody>
      </p:sp>
      <p:pic>
        <p:nvPicPr>
          <p:cNvPr id="5" name="Content Placeholder 4" descr="A graph of blue and orange lines&#10;&#10;Description automatically generated">
            <a:extLst>
              <a:ext uri="{FF2B5EF4-FFF2-40B4-BE49-F238E27FC236}">
                <a16:creationId xmlns:a16="http://schemas.microsoft.com/office/drawing/2014/main" id="{4EE6916A-40FE-073B-0EB3-784CCADF2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173" y="1825625"/>
            <a:ext cx="7943654" cy="4351338"/>
          </a:xfrm>
        </p:spPr>
      </p:pic>
    </p:spTree>
    <p:extLst>
      <p:ext uri="{BB962C8B-B14F-4D97-AF65-F5344CB8AC3E}">
        <p14:creationId xmlns:p14="http://schemas.microsoft.com/office/powerpoint/2010/main" val="99221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8CE8-98F6-8487-9236-589D7D9AF70F}"/>
              </a:ext>
            </a:extLst>
          </p:cNvPr>
          <p:cNvSpPr>
            <a:spLocks noGrp="1"/>
          </p:cNvSpPr>
          <p:nvPr>
            <p:ph type="title"/>
          </p:nvPr>
        </p:nvSpPr>
        <p:spPr/>
        <p:txBody>
          <a:bodyPr>
            <a:normAutofit/>
          </a:bodyPr>
          <a:lstStyle/>
          <a:p>
            <a:r>
              <a:rPr lang="en-US" sz="1600" dirty="0">
                <a:latin typeface="Times New Roman" panose="02020603050405020304" pitchFamily="18" charset="0"/>
                <a:cs typeface="Times New Roman" panose="02020603050405020304" pitchFamily="18" charset="0"/>
              </a:rPr>
              <a:t> showing the county boundaries within the state of Tennessee. It is a simple, uncolored outline map that highlights the borders of each county. The latitude and longitude lines are also shown, providing a geographic framework for the map. This type of map is typically used as a base for creating more complex geospatial visualizations, such as showing demographic data, economic statistics</a:t>
            </a:r>
          </a:p>
        </p:txBody>
      </p:sp>
      <p:pic>
        <p:nvPicPr>
          <p:cNvPr id="5" name="Content Placeholder 4" descr="A screenshot of a computer screen&#10;&#10;Description automatically generated">
            <a:extLst>
              <a:ext uri="{FF2B5EF4-FFF2-40B4-BE49-F238E27FC236}">
                <a16:creationId xmlns:a16="http://schemas.microsoft.com/office/drawing/2014/main" id="{4226EFA5-915B-069A-31BD-EDA10852CB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985" y="1825625"/>
            <a:ext cx="7942030" cy="4351338"/>
          </a:xfrm>
        </p:spPr>
      </p:pic>
    </p:spTree>
    <p:extLst>
      <p:ext uri="{BB962C8B-B14F-4D97-AF65-F5344CB8AC3E}">
        <p14:creationId xmlns:p14="http://schemas.microsoft.com/office/powerpoint/2010/main" val="198574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C4A5-2783-FBD5-E691-549F5DE310C0}"/>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8DBC73F8-3505-3642-ECBB-5A648D91360B}"/>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Here are a few general assumptions one might make: </a:t>
            </a:r>
          </a:p>
          <a:p>
            <a:r>
              <a:rPr lang="en-US" sz="1800" dirty="0">
                <a:effectLst/>
                <a:latin typeface="Times New Roman" panose="02020603050405020304" pitchFamily="18" charset="0"/>
                <a:ea typeface="Calibri" panose="020F0502020204030204" pitchFamily="34" charset="0"/>
              </a:rPr>
              <a:t>Educational or Demonstrative Purpose: The map could be intended for educational purposes, possibly to demonstrate the relative locations of countries and continents without focusing on finer details. </a:t>
            </a:r>
          </a:p>
          <a:p>
            <a:r>
              <a:rPr lang="en-US" sz="1800" dirty="0">
                <a:effectLst/>
                <a:latin typeface="Times New Roman" panose="02020603050405020304" pitchFamily="18" charset="0"/>
                <a:ea typeface="Calibri" panose="020F0502020204030204" pitchFamily="34" charset="0"/>
              </a:rPr>
              <a:t>Focus on Geographic Contours: The map highlights the contours of the continents and the vastness of the oceans, which could be used in a context where the discussion is about continental drift, plate tectonics, or oceanography. </a:t>
            </a:r>
          </a:p>
          <a:p>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Cartographic Design: The map's minimalistic design could be deliberate to emphasize a specific aspect, such as the size of countries, or to serve as a canvas for adding specific data layers in a Geographic Information System (GIS) application.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083715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5949</TotalTime>
  <Words>371</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Nashville TN</vt:lpstr>
      <vt:lpstr>     This type of map uses differences in shading or coloring within predefined areas, like counties, to indicate the density of population in those areas. The lighter colors likely represent lower population densities, while the darker colors indicate higher population densities. This map shows the state of Tennessee, with county boundaries marked and the population density represented by the color scale on the right side of the image. The color scale shows a gradient from light to dark, which corresponds to increasing population density values.</vt:lpstr>
      <vt:lpstr>represents the land (ALAND) and water (AWATER) areas of various counties, which are indicated on the horizontal axis, with the area in square kilometers on the vertical axis. Each county has two bars adjacent to each other, one for land and one for water, which allows for a comparison between the two types of areas within each county</vt:lpstr>
      <vt:lpstr> showing the county boundaries within the state of Tennessee. It is a simple, uncolored outline map that highlights the borders of each county. The latitude and longitude lines are also shown, providing a geographic framework for the map. This type of map is typically used as a base for creating more complex geospatial visualizations, such as showing demographic data, economic statistics</vt:lpstr>
      <vt:lpstr>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REBECA ADEYEMI</dc:creator>
  <cp:lastModifiedBy>REBECA ADEYEMI</cp:lastModifiedBy>
  <cp:revision>1</cp:revision>
  <dcterms:created xsi:type="dcterms:W3CDTF">2023-12-07T16:12:48Z</dcterms:created>
  <dcterms:modified xsi:type="dcterms:W3CDTF">2023-12-13T16:06:26Z</dcterms:modified>
</cp:coreProperties>
</file>