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90" r:id="rId4"/>
  </p:sldMasterIdLst>
  <p:notesMasterIdLst>
    <p:notesMasterId r:id="rId29"/>
  </p:notesMasterIdLst>
  <p:sldIdLst>
    <p:sldId id="256" r:id="rId5"/>
    <p:sldId id="258" r:id="rId6"/>
    <p:sldId id="259" r:id="rId7"/>
    <p:sldId id="261" r:id="rId8"/>
    <p:sldId id="345" r:id="rId9"/>
    <p:sldId id="268" r:id="rId10"/>
    <p:sldId id="260" r:id="rId11"/>
    <p:sldId id="344" r:id="rId12"/>
    <p:sldId id="279" r:id="rId13"/>
    <p:sldId id="266" r:id="rId14"/>
    <p:sldId id="346" r:id="rId15"/>
    <p:sldId id="347" r:id="rId16"/>
    <p:sldId id="348" r:id="rId17"/>
    <p:sldId id="349" r:id="rId18"/>
    <p:sldId id="350" r:id="rId19"/>
    <p:sldId id="351" r:id="rId20"/>
    <p:sldId id="352" r:id="rId21"/>
    <p:sldId id="273" r:id="rId22"/>
    <p:sldId id="342" r:id="rId23"/>
    <p:sldId id="343" r:id="rId24"/>
    <p:sldId id="263" r:id="rId25"/>
    <p:sldId id="275" r:id="rId26"/>
    <p:sldId id="353" r:id="rId27"/>
    <p:sldId id="291"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91AC29-E10A-4B78-85DE-7F2D8ECB3562}" v="2679" vWet="2681" dt="2023-05-01T14:52:22.651"/>
    <p1510:client id="{92EE8D90-C723-49BC-A6D2-E34DB4447A3E}" v="52" dt="2023-05-01T14:52:28.990"/>
    <p1510:client id="{E63C90F4-2E8A-415C-8826-E015E24584ED}" v="13" dt="2023-05-01T14:35:24.790"/>
    <p1510:client id="{F58DB21E-F0DD-D144-BCC7-DF944CBE8FEA}" v="911" dt="2023-05-01T15:05:47.765"/>
  </p1510:revLst>
</p1510:revInfo>
</file>

<file path=ppt/tableStyles.xml><?xml version="1.0" encoding="utf-8"?>
<a:tblStyleLst xmlns:a="http://schemas.openxmlformats.org/drawingml/2006/main" def="{5F4C699E-E3F8-4833-8833-D8DA1F0DCD44}">
  <a:tblStyle styleId="{5F4C699E-E3F8-4833-8833-D8DA1F0DCD4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Parsley" userId="S::wjparsle@uark.edu::a1c6400a-bcb7-4cfb-a3c5-eb34cebf11aa" providerId="AD" clId="Web-{E7843B7B-151B-46B5-88DA-3D0026945F7F}"/>
    <pc:docChg chg="modSld">
      <pc:chgData name="William Parsley" userId="S::wjparsle@uark.edu::a1c6400a-bcb7-4cfb-a3c5-eb34cebf11aa" providerId="AD" clId="Web-{E7843B7B-151B-46B5-88DA-3D0026945F7F}" dt="2023-04-27T20:21:30.530" v="1" actId="20577"/>
      <pc:docMkLst>
        <pc:docMk/>
      </pc:docMkLst>
      <pc:sldChg chg="modSp">
        <pc:chgData name="William Parsley" userId="S::wjparsle@uark.edu::a1c6400a-bcb7-4cfb-a3c5-eb34cebf11aa" providerId="AD" clId="Web-{E7843B7B-151B-46B5-88DA-3D0026945F7F}" dt="2023-04-27T20:21:30.530" v="1" actId="20577"/>
        <pc:sldMkLst>
          <pc:docMk/>
          <pc:sldMk cId="2731790840" sldId="346"/>
        </pc:sldMkLst>
        <pc:spChg chg="mod">
          <ac:chgData name="William Parsley" userId="S::wjparsle@uark.edu::a1c6400a-bcb7-4cfb-a3c5-eb34cebf11aa" providerId="AD" clId="Web-{E7843B7B-151B-46B5-88DA-3D0026945F7F}" dt="2023-04-27T20:21:30.530" v="1" actId="20577"/>
          <ac:spMkLst>
            <pc:docMk/>
            <pc:sldMk cId="2731790840" sldId="346"/>
            <ac:spMk id="1530" creationId="{00000000-0000-0000-0000-000000000000}"/>
          </ac:spMkLst>
        </pc:spChg>
      </pc:sldChg>
    </pc:docChg>
  </pc:docChgLst>
  <pc:docChgLst>
    <pc:chgData name="William Parsley" userId="S::wjparsle@uark.edu::a1c6400a-bcb7-4cfb-a3c5-eb34cebf11aa" providerId="AD" clId="Web-{E63C90F4-2E8A-415C-8826-E015E24584ED}"/>
    <pc:docChg chg="modSld">
      <pc:chgData name="William Parsley" userId="S::wjparsle@uark.edu::a1c6400a-bcb7-4cfb-a3c5-eb34cebf11aa" providerId="AD" clId="Web-{E63C90F4-2E8A-415C-8826-E015E24584ED}" dt="2023-05-01T14:35:24.587" v="8" actId="20577"/>
      <pc:docMkLst>
        <pc:docMk/>
      </pc:docMkLst>
      <pc:sldChg chg="modSp">
        <pc:chgData name="William Parsley" userId="S::wjparsle@uark.edu::a1c6400a-bcb7-4cfb-a3c5-eb34cebf11aa" providerId="AD" clId="Web-{E63C90F4-2E8A-415C-8826-E015E24584ED}" dt="2023-05-01T14:32:30.598" v="3" actId="20577"/>
        <pc:sldMkLst>
          <pc:docMk/>
          <pc:sldMk cId="0" sldId="258"/>
        </pc:sldMkLst>
        <pc:spChg chg="mod">
          <ac:chgData name="William Parsley" userId="S::wjparsle@uark.edu::a1c6400a-bcb7-4cfb-a3c5-eb34cebf11aa" providerId="AD" clId="Web-{E63C90F4-2E8A-415C-8826-E015E24584ED}" dt="2023-05-01T14:32:30.598" v="3" actId="20577"/>
          <ac:spMkLst>
            <pc:docMk/>
            <pc:sldMk cId="0" sldId="258"/>
            <ac:spMk id="969" creationId="{00000000-0000-0000-0000-000000000000}"/>
          </ac:spMkLst>
        </pc:spChg>
      </pc:sldChg>
      <pc:sldChg chg="modSp">
        <pc:chgData name="William Parsley" userId="S::wjparsle@uark.edu::a1c6400a-bcb7-4cfb-a3c5-eb34cebf11aa" providerId="AD" clId="Web-{E63C90F4-2E8A-415C-8826-E015E24584ED}" dt="2023-05-01T14:33:00.427" v="5" actId="20577"/>
        <pc:sldMkLst>
          <pc:docMk/>
          <pc:sldMk cId="0" sldId="275"/>
        </pc:sldMkLst>
        <pc:spChg chg="mod">
          <ac:chgData name="William Parsley" userId="S::wjparsle@uark.edu::a1c6400a-bcb7-4cfb-a3c5-eb34cebf11aa" providerId="AD" clId="Web-{E63C90F4-2E8A-415C-8826-E015E24584ED}" dt="2023-05-01T14:33:00.427" v="5" actId="20577"/>
          <ac:spMkLst>
            <pc:docMk/>
            <pc:sldMk cId="0" sldId="275"/>
            <ac:spMk id="1852" creationId="{00000000-0000-0000-0000-000000000000}"/>
          </ac:spMkLst>
        </pc:spChg>
      </pc:sldChg>
      <pc:sldChg chg="modSp">
        <pc:chgData name="William Parsley" userId="S::wjparsle@uark.edu::a1c6400a-bcb7-4cfb-a3c5-eb34cebf11aa" providerId="AD" clId="Web-{E63C90F4-2E8A-415C-8826-E015E24584ED}" dt="2023-05-01T14:32:48.583" v="4" actId="20577"/>
        <pc:sldMkLst>
          <pc:docMk/>
          <pc:sldMk cId="2215098711" sldId="352"/>
        </pc:sldMkLst>
        <pc:spChg chg="mod">
          <ac:chgData name="William Parsley" userId="S::wjparsle@uark.edu::a1c6400a-bcb7-4cfb-a3c5-eb34cebf11aa" providerId="AD" clId="Web-{E63C90F4-2E8A-415C-8826-E015E24584ED}" dt="2023-05-01T14:32:48.583" v="4" actId="20577"/>
          <ac:spMkLst>
            <pc:docMk/>
            <pc:sldMk cId="2215098711" sldId="352"/>
            <ac:spMk id="1854" creationId="{00000000-0000-0000-0000-000000000000}"/>
          </ac:spMkLst>
        </pc:spChg>
      </pc:sldChg>
      <pc:sldChg chg="modSp">
        <pc:chgData name="William Parsley" userId="S::wjparsle@uark.edu::a1c6400a-bcb7-4cfb-a3c5-eb34cebf11aa" providerId="AD" clId="Web-{E63C90F4-2E8A-415C-8826-E015E24584ED}" dt="2023-05-01T14:35:24.587" v="8" actId="20577"/>
        <pc:sldMkLst>
          <pc:docMk/>
          <pc:sldMk cId="803256286" sldId="353"/>
        </pc:sldMkLst>
        <pc:spChg chg="mod">
          <ac:chgData name="William Parsley" userId="S::wjparsle@uark.edu::a1c6400a-bcb7-4cfb-a3c5-eb34cebf11aa" providerId="AD" clId="Web-{E63C90F4-2E8A-415C-8826-E015E24584ED}" dt="2023-05-01T14:35:24.587" v="8" actId="20577"/>
          <ac:spMkLst>
            <pc:docMk/>
            <pc:sldMk cId="803256286" sldId="353"/>
            <ac:spMk id="5" creationId="{E5DA3B06-DA89-2E76-EDC6-82E69642D2C3}"/>
          </ac:spMkLst>
        </pc:spChg>
      </pc:sldChg>
    </pc:docChg>
  </pc:docChgLst>
  <pc:docChgLst>
    <pc:chgData name="Phoebe Miller" userId="S::pem005@uark.edu::6bd8fad0-ad8c-43f1-976d-e02cae0d4596" providerId="AD" clId="Web-{3CFA5A4D-EEDE-4329-A0A8-B0BB159CA688}"/>
    <pc:docChg chg="delSld modSld sldOrd">
      <pc:chgData name="Phoebe Miller" userId="S::pem005@uark.edu::6bd8fad0-ad8c-43f1-976d-e02cae0d4596" providerId="AD" clId="Web-{3CFA5A4D-EEDE-4329-A0A8-B0BB159CA688}" dt="2023-04-27T17:24:49.101" v="341" actId="1076"/>
      <pc:docMkLst>
        <pc:docMk/>
      </pc:docMkLst>
      <pc:sldChg chg="modTransition">
        <pc:chgData name="Phoebe Miller" userId="S::pem005@uark.edu::6bd8fad0-ad8c-43f1-976d-e02cae0d4596" providerId="AD" clId="Web-{3CFA5A4D-EEDE-4329-A0A8-B0BB159CA688}" dt="2023-04-27T17:15:53.116" v="298"/>
        <pc:sldMkLst>
          <pc:docMk/>
          <pc:sldMk cId="0" sldId="256"/>
        </pc:sldMkLst>
      </pc:sldChg>
      <pc:sldChg chg="modSp modTransition">
        <pc:chgData name="Phoebe Miller" userId="S::pem005@uark.edu::6bd8fad0-ad8c-43f1-976d-e02cae0d4596" providerId="AD" clId="Web-{3CFA5A4D-EEDE-4329-A0A8-B0BB159CA688}" dt="2023-04-27T17:15:53.116" v="294"/>
        <pc:sldMkLst>
          <pc:docMk/>
          <pc:sldMk cId="0" sldId="258"/>
        </pc:sldMkLst>
        <pc:spChg chg="mod">
          <ac:chgData name="Phoebe Miller" userId="S::pem005@uark.edu::6bd8fad0-ad8c-43f1-976d-e02cae0d4596" providerId="AD" clId="Web-{3CFA5A4D-EEDE-4329-A0A8-B0BB159CA688}" dt="2023-04-27T17:01:24.340" v="242"/>
          <ac:spMkLst>
            <pc:docMk/>
            <pc:sldMk cId="0" sldId="258"/>
            <ac:spMk id="961" creationId="{00000000-0000-0000-0000-000000000000}"/>
          </ac:spMkLst>
        </pc:spChg>
        <pc:spChg chg="mod">
          <ac:chgData name="Phoebe Miller" userId="S::pem005@uark.edu::6bd8fad0-ad8c-43f1-976d-e02cae0d4596" providerId="AD" clId="Web-{3CFA5A4D-EEDE-4329-A0A8-B0BB159CA688}" dt="2023-04-27T17:01:15.824" v="239"/>
          <ac:spMkLst>
            <pc:docMk/>
            <pc:sldMk cId="0" sldId="258"/>
            <ac:spMk id="962" creationId="{00000000-0000-0000-0000-000000000000}"/>
          </ac:spMkLst>
        </pc:spChg>
        <pc:spChg chg="mod">
          <ac:chgData name="Phoebe Miller" userId="S::pem005@uark.edu::6bd8fad0-ad8c-43f1-976d-e02cae0d4596" providerId="AD" clId="Web-{3CFA5A4D-EEDE-4329-A0A8-B0BB159CA688}" dt="2023-04-27T17:01:11.480" v="238"/>
          <ac:spMkLst>
            <pc:docMk/>
            <pc:sldMk cId="0" sldId="258"/>
            <ac:spMk id="963" creationId="{00000000-0000-0000-0000-000000000000}"/>
          </ac:spMkLst>
        </pc:spChg>
        <pc:spChg chg="mod">
          <ac:chgData name="Phoebe Miller" userId="S::pem005@uark.edu::6bd8fad0-ad8c-43f1-976d-e02cae0d4596" providerId="AD" clId="Web-{3CFA5A4D-EEDE-4329-A0A8-B0BB159CA688}" dt="2023-04-27T16:53:18.903" v="81" actId="1076"/>
          <ac:spMkLst>
            <pc:docMk/>
            <pc:sldMk cId="0" sldId="258"/>
            <ac:spMk id="964" creationId="{00000000-0000-0000-0000-000000000000}"/>
          </ac:spMkLst>
        </pc:spChg>
        <pc:spChg chg="mod">
          <ac:chgData name="Phoebe Miller" userId="S::pem005@uark.edu::6bd8fad0-ad8c-43f1-976d-e02cae0d4596" providerId="AD" clId="Web-{3CFA5A4D-EEDE-4329-A0A8-B0BB159CA688}" dt="2023-04-27T17:01:04.480" v="237" actId="20577"/>
          <ac:spMkLst>
            <pc:docMk/>
            <pc:sldMk cId="0" sldId="258"/>
            <ac:spMk id="965" creationId="{00000000-0000-0000-0000-000000000000}"/>
          </ac:spMkLst>
        </pc:spChg>
        <pc:spChg chg="mod">
          <ac:chgData name="Phoebe Miller" userId="S::pem005@uark.edu::6bd8fad0-ad8c-43f1-976d-e02cae0d4596" providerId="AD" clId="Web-{3CFA5A4D-EEDE-4329-A0A8-B0BB159CA688}" dt="2023-04-27T17:01:18.542" v="240"/>
          <ac:spMkLst>
            <pc:docMk/>
            <pc:sldMk cId="0" sldId="258"/>
            <ac:spMk id="966" creationId="{00000000-0000-0000-0000-000000000000}"/>
          </ac:spMkLst>
        </pc:spChg>
        <pc:spChg chg="mod">
          <ac:chgData name="Phoebe Miller" userId="S::pem005@uark.edu::6bd8fad0-ad8c-43f1-976d-e02cae0d4596" providerId="AD" clId="Web-{3CFA5A4D-EEDE-4329-A0A8-B0BB159CA688}" dt="2023-04-27T16:57:10.144" v="164" actId="1076"/>
          <ac:spMkLst>
            <pc:docMk/>
            <pc:sldMk cId="0" sldId="258"/>
            <ac:spMk id="967" creationId="{00000000-0000-0000-0000-000000000000}"/>
          </ac:spMkLst>
        </pc:spChg>
        <pc:spChg chg="mod">
          <ac:chgData name="Phoebe Miller" userId="S::pem005@uark.edu::6bd8fad0-ad8c-43f1-976d-e02cae0d4596" providerId="AD" clId="Web-{3CFA5A4D-EEDE-4329-A0A8-B0BB159CA688}" dt="2023-04-27T17:00:27.728" v="209" actId="20577"/>
          <ac:spMkLst>
            <pc:docMk/>
            <pc:sldMk cId="0" sldId="258"/>
            <ac:spMk id="968" creationId="{00000000-0000-0000-0000-000000000000}"/>
          </ac:spMkLst>
        </pc:spChg>
        <pc:spChg chg="mod">
          <ac:chgData name="Phoebe Miller" userId="S::pem005@uark.edu::6bd8fad0-ad8c-43f1-976d-e02cae0d4596" providerId="AD" clId="Web-{3CFA5A4D-EEDE-4329-A0A8-B0BB159CA688}" dt="2023-04-27T17:01:21.933" v="241"/>
          <ac:spMkLst>
            <pc:docMk/>
            <pc:sldMk cId="0" sldId="258"/>
            <ac:spMk id="969" creationId="{00000000-0000-0000-0000-000000000000}"/>
          </ac:spMkLst>
        </pc:spChg>
      </pc:sldChg>
      <pc:sldChg chg="modSp modTransition">
        <pc:chgData name="Phoebe Miller" userId="S::pem005@uark.edu::6bd8fad0-ad8c-43f1-976d-e02cae0d4596" providerId="AD" clId="Web-{3CFA5A4D-EEDE-4329-A0A8-B0BB159CA688}" dt="2023-04-27T17:15:53.116" v="295"/>
        <pc:sldMkLst>
          <pc:docMk/>
          <pc:sldMk cId="0" sldId="259"/>
        </pc:sldMkLst>
        <pc:spChg chg="mod">
          <ac:chgData name="Phoebe Miller" userId="S::pem005@uark.edu::6bd8fad0-ad8c-43f1-976d-e02cae0d4596" providerId="AD" clId="Web-{3CFA5A4D-EEDE-4329-A0A8-B0BB159CA688}" dt="2023-04-27T16:58:36.850" v="186" actId="1076"/>
          <ac:spMkLst>
            <pc:docMk/>
            <pc:sldMk cId="0" sldId="259"/>
            <ac:spMk id="989" creationId="{00000000-0000-0000-0000-000000000000}"/>
          </ac:spMkLst>
        </pc:spChg>
        <pc:grpChg chg="mod">
          <ac:chgData name="Phoebe Miller" userId="S::pem005@uark.edu::6bd8fad0-ad8c-43f1-976d-e02cae0d4596" providerId="AD" clId="Web-{3CFA5A4D-EEDE-4329-A0A8-B0BB159CA688}" dt="2023-04-27T16:58:34.866" v="185" actId="1076"/>
          <ac:grpSpMkLst>
            <pc:docMk/>
            <pc:sldMk cId="0" sldId="259"/>
            <ac:grpSpMk id="984" creationId="{00000000-0000-0000-0000-000000000000}"/>
          </ac:grpSpMkLst>
        </pc:grpChg>
      </pc:sldChg>
      <pc:sldChg chg="modSp ord modTransition">
        <pc:chgData name="Phoebe Miller" userId="S::pem005@uark.edu::6bd8fad0-ad8c-43f1-976d-e02cae0d4596" providerId="AD" clId="Web-{3CFA5A4D-EEDE-4329-A0A8-B0BB159CA688}" dt="2023-04-27T17:20:11.170" v="315"/>
        <pc:sldMkLst>
          <pc:docMk/>
          <pc:sldMk cId="0" sldId="260"/>
        </pc:sldMkLst>
        <pc:spChg chg="mod">
          <ac:chgData name="Phoebe Miller" userId="S::pem005@uark.edu::6bd8fad0-ad8c-43f1-976d-e02cae0d4596" providerId="AD" clId="Web-{3CFA5A4D-EEDE-4329-A0A8-B0BB159CA688}" dt="2023-04-27T16:51:41.509" v="72"/>
          <ac:spMkLst>
            <pc:docMk/>
            <pc:sldMk cId="0" sldId="260"/>
            <ac:spMk id="995" creationId="{00000000-0000-0000-0000-000000000000}"/>
          </ac:spMkLst>
        </pc:spChg>
        <pc:spChg chg="mod">
          <ac:chgData name="Phoebe Miller" userId="S::pem005@uark.edu::6bd8fad0-ad8c-43f1-976d-e02cae0d4596" providerId="AD" clId="Web-{3CFA5A4D-EEDE-4329-A0A8-B0BB159CA688}" dt="2023-04-27T16:51:36.697" v="71" actId="1076"/>
          <ac:spMkLst>
            <pc:docMk/>
            <pc:sldMk cId="0" sldId="260"/>
            <ac:spMk id="1209" creationId="{00000000-0000-0000-0000-000000000000}"/>
          </ac:spMkLst>
        </pc:spChg>
      </pc:sldChg>
      <pc:sldChg chg="modSp ord modTransition">
        <pc:chgData name="Phoebe Miller" userId="S::pem005@uark.edu::6bd8fad0-ad8c-43f1-976d-e02cae0d4596" providerId="AD" clId="Web-{3CFA5A4D-EEDE-4329-A0A8-B0BB159CA688}" dt="2023-04-27T17:19:07.512" v="313"/>
        <pc:sldMkLst>
          <pc:docMk/>
          <pc:sldMk cId="0" sldId="261"/>
        </pc:sldMkLst>
        <pc:spChg chg="mod">
          <ac:chgData name="Phoebe Miller" userId="S::pem005@uark.edu::6bd8fad0-ad8c-43f1-976d-e02cae0d4596" providerId="AD" clId="Web-{3CFA5A4D-EEDE-4329-A0A8-B0BB159CA688}" dt="2023-04-27T16:52:42.261" v="75" actId="20577"/>
          <ac:spMkLst>
            <pc:docMk/>
            <pc:sldMk cId="0" sldId="261"/>
            <ac:spMk id="1215" creationId="{00000000-0000-0000-0000-000000000000}"/>
          </ac:spMkLst>
        </pc:spChg>
      </pc:sldChg>
      <pc:sldChg chg="addSp delSp modSp ord modTransition">
        <pc:chgData name="Phoebe Miller" userId="S::pem005@uark.edu::6bd8fad0-ad8c-43f1-976d-e02cae0d4596" providerId="AD" clId="Web-{3CFA5A4D-EEDE-4329-A0A8-B0BB159CA688}" dt="2023-04-27T17:18:00.776" v="312"/>
        <pc:sldMkLst>
          <pc:docMk/>
          <pc:sldMk cId="0" sldId="263"/>
        </pc:sldMkLst>
        <pc:spChg chg="add del mod">
          <ac:chgData name="Phoebe Miller" userId="S::pem005@uark.edu::6bd8fad0-ad8c-43f1-976d-e02cae0d4596" providerId="AD" clId="Web-{3CFA5A4D-EEDE-4329-A0A8-B0BB159CA688}" dt="2023-04-27T17:02:30.888" v="262"/>
          <ac:spMkLst>
            <pc:docMk/>
            <pc:sldMk cId="0" sldId="263"/>
            <ac:spMk id="3" creationId="{ED57764F-CD65-8527-ADB3-61EAF37365CC}"/>
          </ac:spMkLst>
        </pc:spChg>
        <pc:spChg chg="add del">
          <ac:chgData name="Phoebe Miller" userId="S::pem005@uark.edu::6bd8fad0-ad8c-43f1-976d-e02cae0d4596" providerId="AD" clId="Web-{3CFA5A4D-EEDE-4329-A0A8-B0BB159CA688}" dt="2023-04-27T17:02:30.888" v="262"/>
          <ac:spMkLst>
            <pc:docMk/>
            <pc:sldMk cId="0" sldId="263"/>
            <ac:spMk id="1357" creationId="{00000000-0000-0000-0000-000000000000}"/>
          </ac:spMkLst>
        </pc:spChg>
      </pc:sldChg>
      <pc:sldChg chg="del">
        <pc:chgData name="Phoebe Miller" userId="S::pem005@uark.edu::6bd8fad0-ad8c-43f1-976d-e02cae0d4596" providerId="AD" clId="Web-{3CFA5A4D-EEDE-4329-A0A8-B0BB159CA688}" dt="2023-04-27T16:49:41.975" v="70"/>
        <pc:sldMkLst>
          <pc:docMk/>
          <pc:sldMk cId="0" sldId="264"/>
        </pc:sldMkLst>
      </pc:sldChg>
      <pc:sldChg chg="del">
        <pc:chgData name="Phoebe Miller" userId="S::pem005@uark.edu::6bd8fad0-ad8c-43f1-976d-e02cae0d4596" providerId="AD" clId="Web-{3CFA5A4D-EEDE-4329-A0A8-B0BB159CA688}" dt="2023-04-27T16:49:41.975" v="69"/>
        <pc:sldMkLst>
          <pc:docMk/>
          <pc:sldMk cId="0" sldId="265"/>
        </pc:sldMkLst>
      </pc:sldChg>
      <pc:sldChg chg="modSp ord modTransition">
        <pc:chgData name="Phoebe Miller" userId="S::pem005@uark.edu::6bd8fad0-ad8c-43f1-976d-e02cae0d4596" providerId="AD" clId="Web-{3CFA5A4D-EEDE-4329-A0A8-B0BB159CA688}" dt="2023-04-27T17:20:47.375" v="317"/>
        <pc:sldMkLst>
          <pc:docMk/>
          <pc:sldMk cId="0" sldId="266"/>
        </pc:sldMkLst>
        <pc:spChg chg="mod">
          <ac:chgData name="Phoebe Miller" userId="S::pem005@uark.edu::6bd8fad0-ad8c-43f1-976d-e02cae0d4596" providerId="AD" clId="Web-{3CFA5A4D-EEDE-4329-A0A8-B0BB159CA688}" dt="2023-04-27T17:04:16.329" v="265" actId="20577"/>
          <ac:spMkLst>
            <pc:docMk/>
            <pc:sldMk cId="0" sldId="266"/>
            <ac:spMk id="1530" creationId="{00000000-0000-0000-0000-000000000000}"/>
          </ac:spMkLst>
        </pc:spChg>
      </pc:sldChg>
      <pc:sldChg chg="modSp modTransition">
        <pc:chgData name="Phoebe Miller" userId="S::pem005@uark.edu::6bd8fad0-ad8c-43f1-976d-e02cae0d4596" providerId="AD" clId="Web-{3CFA5A4D-EEDE-4329-A0A8-B0BB159CA688}" dt="2023-04-27T17:15:53.116" v="297"/>
        <pc:sldMkLst>
          <pc:docMk/>
          <pc:sldMk cId="0" sldId="268"/>
        </pc:sldMkLst>
        <pc:spChg chg="mod">
          <ac:chgData name="Phoebe Miller" userId="S::pem005@uark.edu::6bd8fad0-ad8c-43f1-976d-e02cae0d4596" providerId="AD" clId="Web-{3CFA5A4D-EEDE-4329-A0A8-B0BB159CA688}" dt="2023-04-27T16:58:22.756" v="184" actId="1076"/>
          <ac:spMkLst>
            <pc:docMk/>
            <pc:sldMk cId="0" sldId="268"/>
            <ac:spMk id="1547" creationId="{00000000-0000-0000-0000-000000000000}"/>
          </ac:spMkLst>
        </pc:spChg>
      </pc:sldChg>
      <pc:sldChg chg="del">
        <pc:chgData name="Phoebe Miller" userId="S::pem005@uark.edu::6bd8fad0-ad8c-43f1-976d-e02cae0d4596" providerId="AD" clId="Web-{3CFA5A4D-EEDE-4329-A0A8-B0BB159CA688}" dt="2023-04-27T16:49:41.959" v="68"/>
        <pc:sldMkLst>
          <pc:docMk/>
          <pc:sldMk cId="0" sldId="269"/>
        </pc:sldMkLst>
      </pc:sldChg>
      <pc:sldChg chg="del">
        <pc:chgData name="Phoebe Miller" userId="S::pem005@uark.edu::6bd8fad0-ad8c-43f1-976d-e02cae0d4596" providerId="AD" clId="Web-{3CFA5A4D-EEDE-4329-A0A8-B0BB159CA688}" dt="2023-04-27T16:49:41.959" v="67"/>
        <pc:sldMkLst>
          <pc:docMk/>
          <pc:sldMk cId="0" sldId="270"/>
        </pc:sldMkLst>
      </pc:sldChg>
      <pc:sldChg chg="del">
        <pc:chgData name="Phoebe Miller" userId="S::pem005@uark.edu::6bd8fad0-ad8c-43f1-976d-e02cae0d4596" providerId="AD" clId="Web-{3CFA5A4D-EEDE-4329-A0A8-B0BB159CA688}" dt="2023-04-27T16:49:41.943" v="66"/>
        <pc:sldMkLst>
          <pc:docMk/>
          <pc:sldMk cId="0" sldId="271"/>
        </pc:sldMkLst>
      </pc:sldChg>
      <pc:sldChg chg="del">
        <pc:chgData name="Phoebe Miller" userId="S::pem005@uark.edu::6bd8fad0-ad8c-43f1-976d-e02cae0d4596" providerId="AD" clId="Web-{3CFA5A4D-EEDE-4329-A0A8-B0BB159CA688}" dt="2023-04-27T16:49:41.943" v="65"/>
        <pc:sldMkLst>
          <pc:docMk/>
          <pc:sldMk cId="0" sldId="272"/>
        </pc:sldMkLst>
      </pc:sldChg>
      <pc:sldChg chg="modTransition">
        <pc:chgData name="Phoebe Miller" userId="S::pem005@uark.edu::6bd8fad0-ad8c-43f1-976d-e02cae0d4596" providerId="AD" clId="Web-{3CFA5A4D-EEDE-4329-A0A8-B0BB159CA688}" dt="2023-04-27T17:15:53.116" v="289"/>
        <pc:sldMkLst>
          <pc:docMk/>
          <pc:sldMk cId="0" sldId="273"/>
        </pc:sldMkLst>
      </pc:sldChg>
      <pc:sldChg chg="del">
        <pc:chgData name="Phoebe Miller" userId="S::pem005@uark.edu::6bd8fad0-ad8c-43f1-976d-e02cae0d4596" providerId="AD" clId="Web-{3CFA5A4D-EEDE-4329-A0A8-B0BB159CA688}" dt="2023-04-27T16:49:41.943" v="64"/>
        <pc:sldMkLst>
          <pc:docMk/>
          <pc:sldMk cId="0" sldId="274"/>
        </pc:sldMkLst>
      </pc:sldChg>
      <pc:sldChg chg="modSp modTransition">
        <pc:chgData name="Phoebe Miller" userId="S::pem005@uark.edu::6bd8fad0-ad8c-43f1-976d-e02cae0d4596" providerId="AD" clId="Web-{3CFA5A4D-EEDE-4329-A0A8-B0BB159CA688}" dt="2023-04-27T17:24:49.101" v="341" actId="1076"/>
        <pc:sldMkLst>
          <pc:docMk/>
          <pc:sldMk cId="0" sldId="275"/>
        </pc:sldMkLst>
        <pc:spChg chg="mod">
          <ac:chgData name="Phoebe Miller" userId="S::pem005@uark.edu::6bd8fad0-ad8c-43f1-976d-e02cae0d4596" providerId="AD" clId="Web-{3CFA5A4D-EEDE-4329-A0A8-B0BB159CA688}" dt="2023-04-27T17:24:26.991" v="335" actId="1076"/>
          <ac:spMkLst>
            <pc:docMk/>
            <pc:sldMk cId="0" sldId="275"/>
            <ac:spMk id="1848" creationId="{00000000-0000-0000-0000-000000000000}"/>
          </ac:spMkLst>
        </pc:spChg>
        <pc:spChg chg="mod">
          <ac:chgData name="Phoebe Miller" userId="S::pem005@uark.edu::6bd8fad0-ad8c-43f1-976d-e02cae0d4596" providerId="AD" clId="Web-{3CFA5A4D-EEDE-4329-A0A8-B0BB159CA688}" dt="2023-04-27T17:24:49.023" v="338" actId="1076"/>
          <ac:spMkLst>
            <pc:docMk/>
            <pc:sldMk cId="0" sldId="275"/>
            <ac:spMk id="1853" creationId="{00000000-0000-0000-0000-000000000000}"/>
          </ac:spMkLst>
        </pc:spChg>
        <pc:spChg chg="mod">
          <ac:chgData name="Phoebe Miller" userId="S::pem005@uark.edu::6bd8fad0-ad8c-43f1-976d-e02cae0d4596" providerId="AD" clId="Web-{3CFA5A4D-EEDE-4329-A0A8-B0BB159CA688}" dt="2023-04-27T17:24:49.054" v="339" actId="1076"/>
          <ac:spMkLst>
            <pc:docMk/>
            <pc:sldMk cId="0" sldId="275"/>
            <ac:spMk id="1854" creationId="{00000000-0000-0000-0000-000000000000}"/>
          </ac:spMkLst>
        </pc:spChg>
        <pc:spChg chg="mod">
          <ac:chgData name="Phoebe Miller" userId="S::pem005@uark.edu::6bd8fad0-ad8c-43f1-976d-e02cae0d4596" providerId="AD" clId="Web-{3CFA5A4D-EEDE-4329-A0A8-B0BB159CA688}" dt="2023-04-27T17:24:49.101" v="341" actId="1076"/>
          <ac:spMkLst>
            <pc:docMk/>
            <pc:sldMk cId="0" sldId="275"/>
            <ac:spMk id="1871" creationId="{00000000-0000-0000-0000-000000000000}"/>
          </ac:spMkLst>
        </pc:spChg>
        <pc:grpChg chg="mod">
          <ac:chgData name="Phoebe Miller" userId="S::pem005@uark.edu::6bd8fad0-ad8c-43f1-976d-e02cae0d4596" providerId="AD" clId="Web-{3CFA5A4D-EEDE-4329-A0A8-B0BB159CA688}" dt="2023-04-27T17:24:49.085" v="340" actId="1076"/>
          <ac:grpSpMkLst>
            <pc:docMk/>
            <pc:sldMk cId="0" sldId="275"/>
            <ac:grpSpMk id="1860" creationId="{00000000-0000-0000-0000-000000000000}"/>
          </ac:grpSpMkLst>
        </pc:grpChg>
      </pc:sldChg>
      <pc:sldChg chg="del">
        <pc:chgData name="Phoebe Miller" userId="S::pem005@uark.edu::6bd8fad0-ad8c-43f1-976d-e02cae0d4596" providerId="AD" clId="Web-{3CFA5A4D-EEDE-4329-A0A8-B0BB159CA688}" dt="2023-04-27T16:49:41.943" v="63"/>
        <pc:sldMkLst>
          <pc:docMk/>
          <pc:sldMk cId="0" sldId="276"/>
        </pc:sldMkLst>
      </pc:sldChg>
      <pc:sldChg chg="del">
        <pc:chgData name="Phoebe Miller" userId="S::pem005@uark.edu::6bd8fad0-ad8c-43f1-976d-e02cae0d4596" providerId="AD" clId="Web-{3CFA5A4D-EEDE-4329-A0A8-B0BB159CA688}" dt="2023-04-27T16:49:41.943" v="62"/>
        <pc:sldMkLst>
          <pc:docMk/>
          <pc:sldMk cId="0" sldId="277"/>
        </pc:sldMkLst>
      </pc:sldChg>
      <pc:sldChg chg="del">
        <pc:chgData name="Phoebe Miller" userId="S::pem005@uark.edu::6bd8fad0-ad8c-43f1-976d-e02cae0d4596" providerId="AD" clId="Web-{3CFA5A4D-EEDE-4329-A0A8-B0BB159CA688}" dt="2023-04-27T16:49:41.943" v="61"/>
        <pc:sldMkLst>
          <pc:docMk/>
          <pc:sldMk cId="0" sldId="278"/>
        </pc:sldMkLst>
      </pc:sldChg>
      <pc:sldChg chg="modSp modTransition">
        <pc:chgData name="Phoebe Miller" userId="S::pem005@uark.edu::6bd8fad0-ad8c-43f1-976d-e02cae0d4596" providerId="AD" clId="Web-{3CFA5A4D-EEDE-4329-A0A8-B0BB159CA688}" dt="2023-04-27T17:15:53.116" v="281"/>
        <pc:sldMkLst>
          <pc:docMk/>
          <pc:sldMk cId="0" sldId="279"/>
        </pc:sldMkLst>
        <pc:spChg chg="mod">
          <ac:chgData name="Phoebe Miller" userId="S::pem005@uark.edu::6bd8fad0-ad8c-43f1-976d-e02cae0d4596" providerId="AD" clId="Web-{3CFA5A4D-EEDE-4329-A0A8-B0BB159CA688}" dt="2023-04-27T17:02:03.294" v="251" actId="1076"/>
          <ac:spMkLst>
            <pc:docMk/>
            <pc:sldMk cId="0" sldId="279"/>
            <ac:spMk id="7" creationId="{2C9D29AA-98A3-58C9-39C4-E3F361AA2525}"/>
          </ac:spMkLst>
        </pc:spChg>
        <pc:spChg chg="mod">
          <ac:chgData name="Phoebe Miller" userId="S::pem005@uark.edu::6bd8fad0-ad8c-43f1-976d-e02cae0d4596" providerId="AD" clId="Web-{3CFA5A4D-EEDE-4329-A0A8-B0BB159CA688}" dt="2023-04-27T17:02:03.309" v="252" actId="1076"/>
          <ac:spMkLst>
            <pc:docMk/>
            <pc:sldMk cId="0" sldId="279"/>
            <ac:spMk id="9" creationId="{00EFA590-CE32-84F1-9A16-34AF30943517}"/>
          </ac:spMkLst>
        </pc:spChg>
        <pc:spChg chg="mod">
          <ac:chgData name="Phoebe Miller" userId="S::pem005@uark.edu::6bd8fad0-ad8c-43f1-976d-e02cae0d4596" providerId="AD" clId="Web-{3CFA5A4D-EEDE-4329-A0A8-B0BB159CA688}" dt="2023-04-27T17:02:03.309" v="253" actId="1076"/>
          <ac:spMkLst>
            <pc:docMk/>
            <pc:sldMk cId="0" sldId="279"/>
            <ac:spMk id="11" creationId="{87AB972C-14FE-8375-19FB-A4A7A77387ED}"/>
          </ac:spMkLst>
        </pc:spChg>
        <pc:spChg chg="mod">
          <ac:chgData name="Phoebe Miller" userId="S::pem005@uark.edu::6bd8fad0-ad8c-43f1-976d-e02cae0d4596" providerId="AD" clId="Web-{3CFA5A4D-EEDE-4329-A0A8-B0BB159CA688}" dt="2023-04-27T17:02:03.325" v="256" actId="1076"/>
          <ac:spMkLst>
            <pc:docMk/>
            <pc:sldMk cId="0" sldId="279"/>
            <ac:spMk id="13" creationId="{652F032A-029E-5058-51F9-695E5986691D}"/>
          </ac:spMkLst>
        </pc:spChg>
        <pc:spChg chg="mod">
          <ac:chgData name="Phoebe Miller" userId="S::pem005@uark.edu::6bd8fad0-ad8c-43f1-976d-e02cae0d4596" providerId="AD" clId="Web-{3CFA5A4D-EEDE-4329-A0A8-B0BB159CA688}" dt="2023-04-27T17:02:03.309" v="254" actId="1076"/>
          <ac:spMkLst>
            <pc:docMk/>
            <pc:sldMk cId="0" sldId="279"/>
            <ac:spMk id="15" creationId="{C28A0B8B-B807-B8A0-89C2-5D6F7E82A394}"/>
          </ac:spMkLst>
        </pc:spChg>
        <pc:spChg chg="mod">
          <ac:chgData name="Phoebe Miller" userId="S::pem005@uark.edu::6bd8fad0-ad8c-43f1-976d-e02cae0d4596" providerId="AD" clId="Web-{3CFA5A4D-EEDE-4329-A0A8-B0BB159CA688}" dt="2023-04-27T17:02:03.325" v="255" actId="1076"/>
          <ac:spMkLst>
            <pc:docMk/>
            <pc:sldMk cId="0" sldId="279"/>
            <ac:spMk id="17" creationId="{DCAFF9A5-D188-8425-AA6D-F7B6D4AB491E}"/>
          </ac:spMkLst>
        </pc:spChg>
        <pc:spChg chg="mod">
          <ac:chgData name="Phoebe Miller" userId="S::pem005@uark.edu::6bd8fad0-ad8c-43f1-976d-e02cae0d4596" providerId="AD" clId="Web-{3CFA5A4D-EEDE-4329-A0A8-B0BB159CA688}" dt="2023-04-27T17:02:11.232" v="258" actId="1076"/>
          <ac:spMkLst>
            <pc:docMk/>
            <pc:sldMk cId="0" sldId="279"/>
            <ac:spMk id="2111" creationId="{00000000-0000-0000-0000-000000000000}"/>
          </ac:spMkLst>
        </pc:spChg>
      </pc:sldChg>
      <pc:sldChg chg="del">
        <pc:chgData name="Phoebe Miller" userId="S::pem005@uark.edu::6bd8fad0-ad8c-43f1-976d-e02cae0d4596" providerId="AD" clId="Web-{3CFA5A4D-EEDE-4329-A0A8-B0BB159CA688}" dt="2023-04-27T16:49:41.928" v="60"/>
        <pc:sldMkLst>
          <pc:docMk/>
          <pc:sldMk cId="0" sldId="280"/>
        </pc:sldMkLst>
      </pc:sldChg>
      <pc:sldChg chg="del">
        <pc:chgData name="Phoebe Miller" userId="S::pem005@uark.edu::6bd8fad0-ad8c-43f1-976d-e02cae0d4596" providerId="AD" clId="Web-{3CFA5A4D-EEDE-4329-A0A8-B0BB159CA688}" dt="2023-04-27T16:49:41.928" v="59"/>
        <pc:sldMkLst>
          <pc:docMk/>
          <pc:sldMk cId="0" sldId="281"/>
        </pc:sldMkLst>
      </pc:sldChg>
      <pc:sldChg chg="del">
        <pc:chgData name="Phoebe Miller" userId="S::pem005@uark.edu::6bd8fad0-ad8c-43f1-976d-e02cae0d4596" providerId="AD" clId="Web-{3CFA5A4D-EEDE-4329-A0A8-B0BB159CA688}" dt="2023-04-27T16:49:41.928" v="58"/>
        <pc:sldMkLst>
          <pc:docMk/>
          <pc:sldMk cId="0" sldId="282"/>
        </pc:sldMkLst>
      </pc:sldChg>
      <pc:sldChg chg="del">
        <pc:chgData name="Phoebe Miller" userId="S::pem005@uark.edu::6bd8fad0-ad8c-43f1-976d-e02cae0d4596" providerId="AD" clId="Web-{3CFA5A4D-EEDE-4329-A0A8-B0BB159CA688}" dt="2023-04-27T16:49:41.912" v="57"/>
        <pc:sldMkLst>
          <pc:docMk/>
          <pc:sldMk cId="0" sldId="283"/>
        </pc:sldMkLst>
      </pc:sldChg>
      <pc:sldChg chg="del">
        <pc:chgData name="Phoebe Miller" userId="S::pem005@uark.edu::6bd8fad0-ad8c-43f1-976d-e02cae0d4596" providerId="AD" clId="Web-{3CFA5A4D-EEDE-4329-A0A8-B0BB159CA688}" dt="2023-04-27T16:49:41.912" v="56"/>
        <pc:sldMkLst>
          <pc:docMk/>
          <pc:sldMk cId="0" sldId="284"/>
        </pc:sldMkLst>
      </pc:sldChg>
      <pc:sldChg chg="del">
        <pc:chgData name="Phoebe Miller" userId="S::pem005@uark.edu::6bd8fad0-ad8c-43f1-976d-e02cae0d4596" providerId="AD" clId="Web-{3CFA5A4D-EEDE-4329-A0A8-B0BB159CA688}" dt="2023-04-27T16:49:41.912" v="55"/>
        <pc:sldMkLst>
          <pc:docMk/>
          <pc:sldMk cId="0" sldId="285"/>
        </pc:sldMkLst>
      </pc:sldChg>
      <pc:sldChg chg="del">
        <pc:chgData name="Phoebe Miller" userId="S::pem005@uark.edu::6bd8fad0-ad8c-43f1-976d-e02cae0d4596" providerId="AD" clId="Web-{3CFA5A4D-EEDE-4329-A0A8-B0BB159CA688}" dt="2023-04-27T16:49:41.912" v="54"/>
        <pc:sldMkLst>
          <pc:docMk/>
          <pc:sldMk cId="0" sldId="286"/>
        </pc:sldMkLst>
      </pc:sldChg>
      <pc:sldChg chg="del">
        <pc:chgData name="Phoebe Miller" userId="S::pem005@uark.edu::6bd8fad0-ad8c-43f1-976d-e02cae0d4596" providerId="AD" clId="Web-{3CFA5A4D-EEDE-4329-A0A8-B0BB159CA688}" dt="2023-04-27T16:49:41.912" v="53"/>
        <pc:sldMkLst>
          <pc:docMk/>
          <pc:sldMk cId="0" sldId="287"/>
        </pc:sldMkLst>
      </pc:sldChg>
      <pc:sldChg chg="del">
        <pc:chgData name="Phoebe Miller" userId="S::pem005@uark.edu::6bd8fad0-ad8c-43f1-976d-e02cae0d4596" providerId="AD" clId="Web-{3CFA5A4D-EEDE-4329-A0A8-B0BB159CA688}" dt="2023-04-27T16:49:41.912" v="52"/>
        <pc:sldMkLst>
          <pc:docMk/>
          <pc:sldMk cId="0" sldId="288"/>
        </pc:sldMkLst>
      </pc:sldChg>
      <pc:sldChg chg="del">
        <pc:chgData name="Phoebe Miller" userId="S::pem005@uark.edu::6bd8fad0-ad8c-43f1-976d-e02cae0d4596" providerId="AD" clId="Web-{3CFA5A4D-EEDE-4329-A0A8-B0BB159CA688}" dt="2023-04-27T16:49:41.912" v="51"/>
        <pc:sldMkLst>
          <pc:docMk/>
          <pc:sldMk cId="0" sldId="289"/>
        </pc:sldMkLst>
      </pc:sldChg>
      <pc:sldChg chg="del">
        <pc:chgData name="Phoebe Miller" userId="S::pem005@uark.edu::6bd8fad0-ad8c-43f1-976d-e02cae0d4596" providerId="AD" clId="Web-{3CFA5A4D-EEDE-4329-A0A8-B0BB159CA688}" dt="2023-04-27T16:49:41.912" v="50"/>
        <pc:sldMkLst>
          <pc:docMk/>
          <pc:sldMk cId="0" sldId="290"/>
        </pc:sldMkLst>
      </pc:sldChg>
      <pc:sldChg chg="modTransition">
        <pc:chgData name="Phoebe Miller" userId="S::pem005@uark.edu::6bd8fad0-ad8c-43f1-976d-e02cae0d4596" providerId="AD" clId="Web-{3CFA5A4D-EEDE-4329-A0A8-B0BB159CA688}" dt="2023-04-27T17:15:53.116" v="293"/>
        <pc:sldMkLst>
          <pc:docMk/>
          <pc:sldMk cId="0" sldId="291"/>
        </pc:sldMkLst>
      </pc:sldChg>
      <pc:sldChg chg="del">
        <pc:chgData name="Phoebe Miller" userId="S::pem005@uark.edu::6bd8fad0-ad8c-43f1-976d-e02cae0d4596" providerId="AD" clId="Web-{3CFA5A4D-EEDE-4329-A0A8-B0BB159CA688}" dt="2023-04-27T16:49:41.912" v="49"/>
        <pc:sldMkLst>
          <pc:docMk/>
          <pc:sldMk cId="0" sldId="292"/>
        </pc:sldMkLst>
      </pc:sldChg>
      <pc:sldChg chg="del">
        <pc:chgData name="Phoebe Miller" userId="S::pem005@uark.edu::6bd8fad0-ad8c-43f1-976d-e02cae0d4596" providerId="AD" clId="Web-{3CFA5A4D-EEDE-4329-A0A8-B0BB159CA688}" dt="2023-04-27T16:49:41.896" v="48"/>
        <pc:sldMkLst>
          <pc:docMk/>
          <pc:sldMk cId="0" sldId="293"/>
        </pc:sldMkLst>
      </pc:sldChg>
      <pc:sldChg chg="del">
        <pc:chgData name="Phoebe Miller" userId="S::pem005@uark.edu::6bd8fad0-ad8c-43f1-976d-e02cae0d4596" providerId="AD" clId="Web-{3CFA5A4D-EEDE-4329-A0A8-B0BB159CA688}" dt="2023-04-27T16:49:41.896" v="47"/>
        <pc:sldMkLst>
          <pc:docMk/>
          <pc:sldMk cId="0" sldId="294"/>
        </pc:sldMkLst>
      </pc:sldChg>
      <pc:sldChg chg="del">
        <pc:chgData name="Phoebe Miller" userId="S::pem005@uark.edu::6bd8fad0-ad8c-43f1-976d-e02cae0d4596" providerId="AD" clId="Web-{3CFA5A4D-EEDE-4329-A0A8-B0BB159CA688}" dt="2023-04-27T16:49:41.896" v="46"/>
        <pc:sldMkLst>
          <pc:docMk/>
          <pc:sldMk cId="0" sldId="295"/>
        </pc:sldMkLst>
      </pc:sldChg>
      <pc:sldChg chg="del">
        <pc:chgData name="Phoebe Miller" userId="S::pem005@uark.edu::6bd8fad0-ad8c-43f1-976d-e02cae0d4596" providerId="AD" clId="Web-{3CFA5A4D-EEDE-4329-A0A8-B0BB159CA688}" dt="2023-04-27T16:49:41.881" v="45"/>
        <pc:sldMkLst>
          <pc:docMk/>
          <pc:sldMk cId="0" sldId="296"/>
        </pc:sldMkLst>
      </pc:sldChg>
      <pc:sldChg chg="del">
        <pc:chgData name="Phoebe Miller" userId="S::pem005@uark.edu::6bd8fad0-ad8c-43f1-976d-e02cae0d4596" providerId="AD" clId="Web-{3CFA5A4D-EEDE-4329-A0A8-B0BB159CA688}" dt="2023-04-27T16:49:41.881" v="44"/>
        <pc:sldMkLst>
          <pc:docMk/>
          <pc:sldMk cId="0" sldId="297"/>
        </pc:sldMkLst>
      </pc:sldChg>
      <pc:sldChg chg="del">
        <pc:chgData name="Phoebe Miller" userId="S::pem005@uark.edu::6bd8fad0-ad8c-43f1-976d-e02cae0d4596" providerId="AD" clId="Web-{3CFA5A4D-EEDE-4329-A0A8-B0BB159CA688}" dt="2023-04-27T16:49:41.881" v="43"/>
        <pc:sldMkLst>
          <pc:docMk/>
          <pc:sldMk cId="0" sldId="298"/>
        </pc:sldMkLst>
      </pc:sldChg>
      <pc:sldChg chg="del">
        <pc:chgData name="Phoebe Miller" userId="S::pem005@uark.edu::6bd8fad0-ad8c-43f1-976d-e02cae0d4596" providerId="AD" clId="Web-{3CFA5A4D-EEDE-4329-A0A8-B0BB159CA688}" dt="2023-04-27T16:49:41.881" v="42"/>
        <pc:sldMkLst>
          <pc:docMk/>
          <pc:sldMk cId="0" sldId="299"/>
        </pc:sldMkLst>
      </pc:sldChg>
      <pc:sldChg chg="del">
        <pc:chgData name="Phoebe Miller" userId="S::pem005@uark.edu::6bd8fad0-ad8c-43f1-976d-e02cae0d4596" providerId="AD" clId="Web-{3CFA5A4D-EEDE-4329-A0A8-B0BB159CA688}" dt="2023-04-27T16:49:41.881" v="41"/>
        <pc:sldMkLst>
          <pc:docMk/>
          <pc:sldMk cId="0" sldId="300"/>
        </pc:sldMkLst>
      </pc:sldChg>
      <pc:sldChg chg="del">
        <pc:chgData name="Phoebe Miller" userId="S::pem005@uark.edu::6bd8fad0-ad8c-43f1-976d-e02cae0d4596" providerId="AD" clId="Web-{3CFA5A4D-EEDE-4329-A0A8-B0BB159CA688}" dt="2023-04-27T16:49:41.881" v="40"/>
        <pc:sldMkLst>
          <pc:docMk/>
          <pc:sldMk cId="0" sldId="301"/>
        </pc:sldMkLst>
      </pc:sldChg>
      <pc:sldChg chg="del">
        <pc:chgData name="Phoebe Miller" userId="S::pem005@uark.edu::6bd8fad0-ad8c-43f1-976d-e02cae0d4596" providerId="AD" clId="Web-{3CFA5A4D-EEDE-4329-A0A8-B0BB159CA688}" dt="2023-04-27T16:49:41.865" v="39"/>
        <pc:sldMkLst>
          <pc:docMk/>
          <pc:sldMk cId="0" sldId="302"/>
        </pc:sldMkLst>
      </pc:sldChg>
      <pc:sldChg chg="del">
        <pc:chgData name="Phoebe Miller" userId="S::pem005@uark.edu::6bd8fad0-ad8c-43f1-976d-e02cae0d4596" providerId="AD" clId="Web-{3CFA5A4D-EEDE-4329-A0A8-B0BB159CA688}" dt="2023-04-27T16:49:41.865" v="38"/>
        <pc:sldMkLst>
          <pc:docMk/>
          <pc:sldMk cId="0" sldId="303"/>
        </pc:sldMkLst>
      </pc:sldChg>
      <pc:sldChg chg="del">
        <pc:chgData name="Phoebe Miller" userId="S::pem005@uark.edu::6bd8fad0-ad8c-43f1-976d-e02cae0d4596" providerId="AD" clId="Web-{3CFA5A4D-EEDE-4329-A0A8-B0BB159CA688}" dt="2023-04-27T16:49:41.865" v="37"/>
        <pc:sldMkLst>
          <pc:docMk/>
          <pc:sldMk cId="0" sldId="304"/>
        </pc:sldMkLst>
      </pc:sldChg>
      <pc:sldChg chg="del">
        <pc:chgData name="Phoebe Miller" userId="S::pem005@uark.edu::6bd8fad0-ad8c-43f1-976d-e02cae0d4596" providerId="AD" clId="Web-{3CFA5A4D-EEDE-4329-A0A8-B0BB159CA688}" dt="2023-04-27T16:49:41.865" v="36"/>
        <pc:sldMkLst>
          <pc:docMk/>
          <pc:sldMk cId="0" sldId="305"/>
        </pc:sldMkLst>
      </pc:sldChg>
      <pc:sldChg chg="del">
        <pc:chgData name="Phoebe Miller" userId="S::pem005@uark.edu::6bd8fad0-ad8c-43f1-976d-e02cae0d4596" providerId="AD" clId="Web-{3CFA5A4D-EEDE-4329-A0A8-B0BB159CA688}" dt="2023-04-27T16:49:41.850" v="35"/>
        <pc:sldMkLst>
          <pc:docMk/>
          <pc:sldMk cId="0" sldId="306"/>
        </pc:sldMkLst>
      </pc:sldChg>
      <pc:sldChg chg="del">
        <pc:chgData name="Phoebe Miller" userId="S::pem005@uark.edu::6bd8fad0-ad8c-43f1-976d-e02cae0d4596" providerId="AD" clId="Web-{3CFA5A4D-EEDE-4329-A0A8-B0BB159CA688}" dt="2023-04-27T16:49:41.850" v="34"/>
        <pc:sldMkLst>
          <pc:docMk/>
          <pc:sldMk cId="0" sldId="307"/>
        </pc:sldMkLst>
      </pc:sldChg>
      <pc:sldChg chg="del">
        <pc:chgData name="Phoebe Miller" userId="S::pem005@uark.edu::6bd8fad0-ad8c-43f1-976d-e02cae0d4596" providerId="AD" clId="Web-{3CFA5A4D-EEDE-4329-A0A8-B0BB159CA688}" dt="2023-04-27T16:49:41.850" v="33"/>
        <pc:sldMkLst>
          <pc:docMk/>
          <pc:sldMk cId="0" sldId="308"/>
        </pc:sldMkLst>
      </pc:sldChg>
      <pc:sldChg chg="del">
        <pc:chgData name="Phoebe Miller" userId="S::pem005@uark.edu::6bd8fad0-ad8c-43f1-976d-e02cae0d4596" providerId="AD" clId="Web-{3CFA5A4D-EEDE-4329-A0A8-B0BB159CA688}" dt="2023-04-27T16:49:41.850" v="32"/>
        <pc:sldMkLst>
          <pc:docMk/>
          <pc:sldMk cId="0" sldId="309"/>
        </pc:sldMkLst>
      </pc:sldChg>
      <pc:sldChg chg="del">
        <pc:chgData name="Phoebe Miller" userId="S::pem005@uark.edu::6bd8fad0-ad8c-43f1-976d-e02cae0d4596" providerId="AD" clId="Web-{3CFA5A4D-EEDE-4329-A0A8-B0BB159CA688}" dt="2023-04-27T16:49:41.850" v="31"/>
        <pc:sldMkLst>
          <pc:docMk/>
          <pc:sldMk cId="0" sldId="310"/>
        </pc:sldMkLst>
      </pc:sldChg>
      <pc:sldChg chg="del">
        <pc:chgData name="Phoebe Miller" userId="S::pem005@uark.edu::6bd8fad0-ad8c-43f1-976d-e02cae0d4596" providerId="AD" clId="Web-{3CFA5A4D-EEDE-4329-A0A8-B0BB159CA688}" dt="2023-04-27T16:49:41.850" v="30"/>
        <pc:sldMkLst>
          <pc:docMk/>
          <pc:sldMk cId="0" sldId="311"/>
        </pc:sldMkLst>
      </pc:sldChg>
      <pc:sldChg chg="del">
        <pc:chgData name="Phoebe Miller" userId="S::pem005@uark.edu::6bd8fad0-ad8c-43f1-976d-e02cae0d4596" providerId="AD" clId="Web-{3CFA5A4D-EEDE-4329-A0A8-B0BB159CA688}" dt="2023-04-27T16:49:41.834" v="29"/>
        <pc:sldMkLst>
          <pc:docMk/>
          <pc:sldMk cId="0" sldId="312"/>
        </pc:sldMkLst>
      </pc:sldChg>
      <pc:sldChg chg="del">
        <pc:chgData name="Phoebe Miller" userId="S::pem005@uark.edu::6bd8fad0-ad8c-43f1-976d-e02cae0d4596" providerId="AD" clId="Web-{3CFA5A4D-EEDE-4329-A0A8-B0BB159CA688}" dt="2023-04-27T16:49:41.834" v="28"/>
        <pc:sldMkLst>
          <pc:docMk/>
          <pc:sldMk cId="0" sldId="313"/>
        </pc:sldMkLst>
      </pc:sldChg>
      <pc:sldChg chg="del">
        <pc:chgData name="Phoebe Miller" userId="S::pem005@uark.edu::6bd8fad0-ad8c-43f1-976d-e02cae0d4596" providerId="AD" clId="Web-{3CFA5A4D-EEDE-4329-A0A8-B0BB159CA688}" dt="2023-04-27T16:49:41.818" v="27"/>
        <pc:sldMkLst>
          <pc:docMk/>
          <pc:sldMk cId="0" sldId="314"/>
        </pc:sldMkLst>
      </pc:sldChg>
      <pc:sldChg chg="del">
        <pc:chgData name="Phoebe Miller" userId="S::pem005@uark.edu::6bd8fad0-ad8c-43f1-976d-e02cae0d4596" providerId="AD" clId="Web-{3CFA5A4D-EEDE-4329-A0A8-B0BB159CA688}" dt="2023-04-27T16:49:41.818" v="26"/>
        <pc:sldMkLst>
          <pc:docMk/>
          <pc:sldMk cId="0" sldId="315"/>
        </pc:sldMkLst>
      </pc:sldChg>
      <pc:sldChg chg="del">
        <pc:chgData name="Phoebe Miller" userId="S::pem005@uark.edu::6bd8fad0-ad8c-43f1-976d-e02cae0d4596" providerId="AD" clId="Web-{3CFA5A4D-EEDE-4329-A0A8-B0BB159CA688}" dt="2023-04-27T16:49:41.818" v="25"/>
        <pc:sldMkLst>
          <pc:docMk/>
          <pc:sldMk cId="0" sldId="316"/>
        </pc:sldMkLst>
      </pc:sldChg>
      <pc:sldChg chg="del">
        <pc:chgData name="Phoebe Miller" userId="S::pem005@uark.edu::6bd8fad0-ad8c-43f1-976d-e02cae0d4596" providerId="AD" clId="Web-{3CFA5A4D-EEDE-4329-A0A8-B0BB159CA688}" dt="2023-04-27T16:49:41.787" v="24"/>
        <pc:sldMkLst>
          <pc:docMk/>
          <pc:sldMk cId="0" sldId="317"/>
        </pc:sldMkLst>
      </pc:sldChg>
      <pc:sldChg chg="del">
        <pc:chgData name="Phoebe Miller" userId="S::pem005@uark.edu::6bd8fad0-ad8c-43f1-976d-e02cae0d4596" providerId="AD" clId="Web-{3CFA5A4D-EEDE-4329-A0A8-B0BB159CA688}" dt="2023-04-27T16:49:41.771" v="23"/>
        <pc:sldMkLst>
          <pc:docMk/>
          <pc:sldMk cId="0" sldId="318"/>
        </pc:sldMkLst>
      </pc:sldChg>
      <pc:sldChg chg="del">
        <pc:chgData name="Phoebe Miller" userId="S::pem005@uark.edu::6bd8fad0-ad8c-43f1-976d-e02cae0d4596" providerId="AD" clId="Web-{3CFA5A4D-EEDE-4329-A0A8-B0BB159CA688}" dt="2023-04-27T16:49:41.756" v="22"/>
        <pc:sldMkLst>
          <pc:docMk/>
          <pc:sldMk cId="0" sldId="319"/>
        </pc:sldMkLst>
      </pc:sldChg>
      <pc:sldChg chg="del">
        <pc:chgData name="Phoebe Miller" userId="S::pem005@uark.edu::6bd8fad0-ad8c-43f1-976d-e02cae0d4596" providerId="AD" clId="Web-{3CFA5A4D-EEDE-4329-A0A8-B0BB159CA688}" dt="2023-04-27T16:49:41.740" v="21"/>
        <pc:sldMkLst>
          <pc:docMk/>
          <pc:sldMk cId="0" sldId="320"/>
        </pc:sldMkLst>
      </pc:sldChg>
      <pc:sldChg chg="del">
        <pc:chgData name="Phoebe Miller" userId="S::pem005@uark.edu::6bd8fad0-ad8c-43f1-976d-e02cae0d4596" providerId="AD" clId="Web-{3CFA5A4D-EEDE-4329-A0A8-B0BB159CA688}" dt="2023-04-27T16:49:41.740" v="20"/>
        <pc:sldMkLst>
          <pc:docMk/>
          <pc:sldMk cId="0" sldId="321"/>
        </pc:sldMkLst>
      </pc:sldChg>
      <pc:sldChg chg="del">
        <pc:chgData name="Phoebe Miller" userId="S::pem005@uark.edu::6bd8fad0-ad8c-43f1-976d-e02cae0d4596" providerId="AD" clId="Web-{3CFA5A4D-EEDE-4329-A0A8-B0BB159CA688}" dt="2023-04-27T16:49:41.725" v="19"/>
        <pc:sldMkLst>
          <pc:docMk/>
          <pc:sldMk cId="0" sldId="322"/>
        </pc:sldMkLst>
      </pc:sldChg>
      <pc:sldChg chg="del">
        <pc:chgData name="Phoebe Miller" userId="S::pem005@uark.edu::6bd8fad0-ad8c-43f1-976d-e02cae0d4596" providerId="AD" clId="Web-{3CFA5A4D-EEDE-4329-A0A8-B0BB159CA688}" dt="2023-04-27T16:49:41.725" v="18"/>
        <pc:sldMkLst>
          <pc:docMk/>
          <pc:sldMk cId="0" sldId="323"/>
        </pc:sldMkLst>
      </pc:sldChg>
      <pc:sldChg chg="del">
        <pc:chgData name="Phoebe Miller" userId="S::pem005@uark.edu::6bd8fad0-ad8c-43f1-976d-e02cae0d4596" providerId="AD" clId="Web-{3CFA5A4D-EEDE-4329-A0A8-B0BB159CA688}" dt="2023-04-27T16:49:41.725" v="17"/>
        <pc:sldMkLst>
          <pc:docMk/>
          <pc:sldMk cId="0" sldId="324"/>
        </pc:sldMkLst>
      </pc:sldChg>
      <pc:sldChg chg="del">
        <pc:chgData name="Phoebe Miller" userId="S::pem005@uark.edu::6bd8fad0-ad8c-43f1-976d-e02cae0d4596" providerId="AD" clId="Web-{3CFA5A4D-EEDE-4329-A0A8-B0BB159CA688}" dt="2023-04-27T16:49:41.725" v="16"/>
        <pc:sldMkLst>
          <pc:docMk/>
          <pc:sldMk cId="0" sldId="325"/>
        </pc:sldMkLst>
      </pc:sldChg>
      <pc:sldChg chg="del">
        <pc:chgData name="Phoebe Miller" userId="S::pem005@uark.edu::6bd8fad0-ad8c-43f1-976d-e02cae0d4596" providerId="AD" clId="Web-{3CFA5A4D-EEDE-4329-A0A8-B0BB159CA688}" dt="2023-04-27T16:49:41.725" v="15"/>
        <pc:sldMkLst>
          <pc:docMk/>
          <pc:sldMk cId="0" sldId="326"/>
        </pc:sldMkLst>
      </pc:sldChg>
      <pc:sldChg chg="del">
        <pc:chgData name="Phoebe Miller" userId="S::pem005@uark.edu::6bd8fad0-ad8c-43f1-976d-e02cae0d4596" providerId="AD" clId="Web-{3CFA5A4D-EEDE-4329-A0A8-B0BB159CA688}" dt="2023-04-27T16:49:41.725" v="14"/>
        <pc:sldMkLst>
          <pc:docMk/>
          <pc:sldMk cId="0" sldId="327"/>
        </pc:sldMkLst>
      </pc:sldChg>
      <pc:sldChg chg="del">
        <pc:chgData name="Phoebe Miller" userId="S::pem005@uark.edu::6bd8fad0-ad8c-43f1-976d-e02cae0d4596" providerId="AD" clId="Web-{3CFA5A4D-EEDE-4329-A0A8-B0BB159CA688}" dt="2023-04-27T16:49:41.725" v="13"/>
        <pc:sldMkLst>
          <pc:docMk/>
          <pc:sldMk cId="0" sldId="328"/>
        </pc:sldMkLst>
      </pc:sldChg>
      <pc:sldChg chg="del">
        <pc:chgData name="Phoebe Miller" userId="S::pem005@uark.edu::6bd8fad0-ad8c-43f1-976d-e02cae0d4596" providerId="AD" clId="Web-{3CFA5A4D-EEDE-4329-A0A8-B0BB159CA688}" dt="2023-04-27T16:49:41.709" v="12"/>
        <pc:sldMkLst>
          <pc:docMk/>
          <pc:sldMk cId="0" sldId="329"/>
        </pc:sldMkLst>
      </pc:sldChg>
      <pc:sldChg chg="del">
        <pc:chgData name="Phoebe Miller" userId="S::pem005@uark.edu::6bd8fad0-ad8c-43f1-976d-e02cae0d4596" providerId="AD" clId="Web-{3CFA5A4D-EEDE-4329-A0A8-B0BB159CA688}" dt="2023-04-27T16:49:41.475" v="11"/>
        <pc:sldMkLst>
          <pc:docMk/>
          <pc:sldMk cId="0" sldId="330"/>
        </pc:sldMkLst>
      </pc:sldChg>
      <pc:sldChg chg="del">
        <pc:chgData name="Phoebe Miller" userId="S::pem005@uark.edu::6bd8fad0-ad8c-43f1-976d-e02cae0d4596" providerId="AD" clId="Web-{3CFA5A4D-EEDE-4329-A0A8-B0BB159CA688}" dt="2023-04-27T16:49:41.459" v="10"/>
        <pc:sldMkLst>
          <pc:docMk/>
          <pc:sldMk cId="0" sldId="331"/>
        </pc:sldMkLst>
      </pc:sldChg>
      <pc:sldChg chg="del">
        <pc:chgData name="Phoebe Miller" userId="S::pem005@uark.edu::6bd8fad0-ad8c-43f1-976d-e02cae0d4596" providerId="AD" clId="Web-{3CFA5A4D-EEDE-4329-A0A8-B0BB159CA688}" dt="2023-04-27T16:49:41.443" v="9"/>
        <pc:sldMkLst>
          <pc:docMk/>
          <pc:sldMk cId="0" sldId="332"/>
        </pc:sldMkLst>
      </pc:sldChg>
      <pc:sldChg chg="del">
        <pc:chgData name="Phoebe Miller" userId="S::pem005@uark.edu::6bd8fad0-ad8c-43f1-976d-e02cae0d4596" providerId="AD" clId="Web-{3CFA5A4D-EEDE-4329-A0A8-B0BB159CA688}" dt="2023-04-27T16:49:41.412" v="8"/>
        <pc:sldMkLst>
          <pc:docMk/>
          <pc:sldMk cId="0" sldId="333"/>
        </pc:sldMkLst>
      </pc:sldChg>
      <pc:sldChg chg="del">
        <pc:chgData name="Phoebe Miller" userId="S::pem005@uark.edu::6bd8fad0-ad8c-43f1-976d-e02cae0d4596" providerId="AD" clId="Web-{3CFA5A4D-EEDE-4329-A0A8-B0BB159CA688}" dt="2023-04-27T16:49:41.396" v="7"/>
        <pc:sldMkLst>
          <pc:docMk/>
          <pc:sldMk cId="0" sldId="334"/>
        </pc:sldMkLst>
      </pc:sldChg>
      <pc:sldChg chg="del">
        <pc:chgData name="Phoebe Miller" userId="S::pem005@uark.edu::6bd8fad0-ad8c-43f1-976d-e02cae0d4596" providerId="AD" clId="Web-{3CFA5A4D-EEDE-4329-A0A8-B0BB159CA688}" dt="2023-04-27T16:49:41.350" v="6"/>
        <pc:sldMkLst>
          <pc:docMk/>
          <pc:sldMk cId="0" sldId="335"/>
        </pc:sldMkLst>
      </pc:sldChg>
      <pc:sldChg chg="del">
        <pc:chgData name="Phoebe Miller" userId="S::pem005@uark.edu::6bd8fad0-ad8c-43f1-976d-e02cae0d4596" providerId="AD" clId="Web-{3CFA5A4D-EEDE-4329-A0A8-B0BB159CA688}" dt="2023-04-27T16:49:41.271" v="5"/>
        <pc:sldMkLst>
          <pc:docMk/>
          <pc:sldMk cId="0" sldId="336"/>
        </pc:sldMkLst>
      </pc:sldChg>
      <pc:sldChg chg="del">
        <pc:chgData name="Phoebe Miller" userId="S::pem005@uark.edu::6bd8fad0-ad8c-43f1-976d-e02cae0d4596" providerId="AD" clId="Web-{3CFA5A4D-EEDE-4329-A0A8-B0BB159CA688}" dt="2023-04-27T16:49:41.100" v="4"/>
        <pc:sldMkLst>
          <pc:docMk/>
          <pc:sldMk cId="0" sldId="337"/>
        </pc:sldMkLst>
      </pc:sldChg>
      <pc:sldChg chg="del">
        <pc:chgData name="Phoebe Miller" userId="S::pem005@uark.edu::6bd8fad0-ad8c-43f1-976d-e02cae0d4596" providerId="AD" clId="Web-{3CFA5A4D-EEDE-4329-A0A8-B0BB159CA688}" dt="2023-04-27T16:49:40.928" v="3"/>
        <pc:sldMkLst>
          <pc:docMk/>
          <pc:sldMk cId="0" sldId="338"/>
        </pc:sldMkLst>
      </pc:sldChg>
      <pc:sldChg chg="del">
        <pc:chgData name="Phoebe Miller" userId="S::pem005@uark.edu::6bd8fad0-ad8c-43f1-976d-e02cae0d4596" providerId="AD" clId="Web-{3CFA5A4D-EEDE-4329-A0A8-B0BB159CA688}" dt="2023-04-27T16:49:40.818" v="2"/>
        <pc:sldMkLst>
          <pc:docMk/>
          <pc:sldMk cId="0" sldId="339"/>
        </pc:sldMkLst>
      </pc:sldChg>
      <pc:sldChg chg="del">
        <pc:chgData name="Phoebe Miller" userId="S::pem005@uark.edu::6bd8fad0-ad8c-43f1-976d-e02cae0d4596" providerId="AD" clId="Web-{3CFA5A4D-EEDE-4329-A0A8-B0BB159CA688}" dt="2023-04-27T16:49:40.740" v="1"/>
        <pc:sldMkLst>
          <pc:docMk/>
          <pc:sldMk cId="0" sldId="340"/>
        </pc:sldMkLst>
      </pc:sldChg>
      <pc:sldChg chg="del">
        <pc:chgData name="Phoebe Miller" userId="S::pem005@uark.edu::6bd8fad0-ad8c-43f1-976d-e02cae0d4596" providerId="AD" clId="Web-{3CFA5A4D-EEDE-4329-A0A8-B0BB159CA688}" dt="2023-04-27T16:49:40.646" v="0"/>
        <pc:sldMkLst>
          <pc:docMk/>
          <pc:sldMk cId="0" sldId="341"/>
        </pc:sldMkLst>
      </pc:sldChg>
      <pc:sldChg chg="addSp delSp modSp ord modTransition">
        <pc:chgData name="Phoebe Miller" userId="S::pem005@uark.edu::6bd8fad0-ad8c-43f1-976d-e02cae0d4596" providerId="AD" clId="Web-{3CFA5A4D-EEDE-4329-A0A8-B0BB159CA688}" dt="2023-04-27T17:17:56.526" v="311"/>
        <pc:sldMkLst>
          <pc:docMk/>
          <pc:sldMk cId="3611430085" sldId="342"/>
        </pc:sldMkLst>
        <pc:spChg chg="add del mod">
          <ac:chgData name="Phoebe Miller" userId="S::pem005@uark.edu::6bd8fad0-ad8c-43f1-976d-e02cae0d4596" providerId="AD" clId="Web-{3CFA5A4D-EEDE-4329-A0A8-B0BB159CA688}" dt="2023-04-27T17:02:25.732" v="261"/>
          <ac:spMkLst>
            <pc:docMk/>
            <pc:sldMk cId="3611430085" sldId="342"/>
            <ac:spMk id="3" creationId="{4A90EB63-11A8-C295-64F7-79B80C2FC252}"/>
          </ac:spMkLst>
        </pc:spChg>
        <pc:spChg chg="add del">
          <ac:chgData name="Phoebe Miller" userId="S::pem005@uark.edu::6bd8fad0-ad8c-43f1-976d-e02cae0d4596" providerId="AD" clId="Web-{3CFA5A4D-EEDE-4329-A0A8-B0BB159CA688}" dt="2023-04-27T17:02:25.732" v="261"/>
          <ac:spMkLst>
            <pc:docMk/>
            <pc:sldMk cId="3611430085" sldId="342"/>
            <ac:spMk id="1357" creationId="{00000000-0000-0000-0000-000000000000}"/>
          </ac:spMkLst>
        </pc:spChg>
      </pc:sldChg>
      <pc:sldChg chg="modTransition">
        <pc:chgData name="Phoebe Miller" userId="S::pem005@uark.edu::6bd8fad0-ad8c-43f1-976d-e02cae0d4596" providerId="AD" clId="Web-{3CFA5A4D-EEDE-4329-A0A8-B0BB159CA688}" dt="2023-04-27T17:17:08.415" v="308"/>
        <pc:sldMkLst>
          <pc:docMk/>
          <pc:sldMk cId="3640339922" sldId="343"/>
        </pc:sldMkLst>
      </pc:sldChg>
      <pc:sldChg chg="modSp ord modTransition">
        <pc:chgData name="Phoebe Miller" userId="S::pem005@uark.edu::6bd8fad0-ad8c-43f1-976d-e02cae0d4596" providerId="AD" clId="Web-{3CFA5A4D-EEDE-4329-A0A8-B0BB159CA688}" dt="2023-04-27T17:20:15.171" v="316"/>
        <pc:sldMkLst>
          <pc:docMk/>
          <pc:sldMk cId="2798817969" sldId="344"/>
        </pc:sldMkLst>
        <pc:spChg chg="mod">
          <ac:chgData name="Phoebe Miller" userId="S::pem005@uark.edu::6bd8fad0-ad8c-43f1-976d-e02cae0d4596" providerId="AD" clId="Web-{3CFA5A4D-EEDE-4329-A0A8-B0BB159CA688}" dt="2023-04-27T17:01:45.637" v="243" actId="1076"/>
          <ac:spMkLst>
            <pc:docMk/>
            <pc:sldMk cId="2798817969" sldId="344"/>
            <ac:spMk id="995" creationId="{00000000-0000-0000-0000-000000000000}"/>
          </ac:spMkLst>
        </pc:spChg>
        <pc:spChg chg="mod">
          <ac:chgData name="Phoebe Miller" userId="S::pem005@uark.edu::6bd8fad0-ad8c-43f1-976d-e02cae0d4596" providerId="AD" clId="Web-{3CFA5A4D-EEDE-4329-A0A8-B0BB159CA688}" dt="2023-04-27T17:01:45.793" v="244" actId="1076"/>
          <ac:spMkLst>
            <pc:docMk/>
            <pc:sldMk cId="2798817969" sldId="344"/>
            <ac:spMk id="1209" creationId="{00000000-0000-0000-0000-000000000000}"/>
          </ac:spMkLst>
        </pc:spChg>
      </pc:sldChg>
      <pc:sldChg chg="modTransition">
        <pc:chgData name="Phoebe Miller" userId="S::pem005@uark.edu::6bd8fad0-ad8c-43f1-976d-e02cae0d4596" providerId="AD" clId="Web-{3CFA5A4D-EEDE-4329-A0A8-B0BB159CA688}" dt="2023-04-27T17:19:09.590" v="314"/>
        <pc:sldMkLst>
          <pc:docMk/>
          <pc:sldMk cId="2314317170" sldId="345"/>
        </pc:sldMkLst>
      </pc:sldChg>
      <pc:sldChg chg="modSp modTransition">
        <pc:chgData name="Phoebe Miller" userId="S::pem005@uark.edu::6bd8fad0-ad8c-43f1-976d-e02cae0d4596" providerId="AD" clId="Web-{3CFA5A4D-EEDE-4329-A0A8-B0BB159CA688}" dt="2023-04-27T17:16:47.820" v="303"/>
        <pc:sldMkLst>
          <pc:docMk/>
          <pc:sldMk cId="2731790840" sldId="346"/>
        </pc:sldMkLst>
        <pc:spChg chg="mod">
          <ac:chgData name="Phoebe Miller" userId="S::pem005@uark.edu::6bd8fad0-ad8c-43f1-976d-e02cae0d4596" providerId="AD" clId="Web-{3CFA5A4D-EEDE-4329-A0A8-B0BB159CA688}" dt="2023-04-27T17:04:25.939" v="266" actId="20577"/>
          <ac:spMkLst>
            <pc:docMk/>
            <pc:sldMk cId="2731790840" sldId="346"/>
            <ac:spMk id="1530" creationId="{00000000-0000-0000-0000-000000000000}"/>
          </ac:spMkLst>
        </pc:spChg>
      </pc:sldChg>
      <pc:sldChg chg="modSp modTransition">
        <pc:chgData name="Phoebe Miller" userId="S::pem005@uark.edu::6bd8fad0-ad8c-43f1-976d-e02cae0d4596" providerId="AD" clId="Web-{3CFA5A4D-EEDE-4329-A0A8-B0BB159CA688}" dt="2023-04-27T17:16:53.243" v="307"/>
        <pc:sldMkLst>
          <pc:docMk/>
          <pc:sldMk cId="2611208692" sldId="347"/>
        </pc:sldMkLst>
        <pc:spChg chg="mod">
          <ac:chgData name="Phoebe Miller" userId="S::pem005@uark.edu::6bd8fad0-ad8c-43f1-976d-e02cae0d4596" providerId="AD" clId="Web-{3CFA5A4D-EEDE-4329-A0A8-B0BB159CA688}" dt="2023-04-27T17:05:41.644" v="269" actId="20577"/>
          <ac:spMkLst>
            <pc:docMk/>
            <pc:sldMk cId="2611208692" sldId="347"/>
            <ac:spMk id="1530" creationId="{00000000-0000-0000-0000-000000000000}"/>
          </ac:spMkLst>
        </pc:spChg>
      </pc:sldChg>
      <pc:sldChg chg="modTransition">
        <pc:chgData name="Phoebe Miller" userId="S::pem005@uark.edu::6bd8fad0-ad8c-43f1-976d-e02cae0d4596" providerId="AD" clId="Web-{3CFA5A4D-EEDE-4329-A0A8-B0BB159CA688}" dt="2023-04-27T17:16:53.243" v="304"/>
        <pc:sldMkLst>
          <pc:docMk/>
          <pc:sldMk cId="2357096253" sldId="348"/>
        </pc:sldMkLst>
      </pc:sldChg>
      <pc:sldChg chg="modSp modTransition">
        <pc:chgData name="Phoebe Miller" userId="S::pem005@uark.edu::6bd8fad0-ad8c-43f1-976d-e02cae0d4596" providerId="AD" clId="Web-{3CFA5A4D-EEDE-4329-A0A8-B0BB159CA688}" dt="2023-04-27T17:16:53.243" v="305"/>
        <pc:sldMkLst>
          <pc:docMk/>
          <pc:sldMk cId="3893864808" sldId="349"/>
        </pc:sldMkLst>
        <pc:spChg chg="mod">
          <ac:chgData name="Phoebe Miller" userId="S::pem005@uark.edu::6bd8fad0-ad8c-43f1-976d-e02cae0d4596" providerId="AD" clId="Web-{3CFA5A4D-EEDE-4329-A0A8-B0BB159CA688}" dt="2023-04-27T17:06:55.240" v="271" actId="20577"/>
          <ac:spMkLst>
            <pc:docMk/>
            <pc:sldMk cId="3893864808" sldId="349"/>
            <ac:spMk id="1530" creationId="{00000000-0000-0000-0000-000000000000}"/>
          </ac:spMkLst>
        </pc:spChg>
      </pc:sldChg>
      <pc:sldChg chg="modSp modTransition">
        <pc:chgData name="Phoebe Miller" userId="S::pem005@uark.edu::6bd8fad0-ad8c-43f1-976d-e02cae0d4596" providerId="AD" clId="Web-{3CFA5A4D-EEDE-4329-A0A8-B0BB159CA688}" dt="2023-04-27T17:16:53.243" v="306"/>
        <pc:sldMkLst>
          <pc:docMk/>
          <pc:sldMk cId="1950926931" sldId="350"/>
        </pc:sldMkLst>
        <pc:spChg chg="mod">
          <ac:chgData name="Phoebe Miller" userId="S::pem005@uark.edu::6bd8fad0-ad8c-43f1-976d-e02cae0d4596" providerId="AD" clId="Web-{3CFA5A4D-EEDE-4329-A0A8-B0BB159CA688}" dt="2023-04-27T17:08:49.337" v="277" actId="20577"/>
          <ac:spMkLst>
            <pc:docMk/>
            <pc:sldMk cId="1950926931" sldId="350"/>
            <ac:spMk id="1530" creationId="{00000000-0000-0000-0000-000000000000}"/>
          </ac:spMkLst>
        </pc:spChg>
      </pc:sldChg>
      <pc:sldChg chg="modSp modTransition">
        <pc:chgData name="Phoebe Miller" userId="S::pem005@uark.edu::6bd8fad0-ad8c-43f1-976d-e02cae0d4596" providerId="AD" clId="Web-{3CFA5A4D-EEDE-4329-A0A8-B0BB159CA688}" dt="2023-04-27T17:22:10.908" v="320" actId="20577"/>
        <pc:sldMkLst>
          <pc:docMk/>
          <pc:sldMk cId="3519900727" sldId="351"/>
        </pc:sldMkLst>
        <pc:spChg chg="mod">
          <ac:chgData name="Phoebe Miller" userId="S::pem005@uark.edu::6bd8fad0-ad8c-43f1-976d-e02cae0d4596" providerId="AD" clId="Web-{3CFA5A4D-EEDE-4329-A0A8-B0BB159CA688}" dt="2023-04-27T17:22:10.908" v="320" actId="20577"/>
          <ac:spMkLst>
            <pc:docMk/>
            <pc:sldMk cId="3519900727" sldId="351"/>
            <ac:spMk id="1530" creationId="{00000000-0000-0000-0000-000000000000}"/>
          </ac:spMkLst>
        </pc:spChg>
      </pc:sldChg>
      <pc:sldChg chg="modSp">
        <pc:chgData name="Phoebe Miller" userId="S::pem005@uark.edu::6bd8fad0-ad8c-43f1-976d-e02cae0d4596" providerId="AD" clId="Web-{3CFA5A4D-EEDE-4329-A0A8-B0BB159CA688}" dt="2023-04-27T17:24:19.131" v="334" actId="1076"/>
        <pc:sldMkLst>
          <pc:docMk/>
          <pc:sldMk cId="2215098711" sldId="352"/>
        </pc:sldMkLst>
        <pc:spChg chg="mod">
          <ac:chgData name="Phoebe Miller" userId="S::pem005@uark.edu::6bd8fad0-ad8c-43f1-976d-e02cae0d4596" providerId="AD" clId="Web-{3CFA5A4D-EEDE-4329-A0A8-B0BB159CA688}" dt="2023-04-27T17:24:19.131" v="334" actId="1076"/>
          <ac:spMkLst>
            <pc:docMk/>
            <pc:sldMk cId="2215098711" sldId="352"/>
            <ac:spMk id="1848" creationId="{00000000-0000-0000-0000-000000000000}"/>
          </ac:spMkLst>
        </pc:spChg>
      </pc:sldChg>
    </pc:docChg>
  </pc:docChgLst>
  <pc:docChgLst>
    <pc:chgData name="Phoebe Miller" userId="S::pem005@uark.edu::6bd8fad0-ad8c-43f1-976d-e02cae0d4596" providerId="AD" clId="Web-{4D47E2E1-25D1-4650-9601-5ED3EFFC90A3}"/>
    <pc:docChg chg="addSld delSld modSld sldOrd">
      <pc:chgData name="Phoebe Miller" userId="S::pem005@uark.edu::6bd8fad0-ad8c-43f1-976d-e02cae0d4596" providerId="AD" clId="Web-{4D47E2E1-25D1-4650-9601-5ED3EFFC90A3}" dt="2023-04-25T16:30:22.479" v="399"/>
      <pc:docMkLst>
        <pc:docMk/>
      </pc:docMkLst>
      <pc:sldChg chg="modSp">
        <pc:chgData name="Phoebe Miller" userId="S::pem005@uark.edu::6bd8fad0-ad8c-43f1-976d-e02cae0d4596" providerId="AD" clId="Web-{4D47E2E1-25D1-4650-9601-5ED3EFFC90A3}" dt="2023-04-20T18:05:06.215" v="52" actId="14100"/>
        <pc:sldMkLst>
          <pc:docMk/>
          <pc:sldMk cId="0" sldId="256"/>
        </pc:sldMkLst>
        <pc:spChg chg="mod">
          <ac:chgData name="Phoebe Miller" userId="S::pem005@uark.edu::6bd8fad0-ad8c-43f1-976d-e02cae0d4596" providerId="AD" clId="Web-{4D47E2E1-25D1-4650-9601-5ED3EFFC90A3}" dt="2023-04-20T18:04:16.229" v="17" actId="20577"/>
          <ac:spMkLst>
            <pc:docMk/>
            <pc:sldMk cId="0" sldId="256"/>
            <ac:spMk id="881" creationId="{00000000-0000-0000-0000-000000000000}"/>
          </ac:spMkLst>
        </pc:spChg>
        <pc:spChg chg="mod">
          <ac:chgData name="Phoebe Miller" userId="S::pem005@uark.edu::6bd8fad0-ad8c-43f1-976d-e02cae0d4596" providerId="AD" clId="Web-{4D47E2E1-25D1-4650-9601-5ED3EFFC90A3}" dt="2023-04-20T18:05:06.215" v="52" actId="14100"/>
          <ac:spMkLst>
            <pc:docMk/>
            <pc:sldMk cId="0" sldId="256"/>
            <ac:spMk id="882" creationId="{00000000-0000-0000-0000-000000000000}"/>
          </ac:spMkLst>
        </pc:spChg>
      </pc:sldChg>
      <pc:sldChg chg="modSp del">
        <pc:chgData name="Phoebe Miller" userId="S::pem005@uark.edu::6bd8fad0-ad8c-43f1-976d-e02cae0d4596" providerId="AD" clId="Web-{4D47E2E1-25D1-4650-9601-5ED3EFFC90A3}" dt="2023-04-20T18:06:42.297" v="117"/>
        <pc:sldMkLst>
          <pc:docMk/>
          <pc:sldMk cId="0" sldId="257"/>
        </pc:sldMkLst>
        <pc:spChg chg="mod">
          <ac:chgData name="Phoebe Miller" userId="S::pem005@uark.edu::6bd8fad0-ad8c-43f1-976d-e02cae0d4596" providerId="AD" clId="Web-{4D47E2E1-25D1-4650-9601-5ED3EFFC90A3}" dt="2023-04-20T18:06:33.640" v="116" actId="1076"/>
          <ac:spMkLst>
            <pc:docMk/>
            <pc:sldMk cId="0" sldId="257"/>
            <ac:spMk id="3" creationId="{C58B7B1D-9E71-C34F-C058-1F7343285878}"/>
          </ac:spMkLst>
        </pc:spChg>
        <pc:spChg chg="mod">
          <ac:chgData name="Phoebe Miller" userId="S::pem005@uark.edu::6bd8fad0-ad8c-43f1-976d-e02cae0d4596" providerId="AD" clId="Web-{4D47E2E1-25D1-4650-9601-5ED3EFFC90A3}" dt="2023-04-20T18:06:26.405" v="113" actId="20577"/>
          <ac:spMkLst>
            <pc:docMk/>
            <pc:sldMk cId="0" sldId="257"/>
            <ac:spMk id="943" creationId="{00000000-0000-0000-0000-000000000000}"/>
          </ac:spMkLst>
        </pc:spChg>
      </pc:sldChg>
      <pc:sldChg chg="modSp">
        <pc:chgData name="Phoebe Miller" userId="S::pem005@uark.edu::6bd8fad0-ad8c-43f1-976d-e02cae0d4596" providerId="AD" clId="Web-{4D47E2E1-25D1-4650-9601-5ED3EFFC90A3}" dt="2023-04-20T18:09:50.569" v="277" actId="20577"/>
        <pc:sldMkLst>
          <pc:docMk/>
          <pc:sldMk cId="0" sldId="258"/>
        </pc:sldMkLst>
        <pc:spChg chg="mod">
          <ac:chgData name="Phoebe Miller" userId="S::pem005@uark.edu::6bd8fad0-ad8c-43f1-976d-e02cae0d4596" providerId="AD" clId="Web-{4D47E2E1-25D1-4650-9601-5ED3EFFC90A3}" dt="2023-04-20T18:06:54.063" v="124" actId="20577"/>
          <ac:spMkLst>
            <pc:docMk/>
            <pc:sldMk cId="0" sldId="258"/>
            <ac:spMk id="962" creationId="{00000000-0000-0000-0000-000000000000}"/>
          </ac:spMkLst>
        </pc:spChg>
        <pc:spChg chg="mod">
          <ac:chgData name="Phoebe Miller" userId="S::pem005@uark.edu::6bd8fad0-ad8c-43f1-976d-e02cae0d4596" providerId="AD" clId="Web-{4D47E2E1-25D1-4650-9601-5ED3EFFC90A3}" dt="2023-04-20T18:09:02.364" v="218" actId="20577"/>
          <ac:spMkLst>
            <pc:docMk/>
            <pc:sldMk cId="0" sldId="258"/>
            <ac:spMk id="963" creationId="{00000000-0000-0000-0000-000000000000}"/>
          </ac:spMkLst>
        </pc:spChg>
        <pc:spChg chg="mod">
          <ac:chgData name="Phoebe Miller" userId="S::pem005@uark.edu::6bd8fad0-ad8c-43f1-976d-e02cae0d4596" providerId="AD" clId="Web-{4D47E2E1-25D1-4650-9601-5ED3EFFC90A3}" dt="2023-04-20T18:08:08.347" v="177" actId="20577"/>
          <ac:spMkLst>
            <pc:docMk/>
            <pc:sldMk cId="0" sldId="258"/>
            <ac:spMk id="964" creationId="{00000000-0000-0000-0000-000000000000}"/>
          </ac:spMkLst>
        </pc:spChg>
        <pc:spChg chg="mod">
          <ac:chgData name="Phoebe Miller" userId="S::pem005@uark.edu::6bd8fad0-ad8c-43f1-976d-e02cae0d4596" providerId="AD" clId="Web-{4D47E2E1-25D1-4650-9601-5ED3EFFC90A3}" dt="2023-04-20T18:09:02.192" v="216" actId="20577"/>
          <ac:spMkLst>
            <pc:docMk/>
            <pc:sldMk cId="0" sldId="258"/>
            <ac:spMk id="965" creationId="{00000000-0000-0000-0000-000000000000}"/>
          </ac:spMkLst>
        </pc:spChg>
        <pc:spChg chg="mod">
          <ac:chgData name="Phoebe Miller" userId="S::pem005@uark.edu::6bd8fad0-ad8c-43f1-976d-e02cae0d4596" providerId="AD" clId="Web-{4D47E2E1-25D1-4650-9601-5ED3EFFC90A3}" dt="2023-04-20T18:09:04.395" v="223" actId="20577"/>
          <ac:spMkLst>
            <pc:docMk/>
            <pc:sldMk cId="0" sldId="258"/>
            <ac:spMk id="966" creationId="{00000000-0000-0000-0000-000000000000}"/>
          </ac:spMkLst>
        </pc:spChg>
        <pc:spChg chg="mod">
          <ac:chgData name="Phoebe Miller" userId="S::pem005@uark.edu::6bd8fad0-ad8c-43f1-976d-e02cae0d4596" providerId="AD" clId="Web-{4D47E2E1-25D1-4650-9601-5ED3EFFC90A3}" dt="2023-04-20T18:09:50.569" v="277" actId="20577"/>
          <ac:spMkLst>
            <pc:docMk/>
            <pc:sldMk cId="0" sldId="258"/>
            <ac:spMk id="967" creationId="{00000000-0000-0000-0000-000000000000}"/>
          </ac:spMkLst>
        </pc:spChg>
        <pc:spChg chg="mod">
          <ac:chgData name="Phoebe Miller" userId="S::pem005@uark.edu::6bd8fad0-ad8c-43f1-976d-e02cae0d4596" providerId="AD" clId="Web-{4D47E2E1-25D1-4650-9601-5ED3EFFC90A3}" dt="2023-04-20T18:09:07.724" v="241" actId="20577"/>
          <ac:spMkLst>
            <pc:docMk/>
            <pc:sldMk cId="0" sldId="258"/>
            <ac:spMk id="968" creationId="{00000000-0000-0000-0000-000000000000}"/>
          </ac:spMkLst>
        </pc:spChg>
        <pc:spChg chg="mod">
          <ac:chgData name="Phoebe Miller" userId="S::pem005@uark.edu::6bd8fad0-ad8c-43f1-976d-e02cae0d4596" providerId="AD" clId="Web-{4D47E2E1-25D1-4650-9601-5ED3EFFC90A3}" dt="2023-04-20T18:09:38.037" v="254" actId="20577"/>
          <ac:spMkLst>
            <pc:docMk/>
            <pc:sldMk cId="0" sldId="258"/>
            <ac:spMk id="969" creationId="{00000000-0000-0000-0000-000000000000}"/>
          </ac:spMkLst>
        </pc:spChg>
        <pc:spChg chg="mod">
          <ac:chgData name="Phoebe Miller" userId="S::pem005@uark.edu::6bd8fad0-ad8c-43f1-976d-e02cae0d4596" providerId="AD" clId="Web-{4D47E2E1-25D1-4650-9601-5ED3EFFC90A3}" dt="2023-04-20T18:08:28.738" v="215" actId="20577"/>
          <ac:spMkLst>
            <pc:docMk/>
            <pc:sldMk cId="0" sldId="258"/>
            <ac:spMk id="971" creationId="{00000000-0000-0000-0000-000000000000}"/>
          </ac:spMkLst>
        </pc:spChg>
        <pc:spChg chg="mod">
          <ac:chgData name="Phoebe Miller" userId="S::pem005@uark.edu::6bd8fad0-ad8c-43f1-976d-e02cae0d4596" providerId="AD" clId="Web-{4D47E2E1-25D1-4650-9601-5ED3EFFC90A3}" dt="2023-04-20T18:07:39.971" v="160" actId="20577"/>
          <ac:spMkLst>
            <pc:docMk/>
            <pc:sldMk cId="0" sldId="258"/>
            <ac:spMk id="972" creationId="{00000000-0000-0000-0000-000000000000}"/>
          </ac:spMkLst>
        </pc:spChg>
        <pc:spChg chg="mod">
          <ac:chgData name="Phoebe Miller" userId="S::pem005@uark.edu::6bd8fad0-ad8c-43f1-976d-e02cae0d4596" providerId="AD" clId="Web-{4D47E2E1-25D1-4650-9601-5ED3EFFC90A3}" dt="2023-04-20T18:09:12.396" v="242" actId="20577"/>
          <ac:spMkLst>
            <pc:docMk/>
            <pc:sldMk cId="0" sldId="258"/>
            <ac:spMk id="973" creationId="{00000000-0000-0000-0000-000000000000}"/>
          </ac:spMkLst>
        </pc:spChg>
      </pc:sldChg>
      <pc:sldChg chg="delSp modSp">
        <pc:chgData name="Phoebe Miller" userId="S::pem005@uark.edu::6bd8fad0-ad8c-43f1-976d-e02cae0d4596" providerId="AD" clId="Web-{4D47E2E1-25D1-4650-9601-5ED3EFFC90A3}" dt="2023-04-20T18:10:08.304" v="281"/>
        <pc:sldMkLst>
          <pc:docMk/>
          <pc:sldMk cId="0" sldId="259"/>
        </pc:sldMkLst>
        <pc:spChg chg="mod">
          <ac:chgData name="Phoebe Miller" userId="S::pem005@uark.edu::6bd8fad0-ad8c-43f1-976d-e02cae0d4596" providerId="AD" clId="Web-{4D47E2E1-25D1-4650-9601-5ED3EFFC90A3}" dt="2023-04-20T18:10:00.522" v="280" actId="20577"/>
          <ac:spMkLst>
            <pc:docMk/>
            <pc:sldMk cId="0" sldId="259"/>
            <ac:spMk id="989" creationId="{00000000-0000-0000-0000-000000000000}"/>
          </ac:spMkLst>
        </pc:spChg>
        <pc:spChg chg="del">
          <ac:chgData name="Phoebe Miller" userId="S::pem005@uark.edu::6bd8fad0-ad8c-43f1-976d-e02cae0d4596" providerId="AD" clId="Web-{4D47E2E1-25D1-4650-9601-5ED3EFFC90A3}" dt="2023-04-20T18:10:08.304" v="281"/>
          <ac:spMkLst>
            <pc:docMk/>
            <pc:sldMk cId="0" sldId="259"/>
            <ac:spMk id="990" creationId="{00000000-0000-0000-0000-000000000000}"/>
          </ac:spMkLst>
        </pc:spChg>
      </pc:sldChg>
      <pc:sldChg chg="modSp">
        <pc:chgData name="Phoebe Miller" userId="S::pem005@uark.edu::6bd8fad0-ad8c-43f1-976d-e02cae0d4596" providerId="AD" clId="Web-{4D47E2E1-25D1-4650-9601-5ED3EFFC90A3}" dt="2023-04-20T18:10:23.367" v="296" actId="20577"/>
        <pc:sldMkLst>
          <pc:docMk/>
          <pc:sldMk cId="0" sldId="260"/>
        </pc:sldMkLst>
        <pc:spChg chg="mod">
          <ac:chgData name="Phoebe Miller" userId="S::pem005@uark.edu::6bd8fad0-ad8c-43f1-976d-e02cae0d4596" providerId="AD" clId="Web-{4D47E2E1-25D1-4650-9601-5ED3EFFC90A3}" dt="2023-04-20T18:10:18.054" v="282" actId="20577"/>
          <ac:spMkLst>
            <pc:docMk/>
            <pc:sldMk cId="0" sldId="260"/>
            <ac:spMk id="995" creationId="{00000000-0000-0000-0000-000000000000}"/>
          </ac:spMkLst>
        </pc:spChg>
        <pc:spChg chg="mod">
          <ac:chgData name="Phoebe Miller" userId="S::pem005@uark.edu::6bd8fad0-ad8c-43f1-976d-e02cae0d4596" providerId="AD" clId="Web-{4D47E2E1-25D1-4650-9601-5ED3EFFC90A3}" dt="2023-04-20T18:10:23.367" v="296" actId="20577"/>
          <ac:spMkLst>
            <pc:docMk/>
            <pc:sldMk cId="0" sldId="260"/>
            <ac:spMk id="1209" creationId="{00000000-0000-0000-0000-000000000000}"/>
          </ac:spMkLst>
        </pc:spChg>
      </pc:sldChg>
      <pc:sldChg chg="addSp delSp modSp addAnim delAnim">
        <pc:chgData name="Phoebe Miller" userId="S::pem005@uark.edu::6bd8fad0-ad8c-43f1-976d-e02cae0d4596" providerId="AD" clId="Web-{4D47E2E1-25D1-4650-9601-5ED3EFFC90A3}" dt="2023-04-25T16:13:53.933" v="311" actId="20577"/>
        <pc:sldMkLst>
          <pc:docMk/>
          <pc:sldMk cId="0" sldId="261"/>
        </pc:sldMkLst>
        <pc:spChg chg="add del mod">
          <ac:chgData name="Phoebe Miller" userId="S::pem005@uark.edu::6bd8fad0-ad8c-43f1-976d-e02cae0d4596" providerId="AD" clId="Web-{4D47E2E1-25D1-4650-9601-5ED3EFFC90A3}" dt="2023-04-25T15:58:27.702" v="305"/>
          <ac:spMkLst>
            <pc:docMk/>
            <pc:sldMk cId="0" sldId="261"/>
            <ac:spMk id="7" creationId="{858A8D40-0D3F-EAAA-A10A-D59F3E688F58}"/>
          </ac:spMkLst>
        </pc:spChg>
        <pc:spChg chg="mod">
          <ac:chgData name="Phoebe Miller" userId="S::pem005@uark.edu::6bd8fad0-ad8c-43f1-976d-e02cae0d4596" providerId="AD" clId="Web-{4D47E2E1-25D1-4650-9601-5ED3EFFC90A3}" dt="2023-04-25T16:13:53.933" v="311" actId="20577"/>
          <ac:spMkLst>
            <pc:docMk/>
            <pc:sldMk cId="0" sldId="261"/>
            <ac:spMk id="1215" creationId="{00000000-0000-0000-0000-000000000000}"/>
          </ac:spMkLst>
        </pc:spChg>
        <pc:grpChg chg="add del mod">
          <ac:chgData name="Phoebe Miller" userId="S::pem005@uark.edu::6bd8fad0-ad8c-43f1-976d-e02cae0d4596" providerId="AD" clId="Web-{4D47E2E1-25D1-4650-9601-5ED3EFFC90A3}" dt="2023-04-25T15:58:27.702" v="306"/>
          <ac:grpSpMkLst>
            <pc:docMk/>
            <pc:sldMk cId="0" sldId="261"/>
            <ac:grpSpMk id="5" creationId="{A0A9D325-D6D2-2600-F22B-62212AEB9D34}"/>
          </ac:grpSpMkLst>
        </pc:grpChg>
      </pc:sldChg>
      <pc:sldChg chg="del">
        <pc:chgData name="Phoebe Miller" userId="S::pem005@uark.edu::6bd8fad0-ad8c-43f1-976d-e02cae0d4596" providerId="AD" clId="Web-{4D47E2E1-25D1-4650-9601-5ED3EFFC90A3}" dt="2023-04-25T16:17:55.019" v="354"/>
        <pc:sldMkLst>
          <pc:docMk/>
          <pc:sldMk cId="0" sldId="262"/>
        </pc:sldMkLst>
      </pc:sldChg>
      <pc:sldChg chg="delSp modSp delAnim">
        <pc:chgData name="Phoebe Miller" userId="S::pem005@uark.edu::6bd8fad0-ad8c-43f1-976d-e02cae0d4596" providerId="AD" clId="Web-{4D47E2E1-25D1-4650-9601-5ED3EFFC90A3}" dt="2023-04-25T16:18:18.441" v="372"/>
        <pc:sldMkLst>
          <pc:docMk/>
          <pc:sldMk cId="0" sldId="263"/>
        </pc:sldMkLst>
        <pc:spChg chg="del">
          <ac:chgData name="Phoebe Miller" userId="S::pem005@uark.edu::6bd8fad0-ad8c-43f1-976d-e02cae0d4596" providerId="AD" clId="Web-{4D47E2E1-25D1-4650-9601-5ED3EFFC90A3}" dt="2023-04-25T16:18:16.722" v="371"/>
          <ac:spMkLst>
            <pc:docMk/>
            <pc:sldMk cId="0" sldId="263"/>
            <ac:spMk id="1350" creationId="{00000000-0000-0000-0000-000000000000}"/>
          </ac:spMkLst>
        </pc:spChg>
        <pc:spChg chg="del">
          <ac:chgData name="Phoebe Miller" userId="S::pem005@uark.edu::6bd8fad0-ad8c-43f1-976d-e02cae0d4596" providerId="AD" clId="Web-{4D47E2E1-25D1-4650-9601-5ED3EFFC90A3}" dt="2023-04-25T16:18:16.082" v="370"/>
          <ac:spMkLst>
            <pc:docMk/>
            <pc:sldMk cId="0" sldId="263"/>
            <ac:spMk id="1351" creationId="{00000000-0000-0000-0000-000000000000}"/>
          </ac:spMkLst>
        </pc:spChg>
        <pc:spChg chg="del">
          <ac:chgData name="Phoebe Miller" userId="S::pem005@uark.edu::6bd8fad0-ad8c-43f1-976d-e02cae0d4596" providerId="AD" clId="Web-{4D47E2E1-25D1-4650-9601-5ED3EFFC90A3}" dt="2023-04-25T16:18:05.581" v="364"/>
          <ac:spMkLst>
            <pc:docMk/>
            <pc:sldMk cId="0" sldId="263"/>
            <ac:spMk id="1352" creationId="{00000000-0000-0000-0000-000000000000}"/>
          </ac:spMkLst>
        </pc:spChg>
        <pc:spChg chg="del">
          <ac:chgData name="Phoebe Miller" userId="S::pem005@uark.edu::6bd8fad0-ad8c-43f1-976d-e02cae0d4596" providerId="AD" clId="Web-{4D47E2E1-25D1-4650-9601-5ED3EFFC90A3}" dt="2023-04-25T16:18:06.581" v="365"/>
          <ac:spMkLst>
            <pc:docMk/>
            <pc:sldMk cId="0" sldId="263"/>
            <ac:spMk id="1353" creationId="{00000000-0000-0000-0000-000000000000}"/>
          </ac:spMkLst>
        </pc:spChg>
        <pc:spChg chg="mod">
          <ac:chgData name="Phoebe Miller" userId="S::pem005@uark.edu::6bd8fad0-ad8c-43f1-976d-e02cae0d4596" providerId="AD" clId="Web-{4D47E2E1-25D1-4650-9601-5ED3EFFC90A3}" dt="2023-04-25T16:18:02.659" v="363" actId="20577"/>
          <ac:spMkLst>
            <pc:docMk/>
            <pc:sldMk cId="0" sldId="263"/>
            <ac:spMk id="1357" creationId="{00000000-0000-0000-0000-000000000000}"/>
          </ac:spMkLst>
        </pc:spChg>
        <pc:spChg chg="del">
          <ac:chgData name="Phoebe Miller" userId="S::pem005@uark.edu::6bd8fad0-ad8c-43f1-976d-e02cae0d4596" providerId="AD" clId="Web-{4D47E2E1-25D1-4650-9601-5ED3EFFC90A3}" dt="2023-04-25T16:18:12.238" v="368"/>
          <ac:spMkLst>
            <pc:docMk/>
            <pc:sldMk cId="0" sldId="263"/>
            <ac:spMk id="1452" creationId="{00000000-0000-0000-0000-000000000000}"/>
          </ac:spMkLst>
        </pc:spChg>
        <pc:spChg chg="del">
          <ac:chgData name="Phoebe Miller" userId="S::pem005@uark.edu::6bd8fad0-ad8c-43f1-976d-e02cae0d4596" providerId="AD" clId="Web-{4D47E2E1-25D1-4650-9601-5ED3EFFC90A3}" dt="2023-04-25T16:18:15.582" v="369"/>
          <ac:spMkLst>
            <pc:docMk/>
            <pc:sldMk cId="0" sldId="263"/>
            <ac:spMk id="1453" creationId="{00000000-0000-0000-0000-000000000000}"/>
          </ac:spMkLst>
        </pc:spChg>
        <pc:cxnChg chg="del mod">
          <ac:chgData name="Phoebe Miller" userId="S::pem005@uark.edu::6bd8fad0-ad8c-43f1-976d-e02cae0d4596" providerId="AD" clId="Web-{4D47E2E1-25D1-4650-9601-5ED3EFFC90A3}" dt="2023-04-25T16:18:18.441" v="372"/>
          <ac:cxnSpMkLst>
            <pc:docMk/>
            <pc:sldMk cId="0" sldId="263"/>
            <ac:cxnSpMk id="1349" creationId="{00000000-0000-0000-0000-000000000000}"/>
          </ac:cxnSpMkLst>
        </pc:cxnChg>
        <pc:cxnChg chg="del">
          <ac:chgData name="Phoebe Miller" userId="S::pem005@uark.edu::6bd8fad0-ad8c-43f1-976d-e02cae0d4596" providerId="AD" clId="Web-{4D47E2E1-25D1-4650-9601-5ED3EFFC90A3}" dt="2023-04-25T16:18:09.285" v="366"/>
          <ac:cxnSpMkLst>
            <pc:docMk/>
            <pc:sldMk cId="0" sldId="263"/>
            <ac:cxnSpMk id="1354" creationId="{00000000-0000-0000-0000-000000000000}"/>
          </ac:cxnSpMkLst>
        </pc:cxnChg>
        <pc:cxnChg chg="del">
          <ac:chgData name="Phoebe Miller" userId="S::pem005@uark.edu::6bd8fad0-ad8c-43f1-976d-e02cae0d4596" providerId="AD" clId="Web-{4D47E2E1-25D1-4650-9601-5ED3EFFC90A3}" dt="2023-04-25T16:18:10.800" v="367"/>
          <ac:cxnSpMkLst>
            <pc:docMk/>
            <pc:sldMk cId="0" sldId="263"/>
            <ac:cxnSpMk id="1355" creationId="{00000000-0000-0000-0000-000000000000}"/>
          </ac:cxnSpMkLst>
        </pc:cxnChg>
      </pc:sldChg>
      <pc:sldChg chg="addSp delSp modSp ord">
        <pc:chgData name="Phoebe Miller" userId="S::pem005@uark.edu::6bd8fad0-ad8c-43f1-976d-e02cae0d4596" providerId="AD" clId="Web-{4D47E2E1-25D1-4650-9601-5ED3EFFC90A3}" dt="2023-04-25T16:26:39.378" v="391" actId="20577"/>
        <pc:sldMkLst>
          <pc:docMk/>
          <pc:sldMk cId="0" sldId="266"/>
        </pc:sldMkLst>
        <pc:spChg chg="add del mod">
          <ac:chgData name="Phoebe Miller" userId="S::pem005@uark.edu::6bd8fad0-ad8c-43f1-976d-e02cae0d4596" providerId="AD" clId="Web-{4D47E2E1-25D1-4650-9601-5ED3EFFC90A3}" dt="2023-04-25T16:26:30.659" v="386"/>
          <ac:spMkLst>
            <pc:docMk/>
            <pc:sldMk cId="0" sldId="266"/>
            <ac:spMk id="3" creationId="{55DCA1D4-9711-6262-ADA8-5CB69FC03AB1}"/>
          </ac:spMkLst>
        </pc:spChg>
        <pc:spChg chg="del">
          <ac:chgData name="Phoebe Miller" userId="S::pem005@uark.edu::6bd8fad0-ad8c-43f1-976d-e02cae0d4596" providerId="AD" clId="Web-{4D47E2E1-25D1-4650-9601-5ED3EFFC90A3}" dt="2023-04-25T16:26:27.065" v="385"/>
          <ac:spMkLst>
            <pc:docMk/>
            <pc:sldMk cId="0" sldId="266"/>
            <ac:spMk id="1529" creationId="{00000000-0000-0000-0000-000000000000}"/>
          </ac:spMkLst>
        </pc:spChg>
        <pc:spChg chg="mod">
          <ac:chgData name="Phoebe Miller" userId="S::pem005@uark.edu::6bd8fad0-ad8c-43f1-976d-e02cae0d4596" providerId="AD" clId="Web-{4D47E2E1-25D1-4650-9601-5ED3EFFC90A3}" dt="2023-04-25T16:26:39.378" v="391" actId="20577"/>
          <ac:spMkLst>
            <pc:docMk/>
            <pc:sldMk cId="0" sldId="266"/>
            <ac:spMk id="1530" creationId="{00000000-0000-0000-0000-000000000000}"/>
          </ac:spMkLst>
        </pc:spChg>
      </pc:sldChg>
      <pc:sldChg chg="modSp ord">
        <pc:chgData name="Phoebe Miller" userId="S::pem005@uark.edu::6bd8fad0-ad8c-43f1-976d-e02cae0d4596" providerId="AD" clId="Web-{4D47E2E1-25D1-4650-9601-5ED3EFFC90A3}" dt="2023-04-25T16:13:46.183" v="309" actId="20577"/>
        <pc:sldMkLst>
          <pc:docMk/>
          <pc:sldMk cId="0" sldId="268"/>
        </pc:sldMkLst>
        <pc:spChg chg="mod">
          <ac:chgData name="Phoebe Miller" userId="S::pem005@uark.edu::6bd8fad0-ad8c-43f1-976d-e02cae0d4596" providerId="AD" clId="Web-{4D47E2E1-25D1-4650-9601-5ED3EFFC90A3}" dt="2023-04-25T16:13:46.183" v="309" actId="20577"/>
          <ac:spMkLst>
            <pc:docMk/>
            <pc:sldMk cId="0" sldId="268"/>
            <ac:spMk id="1547" creationId="{00000000-0000-0000-0000-000000000000}"/>
          </ac:spMkLst>
        </pc:spChg>
      </pc:sldChg>
      <pc:sldChg chg="modSp ord">
        <pc:chgData name="Phoebe Miller" userId="S::pem005@uark.edu::6bd8fad0-ad8c-43f1-976d-e02cae0d4596" providerId="AD" clId="Web-{4D47E2E1-25D1-4650-9601-5ED3EFFC90A3}" dt="2023-04-25T16:25:58.127" v="383" actId="20577"/>
        <pc:sldMkLst>
          <pc:docMk/>
          <pc:sldMk cId="0" sldId="273"/>
        </pc:sldMkLst>
        <pc:spChg chg="mod">
          <ac:chgData name="Phoebe Miller" userId="S::pem005@uark.edu::6bd8fad0-ad8c-43f1-976d-e02cae0d4596" providerId="AD" clId="Web-{4D47E2E1-25D1-4650-9601-5ED3EFFC90A3}" dt="2023-04-25T16:25:58.127" v="383" actId="20577"/>
          <ac:spMkLst>
            <pc:docMk/>
            <pc:sldMk cId="0" sldId="273"/>
            <ac:spMk id="1830" creationId="{00000000-0000-0000-0000-000000000000}"/>
          </ac:spMkLst>
        </pc:spChg>
      </pc:sldChg>
      <pc:sldChg chg="modSp ord">
        <pc:chgData name="Phoebe Miller" userId="S::pem005@uark.edu::6bd8fad0-ad8c-43f1-976d-e02cae0d4596" providerId="AD" clId="Web-{4D47E2E1-25D1-4650-9601-5ED3EFFC90A3}" dt="2023-04-25T16:27:40.599" v="394" actId="20577"/>
        <pc:sldMkLst>
          <pc:docMk/>
          <pc:sldMk cId="0" sldId="275"/>
        </pc:sldMkLst>
        <pc:spChg chg="mod">
          <ac:chgData name="Phoebe Miller" userId="S::pem005@uark.edu::6bd8fad0-ad8c-43f1-976d-e02cae0d4596" providerId="AD" clId="Web-{4D47E2E1-25D1-4650-9601-5ED3EFFC90A3}" dt="2023-04-25T16:27:40.599" v="394" actId="20577"/>
          <ac:spMkLst>
            <pc:docMk/>
            <pc:sldMk cId="0" sldId="275"/>
            <ac:spMk id="1848" creationId="{00000000-0000-0000-0000-000000000000}"/>
          </ac:spMkLst>
        </pc:spChg>
      </pc:sldChg>
      <pc:sldChg chg="addSp delSp modSp ord">
        <pc:chgData name="Phoebe Miller" userId="S::pem005@uark.edu::6bd8fad0-ad8c-43f1-976d-e02cae0d4596" providerId="AD" clId="Web-{4D47E2E1-25D1-4650-9601-5ED3EFFC90A3}" dt="2023-04-25T16:17:46.987" v="353"/>
        <pc:sldMkLst>
          <pc:docMk/>
          <pc:sldMk cId="0" sldId="279"/>
        </pc:sldMkLst>
        <pc:spChg chg="add del">
          <ac:chgData name="Phoebe Miller" userId="S::pem005@uark.edu::6bd8fad0-ad8c-43f1-976d-e02cae0d4596" providerId="AD" clId="Web-{4D47E2E1-25D1-4650-9601-5ED3EFFC90A3}" dt="2023-04-25T16:15:08.576" v="325"/>
          <ac:spMkLst>
            <pc:docMk/>
            <pc:sldMk cId="0" sldId="279"/>
            <ac:spMk id="3" creationId="{C52BF726-BBB1-2989-E4A5-B3718F2EF97F}"/>
          </ac:spMkLst>
        </pc:spChg>
        <pc:spChg chg="add del">
          <ac:chgData name="Phoebe Miller" userId="S::pem005@uark.edu::6bd8fad0-ad8c-43f1-976d-e02cae0d4596" providerId="AD" clId="Web-{4D47E2E1-25D1-4650-9601-5ED3EFFC90A3}" dt="2023-04-25T16:15:08.576" v="324"/>
          <ac:spMkLst>
            <pc:docMk/>
            <pc:sldMk cId="0" sldId="279"/>
            <ac:spMk id="5" creationId="{D3B96F9B-D979-9F82-2373-A879A42BD081}"/>
          </ac:spMkLst>
        </pc:spChg>
        <pc:spChg chg="add mod">
          <ac:chgData name="Phoebe Miller" userId="S::pem005@uark.edu::6bd8fad0-ad8c-43f1-976d-e02cae0d4596" providerId="AD" clId="Web-{4D47E2E1-25D1-4650-9601-5ED3EFFC90A3}" dt="2023-04-25T16:15:56.499" v="339" actId="1076"/>
          <ac:spMkLst>
            <pc:docMk/>
            <pc:sldMk cId="0" sldId="279"/>
            <ac:spMk id="7" creationId="{2C9D29AA-98A3-58C9-39C4-E3F361AA2525}"/>
          </ac:spMkLst>
        </pc:spChg>
        <pc:spChg chg="add mod">
          <ac:chgData name="Phoebe Miller" userId="S::pem005@uark.edu::6bd8fad0-ad8c-43f1-976d-e02cae0d4596" providerId="AD" clId="Web-{4D47E2E1-25D1-4650-9601-5ED3EFFC90A3}" dt="2023-04-25T16:17:36.284" v="351" actId="14100"/>
          <ac:spMkLst>
            <pc:docMk/>
            <pc:sldMk cId="0" sldId="279"/>
            <ac:spMk id="9" creationId="{00EFA590-CE32-84F1-9A16-34AF30943517}"/>
          </ac:spMkLst>
        </pc:spChg>
        <pc:spChg chg="add mod">
          <ac:chgData name="Phoebe Miller" userId="S::pem005@uark.edu::6bd8fad0-ad8c-43f1-976d-e02cae0d4596" providerId="AD" clId="Web-{4D47E2E1-25D1-4650-9601-5ED3EFFC90A3}" dt="2023-04-25T16:16:38.704" v="347" actId="14100"/>
          <ac:spMkLst>
            <pc:docMk/>
            <pc:sldMk cId="0" sldId="279"/>
            <ac:spMk id="11" creationId="{87AB972C-14FE-8375-19FB-A4A7A77387ED}"/>
          </ac:spMkLst>
        </pc:spChg>
        <pc:spChg chg="add mod ord">
          <ac:chgData name="Phoebe Miller" userId="S::pem005@uark.edu::6bd8fad0-ad8c-43f1-976d-e02cae0d4596" providerId="AD" clId="Web-{4D47E2E1-25D1-4650-9601-5ED3EFFC90A3}" dt="2023-04-25T16:17:31.377" v="350" actId="1076"/>
          <ac:spMkLst>
            <pc:docMk/>
            <pc:sldMk cId="0" sldId="279"/>
            <ac:spMk id="13" creationId="{652F032A-029E-5058-51F9-695E5986691D}"/>
          </ac:spMkLst>
        </pc:spChg>
        <pc:spChg chg="add mod">
          <ac:chgData name="Phoebe Miller" userId="S::pem005@uark.edu::6bd8fad0-ad8c-43f1-976d-e02cae0d4596" providerId="AD" clId="Web-{4D47E2E1-25D1-4650-9601-5ED3EFFC90A3}" dt="2023-04-25T16:15:59.921" v="340" actId="1076"/>
          <ac:spMkLst>
            <pc:docMk/>
            <pc:sldMk cId="0" sldId="279"/>
            <ac:spMk id="15" creationId="{C28A0B8B-B807-B8A0-89C2-5D6F7E82A394}"/>
          </ac:spMkLst>
        </pc:spChg>
        <pc:spChg chg="add mod">
          <ac:chgData name="Phoebe Miller" userId="S::pem005@uark.edu::6bd8fad0-ad8c-43f1-976d-e02cae0d4596" providerId="AD" clId="Web-{4D47E2E1-25D1-4650-9601-5ED3EFFC90A3}" dt="2023-04-25T16:16:21.485" v="344" actId="14100"/>
          <ac:spMkLst>
            <pc:docMk/>
            <pc:sldMk cId="0" sldId="279"/>
            <ac:spMk id="17" creationId="{DCAFF9A5-D188-8425-AA6D-F7B6D4AB491E}"/>
          </ac:spMkLst>
        </pc:spChg>
        <pc:spChg chg="mod">
          <ac:chgData name="Phoebe Miller" userId="S::pem005@uark.edu::6bd8fad0-ad8c-43f1-976d-e02cae0d4596" providerId="AD" clId="Web-{4D47E2E1-25D1-4650-9601-5ED3EFFC90A3}" dt="2023-04-25T16:14:52.263" v="320" actId="20577"/>
          <ac:spMkLst>
            <pc:docMk/>
            <pc:sldMk cId="0" sldId="279"/>
            <ac:spMk id="2111" creationId="{00000000-0000-0000-0000-000000000000}"/>
          </ac:spMkLst>
        </pc:spChg>
        <pc:spChg chg="del mod">
          <ac:chgData name="Phoebe Miller" userId="S::pem005@uark.edu::6bd8fad0-ad8c-43f1-976d-e02cae0d4596" providerId="AD" clId="Web-{4D47E2E1-25D1-4650-9601-5ED3EFFC90A3}" dt="2023-04-25T16:17:46.987" v="353"/>
          <ac:spMkLst>
            <pc:docMk/>
            <pc:sldMk cId="0" sldId="279"/>
            <ac:spMk id="2121" creationId="{00000000-0000-0000-0000-000000000000}"/>
          </ac:spMkLst>
        </pc:spChg>
        <pc:grpChg chg="del">
          <ac:chgData name="Phoebe Miller" userId="S::pem005@uark.edu::6bd8fad0-ad8c-43f1-976d-e02cae0d4596" providerId="AD" clId="Web-{4D47E2E1-25D1-4650-9601-5ED3EFFC90A3}" dt="2023-04-25T16:15:05.138" v="321"/>
          <ac:grpSpMkLst>
            <pc:docMk/>
            <pc:sldMk cId="0" sldId="279"/>
            <ac:grpSpMk id="2114" creationId="{00000000-0000-0000-0000-000000000000}"/>
          </ac:grpSpMkLst>
        </pc:grpChg>
      </pc:sldChg>
      <pc:sldChg chg="delSp modSp ord">
        <pc:chgData name="Phoebe Miller" userId="S::pem005@uark.edu::6bd8fad0-ad8c-43f1-976d-e02cae0d4596" providerId="AD" clId="Web-{4D47E2E1-25D1-4650-9601-5ED3EFFC90A3}" dt="2023-04-25T16:30:22.479" v="399"/>
        <pc:sldMkLst>
          <pc:docMk/>
          <pc:sldMk cId="0" sldId="291"/>
        </pc:sldMkLst>
        <pc:spChg chg="mod">
          <ac:chgData name="Phoebe Miller" userId="S::pem005@uark.edu::6bd8fad0-ad8c-43f1-976d-e02cae0d4596" providerId="AD" clId="Web-{4D47E2E1-25D1-4650-9601-5ED3EFFC90A3}" dt="2023-04-25T16:30:05.478" v="397" actId="20577"/>
          <ac:spMkLst>
            <pc:docMk/>
            <pc:sldMk cId="0" sldId="291"/>
            <ac:spMk id="2405" creationId="{00000000-0000-0000-0000-000000000000}"/>
          </ac:spMkLst>
        </pc:spChg>
        <pc:spChg chg="del">
          <ac:chgData name="Phoebe Miller" userId="S::pem005@uark.edu::6bd8fad0-ad8c-43f1-976d-e02cae0d4596" providerId="AD" clId="Web-{4D47E2E1-25D1-4650-9601-5ED3EFFC90A3}" dt="2023-04-25T16:30:21.104" v="398"/>
          <ac:spMkLst>
            <pc:docMk/>
            <pc:sldMk cId="0" sldId="291"/>
            <ac:spMk id="2412" creationId="{00000000-0000-0000-0000-000000000000}"/>
          </ac:spMkLst>
        </pc:spChg>
        <pc:cxnChg chg="del mod">
          <ac:chgData name="Phoebe Miller" userId="S::pem005@uark.edu::6bd8fad0-ad8c-43f1-976d-e02cae0d4596" providerId="AD" clId="Web-{4D47E2E1-25D1-4650-9601-5ED3EFFC90A3}" dt="2023-04-25T16:30:22.479" v="399"/>
          <ac:cxnSpMkLst>
            <pc:docMk/>
            <pc:sldMk cId="0" sldId="291"/>
            <ac:cxnSpMk id="2415" creationId="{00000000-0000-0000-0000-000000000000}"/>
          </ac:cxnSpMkLst>
        </pc:cxnChg>
      </pc:sldChg>
      <pc:sldChg chg="add replId">
        <pc:chgData name="Phoebe Miller" userId="S::pem005@uark.edu::6bd8fad0-ad8c-43f1-976d-e02cae0d4596" providerId="AD" clId="Web-{4D47E2E1-25D1-4650-9601-5ED3EFFC90A3}" dt="2023-04-25T16:18:28.254" v="373"/>
        <pc:sldMkLst>
          <pc:docMk/>
          <pc:sldMk cId="3611430085" sldId="342"/>
        </pc:sldMkLst>
      </pc:sldChg>
      <pc:sldChg chg="add replId">
        <pc:chgData name="Phoebe Miller" userId="S::pem005@uark.edu::6bd8fad0-ad8c-43f1-976d-e02cae0d4596" providerId="AD" clId="Web-{4D47E2E1-25D1-4650-9601-5ED3EFFC90A3}" dt="2023-04-25T16:18:31.707" v="374"/>
        <pc:sldMkLst>
          <pc:docMk/>
          <pc:sldMk cId="3640339922" sldId="343"/>
        </pc:sldMkLst>
      </pc:sldChg>
    </pc:docChg>
  </pc:docChgLst>
  <pc:docChgLst>
    <pc:chgData name="Phoebe Miller" userId="S::pem005@uark.edu::6bd8fad0-ad8c-43f1-976d-e02cae0d4596" providerId="AD" clId="Web-{CE23AD74-34E0-4766-95E6-3E3A5ACFDCB9}"/>
    <pc:docChg chg="modSld">
      <pc:chgData name="Phoebe Miller" userId="S::pem005@uark.edu::6bd8fad0-ad8c-43f1-976d-e02cae0d4596" providerId="AD" clId="Web-{CE23AD74-34E0-4766-95E6-3E3A5ACFDCB9}" dt="2023-04-25T16:56:47.184" v="277" actId="1076"/>
      <pc:docMkLst>
        <pc:docMk/>
      </pc:docMkLst>
      <pc:sldChg chg="addSp delSp modSp delAnim">
        <pc:chgData name="Phoebe Miller" userId="S::pem005@uark.edu::6bd8fad0-ad8c-43f1-976d-e02cae0d4596" providerId="AD" clId="Web-{CE23AD74-34E0-4766-95E6-3E3A5ACFDCB9}" dt="2023-04-25T16:56:47.184" v="277" actId="1076"/>
        <pc:sldMkLst>
          <pc:docMk/>
          <pc:sldMk cId="0" sldId="261"/>
        </pc:sldMkLst>
        <pc:spChg chg="del">
          <ac:chgData name="Phoebe Miller" userId="S::pem005@uark.edu::6bd8fad0-ad8c-43f1-976d-e02cae0d4596" providerId="AD" clId="Web-{CE23AD74-34E0-4766-95E6-3E3A5ACFDCB9}" dt="2023-04-25T16:46:30.551" v="156"/>
          <ac:spMkLst>
            <pc:docMk/>
            <pc:sldMk cId="0" sldId="261"/>
            <ac:spMk id="1214" creationId="{00000000-0000-0000-0000-000000000000}"/>
          </ac:spMkLst>
        </pc:spChg>
        <pc:grpChg chg="add del mod">
          <ac:chgData name="Phoebe Miller" userId="S::pem005@uark.edu::6bd8fad0-ad8c-43f1-976d-e02cae0d4596" providerId="AD" clId="Web-{CE23AD74-34E0-4766-95E6-3E3A5ACFDCB9}" dt="2023-04-25T16:56:47.184" v="277" actId="1076"/>
          <ac:grpSpMkLst>
            <pc:docMk/>
            <pc:sldMk cId="0" sldId="261"/>
            <ac:grpSpMk id="36" creationId="{DEEA4B10-F927-9AA9-95E3-A1C6870EDA72}"/>
          </ac:grpSpMkLst>
        </pc:grpChg>
        <pc:grpChg chg="del">
          <ac:chgData name="Phoebe Miller" userId="S::pem005@uark.edu::6bd8fad0-ad8c-43f1-976d-e02cae0d4596" providerId="AD" clId="Web-{CE23AD74-34E0-4766-95E6-3E3A5ACFDCB9}" dt="2023-04-25T16:56:19.667" v="272"/>
          <ac:grpSpMkLst>
            <pc:docMk/>
            <pc:sldMk cId="0" sldId="261"/>
            <ac:grpSpMk id="1217" creationId="{00000000-0000-0000-0000-000000000000}"/>
          </ac:grpSpMkLst>
        </pc:grpChg>
      </pc:sldChg>
      <pc:sldChg chg="delSp">
        <pc:chgData name="Phoebe Miller" userId="S::pem005@uark.edu::6bd8fad0-ad8c-43f1-976d-e02cae0d4596" providerId="AD" clId="Web-{CE23AD74-34E0-4766-95E6-3E3A5ACFDCB9}" dt="2023-04-25T16:46:36.098" v="158"/>
        <pc:sldMkLst>
          <pc:docMk/>
          <pc:sldMk cId="0" sldId="263"/>
        </pc:sldMkLst>
        <pc:spChg chg="del">
          <ac:chgData name="Phoebe Miller" userId="S::pem005@uark.edu::6bd8fad0-ad8c-43f1-976d-e02cae0d4596" providerId="AD" clId="Web-{CE23AD74-34E0-4766-95E6-3E3A5ACFDCB9}" dt="2023-04-25T16:46:36.098" v="158"/>
          <ac:spMkLst>
            <pc:docMk/>
            <pc:sldMk cId="0" sldId="263"/>
            <ac:spMk id="1356" creationId="{00000000-0000-0000-0000-000000000000}"/>
          </ac:spMkLst>
        </pc:spChg>
      </pc:sldChg>
      <pc:sldChg chg="addSp delSp modSp">
        <pc:chgData name="Phoebe Miller" userId="S::pem005@uark.edu::6bd8fad0-ad8c-43f1-976d-e02cae0d4596" providerId="AD" clId="Web-{CE23AD74-34E0-4766-95E6-3E3A5ACFDCB9}" dt="2023-04-25T16:44:12.046" v="155" actId="1076"/>
        <pc:sldMkLst>
          <pc:docMk/>
          <pc:sldMk cId="0" sldId="268"/>
        </pc:sldMkLst>
        <pc:spChg chg="add del mod">
          <ac:chgData name="Phoebe Miller" userId="S::pem005@uark.edu::6bd8fad0-ad8c-43f1-976d-e02cae0d4596" providerId="AD" clId="Web-{CE23AD74-34E0-4766-95E6-3E3A5ACFDCB9}" dt="2023-04-25T16:37:42.953" v="84"/>
          <ac:spMkLst>
            <pc:docMk/>
            <pc:sldMk cId="0" sldId="268"/>
            <ac:spMk id="3" creationId="{3A85EC7B-CD17-34A0-124D-B024BA2FE44C}"/>
          </ac:spMkLst>
        </pc:spChg>
        <pc:spChg chg="add del mod">
          <ac:chgData name="Phoebe Miller" userId="S::pem005@uark.edu::6bd8fad0-ad8c-43f1-976d-e02cae0d4596" providerId="AD" clId="Web-{CE23AD74-34E0-4766-95E6-3E3A5ACFDCB9}" dt="2023-04-25T16:37:42.953" v="83"/>
          <ac:spMkLst>
            <pc:docMk/>
            <pc:sldMk cId="0" sldId="268"/>
            <ac:spMk id="5" creationId="{7BBA3931-E870-30F9-E37D-F6420A59F4B6}"/>
          </ac:spMkLst>
        </pc:spChg>
        <pc:spChg chg="add del mod">
          <ac:chgData name="Phoebe Miller" userId="S::pem005@uark.edu::6bd8fad0-ad8c-43f1-976d-e02cae0d4596" providerId="AD" clId="Web-{CE23AD74-34E0-4766-95E6-3E3A5ACFDCB9}" dt="2023-04-25T16:37:42.953" v="82"/>
          <ac:spMkLst>
            <pc:docMk/>
            <pc:sldMk cId="0" sldId="268"/>
            <ac:spMk id="7" creationId="{C52A63F9-A919-E47C-8A16-C435D30C8C64}"/>
          </ac:spMkLst>
        </pc:spChg>
        <pc:spChg chg="add del mod">
          <ac:chgData name="Phoebe Miller" userId="S::pem005@uark.edu::6bd8fad0-ad8c-43f1-976d-e02cae0d4596" providerId="AD" clId="Web-{CE23AD74-34E0-4766-95E6-3E3A5ACFDCB9}" dt="2023-04-25T16:37:42.953" v="81"/>
          <ac:spMkLst>
            <pc:docMk/>
            <pc:sldMk cId="0" sldId="268"/>
            <ac:spMk id="9" creationId="{D16EA05E-DE94-9B4E-DB73-409A3CE76D95}"/>
          </ac:spMkLst>
        </pc:spChg>
        <pc:spChg chg="add del mod">
          <ac:chgData name="Phoebe Miller" userId="S::pem005@uark.edu::6bd8fad0-ad8c-43f1-976d-e02cae0d4596" providerId="AD" clId="Web-{CE23AD74-34E0-4766-95E6-3E3A5ACFDCB9}" dt="2023-04-25T16:37:42.953" v="80"/>
          <ac:spMkLst>
            <pc:docMk/>
            <pc:sldMk cId="0" sldId="268"/>
            <ac:spMk id="11" creationId="{D76ECFB1-17E9-47D5-DBCC-E24F81B58EFB}"/>
          </ac:spMkLst>
        </pc:spChg>
        <pc:spChg chg="add del mod">
          <ac:chgData name="Phoebe Miller" userId="S::pem005@uark.edu::6bd8fad0-ad8c-43f1-976d-e02cae0d4596" providerId="AD" clId="Web-{CE23AD74-34E0-4766-95E6-3E3A5ACFDCB9}" dt="2023-04-25T16:37:42.953" v="79"/>
          <ac:spMkLst>
            <pc:docMk/>
            <pc:sldMk cId="0" sldId="268"/>
            <ac:spMk id="13" creationId="{82594CDB-7374-38BA-42E7-B972B968E1CE}"/>
          </ac:spMkLst>
        </pc:spChg>
        <pc:spChg chg="add del mod">
          <ac:chgData name="Phoebe Miller" userId="S::pem005@uark.edu::6bd8fad0-ad8c-43f1-976d-e02cae0d4596" providerId="AD" clId="Web-{CE23AD74-34E0-4766-95E6-3E3A5ACFDCB9}" dt="2023-04-25T16:37:42.953" v="78"/>
          <ac:spMkLst>
            <pc:docMk/>
            <pc:sldMk cId="0" sldId="268"/>
            <ac:spMk id="15" creationId="{223ABC2C-1DE8-335E-F5F4-B044B0CF4C1A}"/>
          </ac:spMkLst>
        </pc:spChg>
        <pc:spChg chg="add del mod">
          <ac:chgData name="Phoebe Miller" userId="S::pem005@uark.edu::6bd8fad0-ad8c-43f1-976d-e02cae0d4596" providerId="AD" clId="Web-{CE23AD74-34E0-4766-95E6-3E3A5ACFDCB9}" dt="2023-04-25T16:37:42.953" v="77"/>
          <ac:spMkLst>
            <pc:docMk/>
            <pc:sldMk cId="0" sldId="268"/>
            <ac:spMk id="17" creationId="{E893E2CB-067B-0C85-B68E-4A85A45988F2}"/>
          </ac:spMkLst>
        </pc:spChg>
        <pc:spChg chg="add del mod">
          <ac:chgData name="Phoebe Miller" userId="S::pem005@uark.edu::6bd8fad0-ad8c-43f1-976d-e02cae0d4596" providerId="AD" clId="Web-{CE23AD74-34E0-4766-95E6-3E3A5ACFDCB9}" dt="2023-04-25T16:37:42.953" v="76"/>
          <ac:spMkLst>
            <pc:docMk/>
            <pc:sldMk cId="0" sldId="268"/>
            <ac:spMk id="19" creationId="{F5BF9808-82AD-5CDF-B1AF-07518915DDD9}"/>
          </ac:spMkLst>
        </pc:spChg>
        <pc:spChg chg="add del mod">
          <ac:chgData name="Phoebe Miller" userId="S::pem005@uark.edu::6bd8fad0-ad8c-43f1-976d-e02cae0d4596" providerId="AD" clId="Web-{CE23AD74-34E0-4766-95E6-3E3A5ACFDCB9}" dt="2023-04-25T16:37:42.953" v="75"/>
          <ac:spMkLst>
            <pc:docMk/>
            <pc:sldMk cId="0" sldId="268"/>
            <ac:spMk id="21" creationId="{0912E52F-933F-BA15-BEA6-9AF42DB89432}"/>
          </ac:spMkLst>
        </pc:spChg>
        <pc:spChg chg="add mod">
          <ac:chgData name="Phoebe Miller" userId="S::pem005@uark.edu::6bd8fad0-ad8c-43f1-976d-e02cae0d4596" providerId="AD" clId="Web-{CE23AD74-34E0-4766-95E6-3E3A5ACFDCB9}" dt="2023-04-25T16:38:31.424" v="126" actId="1076"/>
          <ac:spMkLst>
            <pc:docMk/>
            <pc:sldMk cId="0" sldId="268"/>
            <ac:spMk id="23" creationId="{5C830D76-F671-0944-ABDB-972EF7CD2764}"/>
          </ac:spMkLst>
        </pc:spChg>
        <pc:spChg chg="add mod">
          <ac:chgData name="Phoebe Miller" userId="S::pem005@uark.edu::6bd8fad0-ad8c-43f1-976d-e02cae0d4596" providerId="AD" clId="Web-{CE23AD74-34E0-4766-95E6-3E3A5ACFDCB9}" dt="2023-04-25T16:38:42.252" v="128" actId="1076"/>
          <ac:spMkLst>
            <pc:docMk/>
            <pc:sldMk cId="0" sldId="268"/>
            <ac:spMk id="25" creationId="{4FF5BB64-E3D6-D561-0C51-964F477A1D62}"/>
          </ac:spMkLst>
        </pc:spChg>
        <pc:spChg chg="add mod">
          <ac:chgData name="Phoebe Miller" userId="S::pem005@uark.edu::6bd8fad0-ad8c-43f1-976d-e02cae0d4596" providerId="AD" clId="Web-{CE23AD74-34E0-4766-95E6-3E3A5ACFDCB9}" dt="2023-04-25T16:37:52.157" v="103" actId="1076"/>
          <ac:spMkLst>
            <pc:docMk/>
            <pc:sldMk cId="0" sldId="268"/>
            <ac:spMk id="27" creationId="{ED2279A6-6BDF-5EFD-FDA8-D8471A926DE5}"/>
          </ac:spMkLst>
        </pc:spChg>
        <pc:spChg chg="add mod">
          <ac:chgData name="Phoebe Miller" userId="S::pem005@uark.edu::6bd8fad0-ad8c-43f1-976d-e02cae0d4596" providerId="AD" clId="Web-{CE23AD74-34E0-4766-95E6-3E3A5ACFDCB9}" dt="2023-04-25T16:37:52.157" v="104" actId="1076"/>
          <ac:spMkLst>
            <pc:docMk/>
            <pc:sldMk cId="0" sldId="268"/>
            <ac:spMk id="29" creationId="{9293D218-999D-432F-7789-F20E83F69261}"/>
          </ac:spMkLst>
        </pc:spChg>
        <pc:spChg chg="add mod">
          <ac:chgData name="Phoebe Miller" userId="S::pem005@uark.edu::6bd8fad0-ad8c-43f1-976d-e02cae0d4596" providerId="AD" clId="Web-{CE23AD74-34E0-4766-95E6-3E3A5ACFDCB9}" dt="2023-04-25T16:37:52.157" v="105" actId="1076"/>
          <ac:spMkLst>
            <pc:docMk/>
            <pc:sldMk cId="0" sldId="268"/>
            <ac:spMk id="31" creationId="{E9E56FF1-573B-2EA2-7A86-3D288047935E}"/>
          </ac:spMkLst>
        </pc:spChg>
        <pc:spChg chg="add mod">
          <ac:chgData name="Phoebe Miller" userId="S::pem005@uark.edu::6bd8fad0-ad8c-43f1-976d-e02cae0d4596" providerId="AD" clId="Web-{CE23AD74-34E0-4766-95E6-3E3A5ACFDCB9}" dt="2023-04-25T16:37:52.157" v="106" actId="1076"/>
          <ac:spMkLst>
            <pc:docMk/>
            <pc:sldMk cId="0" sldId="268"/>
            <ac:spMk id="33" creationId="{8879DBA2-8AE8-7114-8BDC-D41E481A3BBB}"/>
          </ac:spMkLst>
        </pc:spChg>
        <pc:spChg chg="add mod">
          <ac:chgData name="Phoebe Miller" userId="S::pem005@uark.edu::6bd8fad0-ad8c-43f1-976d-e02cae0d4596" providerId="AD" clId="Web-{CE23AD74-34E0-4766-95E6-3E3A5ACFDCB9}" dt="2023-04-25T16:37:52.172" v="107" actId="1076"/>
          <ac:spMkLst>
            <pc:docMk/>
            <pc:sldMk cId="0" sldId="268"/>
            <ac:spMk id="35" creationId="{0DD852FD-3472-8911-FEB3-2C1EACBF059B}"/>
          </ac:spMkLst>
        </pc:spChg>
        <pc:spChg chg="add mod">
          <ac:chgData name="Phoebe Miller" userId="S::pem005@uark.edu::6bd8fad0-ad8c-43f1-976d-e02cae0d4596" providerId="AD" clId="Web-{CE23AD74-34E0-4766-95E6-3E3A5ACFDCB9}" dt="2023-04-25T16:37:52.172" v="108" actId="1076"/>
          <ac:spMkLst>
            <pc:docMk/>
            <pc:sldMk cId="0" sldId="268"/>
            <ac:spMk id="37" creationId="{184C9EC7-B4A1-1A7F-FB3A-045484604180}"/>
          </ac:spMkLst>
        </pc:spChg>
        <pc:spChg chg="add mod">
          <ac:chgData name="Phoebe Miller" userId="S::pem005@uark.edu::6bd8fad0-ad8c-43f1-976d-e02cae0d4596" providerId="AD" clId="Web-{CE23AD74-34E0-4766-95E6-3E3A5ACFDCB9}" dt="2023-04-25T16:37:52.172" v="109" actId="1076"/>
          <ac:spMkLst>
            <pc:docMk/>
            <pc:sldMk cId="0" sldId="268"/>
            <ac:spMk id="39" creationId="{E319F2F1-478F-6047-FD4A-1EA682499453}"/>
          </ac:spMkLst>
        </pc:spChg>
        <pc:spChg chg="add mod">
          <ac:chgData name="Phoebe Miller" userId="S::pem005@uark.edu::6bd8fad0-ad8c-43f1-976d-e02cae0d4596" providerId="AD" clId="Web-{CE23AD74-34E0-4766-95E6-3E3A5ACFDCB9}" dt="2023-04-25T16:38:31.439" v="127" actId="1076"/>
          <ac:spMkLst>
            <pc:docMk/>
            <pc:sldMk cId="0" sldId="268"/>
            <ac:spMk id="41" creationId="{A435CA6B-0B30-1C22-0FE5-1D52A55F7DE2}"/>
          </ac:spMkLst>
        </pc:spChg>
        <pc:spChg chg="add mod">
          <ac:chgData name="Phoebe Miller" userId="S::pem005@uark.edu::6bd8fad0-ad8c-43f1-976d-e02cae0d4596" providerId="AD" clId="Web-{CE23AD74-34E0-4766-95E6-3E3A5ACFDCB9}" dt="2023-04-25T16:38:42.268" v="129" actId="1076"/>
          <ac:spMkLst>
            <pc:docMk/>
            <pc:sldMk cId="0" sldId="268"/>
            <ac:spMk id="43" creationId="{B505F993-8C70-22AA-D460-607A8A5EA2D9}"/>
          </ac:spMkLst>
        </pc:spChg>
        <pc:spChg chg="add mod">
          <ac:chgData name="Phoebe Miller" userId="S::pem005@uark.edu::6bd8fad0-ad8c-43f1-976d-e02cae0d4596" providerId="AD" clId="Web-{CE23AD74-34E0-4766-95E6-3E3A5ACFDCB9}" dt="2023-04-25T16:38:47.534" v="130" actId="1076"/>
          <ac:spMkLst>
            <pc:docMk/>
            <pc:sldMk cId="0" sldId="268"/>
            <ac:spMk id="45" creationId="{224CD796-1B1F-E570-83F1-6FBB9433E6D6}"/>
          </ac:spMkLst>
        </pc:spChg>
        <pc:spChg chg="add mod">
          <ac:chgData name="Phoebe Miller" userId="S::pem005@uark.edu::6bd8fad0-ad8c-43f1-976d-e02cae0d4596" providerId="AD" clId="Web-{CE23AD74-34E0-4766-95E6-3E3A5ACFDCB9}" dt="2023-04-25T16:37:52.204" v="113" actId="1076"/>
          <ac:spMkLst>
            <pc:docMk/>
            <pc:sldMk cId="0" sldId="268"/>
            <ac:spMk id="47" creationId="{952DC473-2BA4-C060-96DF-B61B9E380C55}"/>
          </ac:spMkLst>
        </pc:spChg>
        <pc:spChg chg="add mod">
          <ac:chgData name="Phoebe Miller" userId="S::pem005@uark.edu::6bd8fad0-ad8c-43f1-976d-e02cae0d4596" providerId="AD" clId="Web-{CE23AD74-34E0-4766-95E6-3E3A5ACFDCB9}" dt="2023-04-25T16:37:52.204" v="114" actId="1076"/>
          <ac:spMkLst>
            <pc:docMk/>
            <pc:sldMk cId="0" sldId="268"/>
            <ac:spMk id="49" creationId="{46CDDCC2-48EB-FFE4-138F-DACB9143B130}"/>
          </ac:spMkLst>
        </pc:spChg>
        <pc:spChg chg="add mod">
          <ac:chgData name="Phoebe Miller" userId="S::pem005@uark.edu::6bd8fad0-ad8c-43f1-976d-e02cae0d4596" providerId="AD" clId="Web-{CE23AD74-34E0-4766-95E6-3E3A5ACFDCB9}" dt="2023-04-25T16:37:52.204" v="115" actId="1076"/>
          <ac:spMkLst>
            <pc:docMk/>
            <pc:sldMk cId="0" sldId="268"/>
            <ac:spMk id="51" creationId="{7F31FD8C-4586-7998-96C0-089E8CE004DB}"/>
          </ac:spMkLst>
        </pc:spChg>
        <pc:spChg chg="add mod">
          <ac:chgData name="Phoebe Miller" userId="S::pem005@uark.edu::6bd8fad0-ad8c-43f1-976d-e02cae0d4596" providerId="AD" clId="Web-{CE23AD74-34E0-4766-95E6-3E3A5ACFDCB9}" dt="2023-04-25T16:37:52.204" v="116" actId="1076"/>
          <ac:spMkLst>
            <pc:docMk/>
            <pc:sldMk cId="0" sldId="268"/>
            <ac:spMk id="53" creationId="{49D1D66E-B430-2537-C1F7-DAA907CB8789}"/>
          </ac:spMkLst>
        </pc:spChg>
        <pc:spChg chg="add del mod">
          <ac:chgData name="Phoebe Miller" userId="S::pem005@uark.edu::6bd8fad0-ad8c-43f1-976d-e02cae0d4596" providerId="AD" clId="Web-{CE23AD74-34E0-4766-95E6-3E3A5ACFDCB9}" dt="2023-04-25T16:38:22.189" v="125"/>
          <ac:spMkLst>
            <pc:docMk/>
            <pc:sldMk cId="0" sldId="268"/>
            <ac:spMk id="55" creationId="{9B468F27-A948-1F1A-1E3B-BF724D63F7EE}"/>
          </ac:spMkLst>
        </pc:spChg>
        <pc:spChg chg="add del mod">
          <ac:chgData name="Phoebe Miller" userId="S::pem005@uark.edu::6bd8fad0-ad8c-43f1-976d-e02cae0d4596" providerId="AD" clId="Web-{CE23AD74-34E0-4766-95E6-3E3A5ACFDCB9}" dt="2023-04-25T16:38:22.189" v="124"/>
          <ac:spMkLst>
            <pc:docMk/>
            <pc:sldMk cId="0" sldId="268"/>
            <ac:spMk id="57" creationId="{149C1D54-F0F4-1523-8D80-F95B109CA431}"/>
          </ac:spMkLst>
        </pc:spChg>
        <pc:spChg chg="add del mod">
          <ac:chgData name="Phoebe Miller" userId="S::pem005@uark.edu::6bd8fad0-ad8c-43f1-976d-e02cae0d4596" providerId="AD" clId="Web-{CE23AD74-34E0-4766-95E6-3E3A5ACFDCB9}" dt="2023-04-25T16:38:22.189" v="123"/>
          <ac:spMkLst>
            <pc:docMk/>
            <pc:sldMk cId="0" sldId="268"/>
            <ac:spMk id="59" creationId="{304FF7BF-A10B-F302-434C-71B63F239F8A}"/>
          </ac:spMkLst>
        </pc:spChg>
        <pc:spChg chg="add mod">
          <ac:chgData name="Phoebe Miller" userId="S::pem005@uark.edu::6bd8fad0-ad8c-43f1-976d-e02cae0d4596" providerId="AD" clId="Web-{CE23AD74-34E0-4766-95E6-3E3A5ACFDCB9}" dt="2023-04-25T16:39:38.536" v="142" actId="1076"/>
          <ac:spMkLst>
            <pc:docMk/>
            <pc:sldMk cId="0" sldId="268"/>
            <ac:spMk id="61" creationId="{65626322-0AE1-D917-9B8E-653462A4F4B8}"/>
          </ac:spMkLst>
        </pc:spChg>
        <pc:spChg chg="add mod">
          <ac:chgData name="Phoebe Miller" userId="S::pem005@uark.edu::6bd8fad0-ad8c-43f1-976d-e02cae0d4596" providerId="AD" clId="Web-{CE23AD74-34E0-4766-95E6-3E3A5ACFDCB9}" dt="2023-04-25T16:39:29.973" v="138" actId="1076"/>
          <ac:spMkLst>
            <pc:docMk/>
            <pc:sldMk cId="0" sldId="268"/>
            <ac:spMk id="63" creationId="{83A641FA-3588-89A9-8B9D-1BFB5E2E4C8F}"/>
          </ac:spMkLst>
        </pc:spChg>
        <pc:spChg chg="add mod">
          <ac:chgData name="Phoebe Miller" userId="S::pem005@uark.edu::6bd8fad0-ad8c-43f1-976d-e02cae0d4596" providerId="AD" clId="Web-{CE23AD74-34E0-4766-95E6-3E3A5ACFDCB9}" dt="2023-04-25T16:39:29.988" v="139" actId="1076"/>
          <ac:spMkLst>
            <pc:docMk/>
            <pc:sldMk cId="0" sldId="268"/>
            <ac:spMk id="1537" creationId="{EF784DCD-C968-AF41-8320-E1F446FD576D}"/>
          </ac:spMkLst>
        </pc:spChg>
        <pc:spChg chg="del">
          <ac:chgData name="Phoebe Miller" userId="S::pem005@uark.edu::6bd8fad0-ad8c-43f1-976d-e02cae0d4596" providerId="AD" clId="Web-{CE23AD74-34E0-4766-95E6-3E3A5ACFDCB9}" dt="2023-04-25T16:35:31.261" v="58"/>
          <ac:spMkLst>
            <pc:docMk/>
            <pc:sldMk cId="0" sldId="268"/>
            <ac:spMk id="1546" creationId="{00000000-0000-0000-0000-000000000000}"/>
          </ac:spMkLst>
        </pc:spChg>
        <pc:spChg chg="mod">
          <ac:chgData name="Phoebe Miller" userId="S::pem005@uark.edu::6bd8fad0-ad8c-43f1-976d-e02cae0d4596" providerId="AD" clId="Web-{CE23AD74-34E0-4766-95E6-3E3A5ACFDCB9}" dt="2023-04-25T16:44:04.452" v="153" actId="14100"/>
          <ac:spMkLst>
            <pc:docMk/>
            <pc:sldMk cId="0" sldId="268"/>
            <ac:spMk id="1549" creationId="{00000000-0000-0000-0000-000000000000}"/>
          </ac:spMkLst>
        </pc:spChg>
        <pc:spChg chg="del">
          <ac:chgData name="Phoebe Miller" userId="S::pem005@uark.edu::6bd8fad0-ad8c-43f1-976d-e02cae0d4596" providerId="AD" clId="Web-{CE23AD74-34E0-4766-95E6-3E3A5ACFDCB9}" dt="2023-04-25T16:35:18.760" v="36"/>
          <ac:spMkLst>
            <pc:docMk/>
            <pc:sldMk cId="0" sldId="268"/>
            <ac:spMk id="1563" creationId="{00000000-0000-0000-0000-000000000000}"/>
          </ac:spMkLst>
        </pc:spChg>
        <pc:spChg chg="del">
          <ac:chgData name="Phoebe Miller" userId="S::pem005@uark.edu::6bd8fad0-ad8c-43f1-976d-e02cae0d4596" providerId="AD" clId="Web-{CE23AD74-34E0-4766-95E6-3E3A5ACFDCB9}" dt="2023-04-25T16:39:50.317" v="143"/>
          <ac:spMkLst>
            <pc:docMk/>
            <pc:sldMk cId="0" sldId="268"/>
            <ac:spMk id="1565" creationId="{00000000-0000-0000-0000-000000000000}"/>
          </ac:spMkLst>
        </pc:spChg>
        <pc:grpChg chg="del">
          <ac:chgData name="Phoebe Miller" userId="S::pem005@uark.edu::6bd8fad0-ad8c-43f1-976d-e02cae0d4596" providerId="AD" clId="Web-{CE23AD74-34E0-4766-95E6-3E3A5ACFDCB9}" dt="2023-04-25T16:35:21.167" v="37"/>
          <ac:grpSpMkLst>
            <pc:docMk/>
            <pc:sldMk cId="0" sldId="268"/>
            <ac:grpSpMk id="1550" creationId="{00000000-0000-0000-0000-000000000000}"/>
          </ac:grpSpMkLst>
        </pc:grpChg>
        <pc:picChg chg="mod">
          <ac:chgData name="Phoebe Miller" userId="S::pem005@uark.edu::6bd8fad0-ad8c-43f1-976d-e02cae0d4596" providerId="AD" clId="Web-{CE23AD74-34E0-4766-95E6-3E3A5ACFDCB9}" dt="2023-04-25T16:44:12.046" v="155" actId="1076"/>
          <ac:picMkLst>
            <pc:docMk/>
            <pc:sldMk cId="0" sldId="268"/>
            <ac:picMk id="1542" creationId="{00000000-0000-0000-0000-000000000000}"/>
          </ac:picMkLst>
        </pc:picChg>
      </pc:sldChg>
      <pc:sldChg chg="addSp delSp modSp">
        <pc:chgData name="Phoebe Miller" userId="S::pem005@uark.edu::6bd8fad0-ad8c-43f1-976d-e02cae0d4596" providerId="AD" clId="Web-{CE23AD74-34E0-4766-95E6-3E3A5ACFDCB9}" dt="2023-04-25T16:56:04.432" v="269" actId="1076"/>
        <pc:sldMkLst>
          <pc:docMk/>
          <pc:sldMk cId="0" sldId="277"/>
        </pc:sldMkLst>
        <pc:spChg chg="add del mod">
          <ac:chgData name="Phoebe Miller" userId="S::pem005@uark.edu::6bd8fad0-ad8c-43f1-976d-e02cae0d4596" providerId="AD" clId="Web-{CE23AD74-34E0-4766-95E6-3E3A5ACFDCB9}" dt="2023-04-25T16:53:11.519" v="247"/>
          <ac:spMkLst>
            <pc:docMk/>
            <pc:sldMk cId="0" sldId="277"/>
            <ac:spMk id="3" creationId="{A0F275F0-6F87-7F39-FC9B-0A9858C2619F}"/>
          </ac:spMkLst>
        </pc:spChg>
        <pc:spChg chg="add del mod">
          <ac:chgData name="Phoebe Miller" userId="S::pem005@uark.edu::6bd8fad0-ad8c-43f1-976d-e02cae0d4596" providerId="AD" clId="Web-{CE23AD74-34E0-4766-95E6-3E3A5ACFDCB9}" dt="2023-04-25T16:53:15.347" v="248"/>
          <ac:spMkLst>
            <pc:docMk/>
            <pc:sldMk cId="0" sldId="277"/>
            <ac:spMk id="5" creationId="{A9CB1A59-3906-0BBF-72BA-598DCDC29517}"/>
          </ac:spMkLst>
        </pc:spChg>
        <pc:spChg chg="add del mod">
          <ac:chgData name="Phoebe Miller" userId="S::pem005@uark.edu::6bd8fad0-ad8c-43f1-976d-e02cae0d4596" providerId="AD" clId="Web-{CE23AD74-34E0-4766-95E6-3E3A5ACFDCB9}" dt="2023-04-25T16:53:18.816" v="251"/>
          <ac:spMkLst>
            <pc:docMk/>
            <pc:sldMk cId="0" sldId="277"/>
            <ac:spMk id="7" creationId="{705BBC78-C273-09BC-0FFE-B5ECA6E33BAA}"/>
          </ac:spMkLst>
        </pc:spChg>
        <pc:spChg chg="add del mod">
          <ac:chgData name="Phoebe Miller" userId="S::pem005@uark.edu::6bd8fad0-ad8c-43f1-976d-e02cae0d4596" providerId="AD" clId="Web-{CE23AD74-34E0-4766-95E6-3E3A5ACFDCB9}" dt="2023-04-25T16:53:20.895" v="252"/>
          <ac:spMkLst>
            <pc:docMk/>
            <pc:sldMk cId="0" sldId="277"/>
            <ac:spMk id="9" creationId="{9638C4EB-C402-B269-FD60-85A0769695C9}"/>
          </ac:spMkLst>
        </pc:spChg>
        <pc:spChg chg="add del mod">
          <ac:chgData name="Phoebe Miller" userId="S::pem005@uark.edu::6bd8fad0-ad8c-43f1-976d-e02cae0d4596" providerId="AD" clId="Web-{CE23AD74-34E0-4766-95E6-3E3A5ACFDCB9}" dt="2023-04-25T16:53:25.723" v="254"/>
          <ac:spMkLst>
            <pc:docMk/>
            <pc:sldMk cId="0" sldId="277"/>
            <ac:spMk id="11" creationId="{49BE02C3-CDAD-2CEA-73BC-3D6571E672B1}"/>
          </ac:spMkLst>
        </pc:spChg>
        <pc:spChg chg="add del mod">
          <ac:chgData name="Phoebe Miller" userId="S::pem005@uark.edu::6bd8fad0-ad8c-43f1-976d-e02cae0d4596" providerId="AD" clId="Web-{CE23AD74-34E0-4766-95E6-3E3A5ACFDCB9}" dt="2023-04-25T16:53:41.395" v="258"/>
          <ac:spMkLst>
            <pc:docMk/>
            <pc:sldMk cId="0" sldId="277"/>
            <ac:spMk id="13" creationId="{40B91ECE-711E-E146-41B3-420F7A773F2A}"/>
          </ac:spMkLst>
        </pc:spChg>
        <pc:spChg chg="add del mod">
          <ac:chgData name="Phoebe Miller" userId="S::pem005@uark.edu::6bd8fad0-ad8c-43f1-976d-e02cae0d4596" providerId="AD" clId="Web-{CE23AD74-34E0-4766-95E6-3E3A5ACFDCB9}" dt="2023-04-25T16:53:37.692" v="257"/>
          <ac:spMkLst>
            <pc:docMk/>
            <pc:sldMk cId="0" sldId="277"/>
            <ac:spMk id="15" creationId="{4BACCF2D-A9CC-23C8-5A63-14C7C67FC816}"/>
          </ac:spMkLst>
        </pc:spChg>
        <pc:spChg chg="add del mod">
          <ac:chgData name="Phoebe Miller" userId="S::pem005@uark.edu::6bd8fad0-ad8c-43f1-976d-e02cae0d4596" providerId="AD" clId="Web-{CE23AD74-34E0-4766-95E6-3E3A5ACFDCB9}" dt="2023-04-25T16:53:46.239" v="260"/>
          <ac:spMkLst>
            <pc:docMk/>
            <pc:sldMk cId="0" sldId="277"/>
            <ac:spMk id="17" creationId="{1DCA7A8B-B414-62F3-8304-A92960133657}"/>
          </ac:spMkLst>
        </pc:spChg>
        <pc:spChg chg="add del mod">
          <ac:chgData name="Phoebe Miller" userId="S::pem005@uark.edu::6bd8fad0-ad8c-43f1-976d-e02cae0d4596" providerId="AD" clId="Web-{CE23AD74-34E0-4766-95E6-3E3A5ACFDCB9}" dt="2023-04-25T16:55:16.743" v="265"/>
          <ac:spMkLst>
            <pc:docMk/>
            <pc:sldMk cId="0" sldId="277"/>
            <ac:spMk id="19" creationId="{D750832E-2FFA-8CF5-8D55-D998CB161895}"/>
          </ac:spMkLst>
        </pc:spChg>
        <pc:spChg chg="mod topLvl">
          <ac:chgData name="Phoebe Miller" userId="S::pem005@uark.edu::6bd8fad0-ad8c-43f1-976d-e02cae0d4596" providerId="AD" clId="Web-{CE23AD74-34E0-4766-95E6-3E3A5ACFDCB9}" dt="2023-04-25T16:55:49.603" v="266"/>
          <ac:spMkLst>
            <pc:docMk/>
            <pc:sldMk cId="0" sldId="277"/>
            <ac:spMk id="1937" creationId="{00000000-0000-0000-0000-000000000000}"/>
          </ac:spMkLst>
        </pc:spChg>
        <pc:spChg chg="mod topLvl">
          <ac:chgData name="Phoebe Miller" userId="S::pem005@uark.edu::6bd8fad0-ad8c-43f1-976d-e02cae0d4596" providerId="AD" clId="Web-{CE23AD74-34E0-4766-95E6-3E3A5ACFDCB9}" dt="2023-04-25T16:55:49.603" v="266"/>
          <ac:spMkLst>
            <pc:docMk/>
            <pc:sldMk cId="0" sldId="277"/>
            <ac:spMk id="1938" creationId="{00000000-0000-0000-0000-000000000000}"/>
          </ac:spMkLst>
        </pc:spChg>
        <pc:spChg chg="mod topLvl">
          <ac:chgData name="Phoebe Miller" userId="S::pem005@uark.edu::6bd8fad0-ad8c-43f1-976d-e02cae0d4596" providerId="AD" clId="Web-{CE23AD74-34E0-4766-95E6-3E3A5ACFDCB9}" dt="2023-04-25T16:55:49.603" v="266"/>
          <ac:spMkLst>
            <pc:docMk/>
            <pc:sldMk cId="0" sldId="277"/>
            <ac:spMk id="1939" creationId="{00000000-0000-0000-0000-000000000000}"/>
          </ac:spMkLst>
        </pc:spChg>
        <pc:spChg chg="mod topLvl">
          <ac:chgData name="Phoebe Miller" userId="S::pem005@uark.edu::6bd8fad0-ad8c-43f1-976d-e02cae0d4596" providerId="AD" clId="Web-{CE23AD74-34E0-4766-95E6-3E3A5ACFDCB9}" dt="2023-04-25T16:55:49.603" v="266"/>
          <ac:spMkLst>
            <pc:docMk/>
            <pc:sldMk cId="0" sldId="277"/>
            <ac:spMk id="1940" creationId="{00000000-0000-0000-0000-000000000000}"/>
          </ac:spMkLst>
        </pc:spChg>
        <pc:spChg chg="mod topLvl">
          <ac:chgData name="Phoebe Miller" userId="S::pem005@uark.edu::6bd8fad0-ad8c-43f1-976d-e02cae0d4596" providerId="AD" clId="Web-{CE23AD74-34E0-4766-95E6-3E3A5ACFDCB9}" dt="2023-04-25T16:55:49.603" v="266"/>
          <ac:spMkLst>
            <pc:docMk/>
            <pc:sldMk cId="0" sldId="277"/>
            <ac:spMk id="1941" creationId="{00000000-0000-0000-0000-000000000000}"/>
          </ac:spMkLst>
        </pc:spChg>
        <pc:spChg chg="mod topLvl">
          <ac:chgData name="Phoebe Miller" userId="S::pem005@uark.edu::6bd8fad0-ad8c-43f1-976d-e02cae0d4596" providerId="AD" clId="Web-{CE23AD74-34E0-4766-95E6-3E3A5ACFDCB9}" dt="2023-04-25T16:55:49.603" v="266"/>
          <ac:spMkLst>
            <pc:docMk/>
            <pc:sldMk cId="0" sldId="277"/>
            <ac:spMk id="1942" creationId="{00000000-0000-0000-0000-000000000000}"/>
          </ac:spMkLst>
        </pc:spChg>
        <pc:spChg chg="mod topLvl">
          <ac:chgData name="Phoebe Miller" userId="S::pem005@uark.edu::6bd8fad0-ad8c-43f1-976d-e02cae0d4596" providerId="AD" clId="Web-{CE23AD74-34E0-4766-95E6-3E3A5ACFDCB9}" dt="2023-04-25T16:55:49.603" v="266"/>
          <ac:spMkLst>
            <pc:docMk/>
            <pc:sldMk cId="0" sldId="277"/>
            <ac:spMk id="1943" creationId="{00000000-0000-0000-0000-000000000000}"/>
          </ac:spMkLst>
        </pc:spChg>
        <pc:spChg chg="mod topLvl">
          <ac:chgData name="Phoebe Miller" userId="S::pem005@uark.edu::6bd8fad0-ad8c-43f1-976d-e02cae0d4596" providerId="AD" clId="Web-{CE23AD74-34E0-4766-95E6-3E3A5ACFDCB9}" dt="2023-04-25T16:55:49.603" v="266"/>
          <ac:spMkLst>
            <pc:docMk/>
            <pc:sldMk cId="0" sldId="277"/>
            <ac:spMk id="1944" creationId="{00000000-0000-0000-0000-000000000000}"/>
          </ac:spMkLst>
        </pc:spChg>
        <pc:spChg chg="mod topLvl">
          <ac:chgData name="Phoebe Miller" userId="S::pem005@uark.edu::6bd8fad0-ad8c-43f1-976d-e02cae0d4596" providerId="AD" clId="Web-{CE23AD74-34E0-4766-95E6-3E3A5ACFDCB9}" dt="2023-04-25T16:55:49.603" v="266"/>
          <ac:spMkLst>
            <pc:docMk/>
            <pc:sldMk cId="0" sldId="277"/>
            <ac:spMk id="1945" creationId="{00000000-0000-0000-0000-000000000000}"/>
          </ac:spMkLst>
        </pc:spChg>
        <pc:spChg chg="mod topLvl">
          <ac:chgData name="Phoebe Miller" userId="S::pem005@uark.edu::6bd8fad0-ad8c-43f1-976d-e02cae0d4596" providerId="AD" clId="Web-{CE23AD74-34E0-4766-95E6-3E3A5ACFDCB9}" dt="2023-04-25T16:55:49.603" v="266"/>
          <ac:spMkLst>
            <pc:docMk/>
            <pc:sldMk cId="0" sldId="277"/>
            <ac:spMk id="1946" creationId="{00000000-0000-0000-0000-000000000000}"/>
          </ac:spMkLst>
        </pc:spChg>
        <pc:spChg chg="mod topLvl">
          <ac:chgData name="Phoebe Miller" userId="S::pem005@uark.edu::6bd8fad0-ad8c-43f1-976d-e02cae0d4596" providerId="AD" clId="Web-{CE23AD74-34E0-4766-95E6-3E3A5ACFDCB9}" dt="2023-04-25T16:55:49.603" v="266"/>
          <ac:spMkLst>
            <pc:docMk/>
            <pc:sldMk cId="0" sldId="277"/>
            <ac:spMk id="1947" creationId="{00000000-0000-0000-0000-000000000000}"/>
          </ac:spMkLst>
        </pc:spChg>
        <pc:spChg chg="mod topLvl">
          <ac:chgData name="Phoebe Miller" userId="S::pem005@uark.edu::6bd8fad0-ad8c-43f1-976d-e02cae0d4596" providerId="AD" clId="Web-{CE23AD74-34E0-4766-95E6-3E3A5ACFDCB9}" dt="2023-04-25T16:55:49.603" v="266"/>
          <ac:spMkLst>
            <pc:docMk/>
            <pc:sldMk cId="0" sldId="277"/>
            <ac:spMk id="1948" creationId="{00000000-0000-0000-0000-000000000000}"/>
          </ac:spMkLst>
        </pc:spChg>
        <pc:spChg chg="mod topLvl">
          <ac:chgData name="Phoebe Miller" userId="S::pem005@uark.edu::6bd8fad0-ad8c-43f1-976d-e02cae0d4596" providerId="AD" clId="Web-{CE23AD74-34E0-4766-95E6-3E3A5ACFDCB9}" dt="2023-04-25T16:55:49.603" v="266"/>
          <ac:spMkLst>
            <pc:docMk/>
            <pc:sldMk cId="0" sldId="277"/>
            <ac:spMk id="1949" creationId="{00000000-0000-0000-0000-000000000000}"/>
          </ac:spMkLst>
        </pc:spChg>
        <pc:spChg chg="mod topLvl">
          <ac:chgData name="Phoebe Miller" userId="S::pem005@uark.edu::6bd8fad0-ad8c-43f1-976d-e02cae0d4596" providerId="AD" clId="Web-{CE23AD74-34E0-4766-95E6-3E3A5ACFDCB9}" dt="2023-04-25T16:55:49.603" v="266"/>
          <ac:spMkLst>
            <pc:docMk/>
            <pc:sldMk cId="0" sldId="277"/>
            <ac:spMk id="1950" creationId="{00000000-0000-0000-0000-000000000000}"/>
          </ac:spMkLst>
        </pc:spChg>
        <pc:spChg chg="mod topLvl">
          <ac:chgData name="Phoebe Miller" userId="S::pem005@uark.edu::6bd8fad0-ad8c-43f1-976d-e02cae0d4596" providerId="AD" clId="Web-{CE23AD74-34E0-4766-95E6-3E3A5ACFDCB9}" dt="2023-04-25T16:55:49.603" v="266"/>
          <ac:spMkLst>
            <pc:docMk/>
            <pc:sldMk cId="0" sldId="277"/>
            <ac:spMk id="1951" creationId="{00000000-0000-0000-0000-000000000000}"/>
          </ac:spMkLst>
        </pc:spChg>
        <pc:spChg chg="mod topLvl">
          <ac:chgData name="Phoebe Miller" userId="S::pem005@uark.edu::6bd8fad0-ad8c-43f1-976d-e02cae0d4596" providerId="AD" clId="Web-{CE23AD74-34E0-4766-95E6-3E3A5ACFDCB9}" dt="2023-04-25T16:55:49.603" v="266"/>
          <ac:spMkLst>
            <pc:docMk/>
            <pc:sldMk cId="0" sldId="277"/>
            <ac:spMk id="1952" creationId="{00000000-0000-0000-0000-000000000000}"/>
          </ac:spMkLst>
        </pc:spChg>
        <pc:spChg chg="mod topLvl">
          <ac:chgData name="Phoebe Miller" userId="S::pem005@uark.edu::6bd8fad0-ad8c-43f1-976d-e02cae0d4596" providerId="AD" clId="Web-{CE23AD74-34E0-4766-95E6-3E3A5ACFDCB9}" dt="2023-04-25T16:55:49.603" v="266"/>
          <ac:spMkLst>
            <pc:docMk/>
            <pc:sldMk cId="0" sldId="277"/>
            <ac:spMk id="1953" creationId="{00000000-0000-0000-0000-000000000000}"/>
          </ac:spMkLst>
        </pc:spChg>
        <pc:spChg chg="mod topLvl">
          <ac:chgData name="Phoebe Miller" userId="S::pem005@uark.edu::6bd8fad0-ad8c-43f1-976d-e02cae0d4596" providerId="AD" clId="Web-{CE23AD74-34E0-4766-95E6-3E3A5ACFDCB9}" dt="2023-04-25T16:55:49.603" v="266"/>
          <ac:spMkLst>
            <pc:docMk/>
            <pc:sldMk cId="0" sldId="277"/>
            <ac:spMk id="1954" creationId="{00000000-0000-0000-0000-000000000000}"/>
          </ac:spMkLst>
        </pc:spChg>
        <pc:spChg chg="mod topLvl">
          <ac:chgData name="Phoebe Miller" userId="S::pem005@uark.edu::6bd8fad0-ad8c-43f1-976d-e02cae0d4596" providerId="AD" clId="Web-{CE23AD74-34E0-4766-95E6-3E3A5ACFDCB9}" dt="2023-04-25T16:55:49.603" v="266"/>
          <ac:spMkLst>
            <pc:docMk/>
            <pc:sldMk cId="0" sldId="277"/>
            <ac:spMk id="1955" creationId="{00000000-0000-0000-0000-000000000000}"/>
          </ac:spMkLst>
        </pc:spChg>
        <pc:spChg chg="mod topLvl">
          <ac:chgData name="Phoebe Miller" userId="S::pem005@uark.edu::6bd8fad0-ad8c-43f1-976d-e02cae0d4596" providerId="AD" clId="Web-{CE23AD74-34E0-4766-95E6-3E3A5ACFDCB9}" dt="2023-04-25T16:55:49.603" v="266"/>
          <ac:spMkLst>
            <pc:docMk/>
            <pc:sldMk cId="0" sldId="277"/>
            <ac:spMk id="1956" creationId="{00000000-0000-0000-0000-000000000000}"/>
          </ac:spMkLst>
        </pc:spChg>
        <pc:spChg chg="mod topLvl">
          <ac:chgData name="Phoebe Miller" userId="S::pem005@uark.edu::6bd8fad0-ad8c-43f1-976d-e02cae0d4596" providerId="AD" clId="Web-{CE23AD74-34E0-4766-95E6-3E3A5ACFDCB9}" dt="2023-04-25T16:55:49.603" v="266"/>
          <ac:spMkLst>
            <pc:docMk/>
            <pc:sldMk cId="0" sldId="277"/>
            <ac:spMk id="1957" creationId="{00000000-0000-0000-0000-000000000000}"/>
          </ac:spMkLst>
        </pc:spChg>
        <pc:spChg chg="mod topLvl">
          <ac:chgData name="Phoebe Miller" userId="S::pem005@uark.edu::6bd8fad0-ad8c-43f1-976d-e02cae0d4596" providerId="AD" clId="Web-{CE23AD74-34E0-4766-95E6-3E3A5ACFDCB9}" dt="2023-04-25T16:55:49.603" v="266"/>
          <ac:spMkLst>
            <pc:docMk/>
            <pc:sldMk cId="0" sldId="277"/>
            <ac:spMk id="1958" creationId="{00000000-0000-0000-0000-000000000000}"/>
          </ac:spMkLst>
        </pc:spChg>
        <pc:spChg chg="mod topLvl">
          <ac:chgData name="Phoebe Miller" userId="S::pem005@uark.edu::6bd8fad0-ad8c-43f1-976d-e02cae0d4596" providerId="AD" clId="Web-{CE23AD74-34E0-4766-95E6-3E3A5ACFDCB9}" dt="2023-04-25T16:55:49.603" v="266"/>
          <ac:spMkLst>
            <pc:docMk/>
            <pc:sldMk cId="0" sldId="277"/>
            <ac:spMk id="1959" creationId="{00000000-0000-0000-0000-000000000000}"/>
          </ac:spMkLst>
        </pc:spChg>
        <pc:spChg chg="mod topLvl">
          <ac:chgData name="Phoebe Miller" userId="S::pem005@uark.edu::6bd8fad0-ad8c-43f1-976d-e02cae0d4596" providerId="AD" clId="Web-{CE23AD74-34E0-4766-95E6-3E3A5ACFDCB9}" dt="2023-04-25T16:55:49.603" v="266"/>
          <ac:spMkLst>
            <pc:docMk/>
            <pc:sldMk cId="0" sldId="277"/>
            <ac:spMk id="1960" creationId="{00000000-0000-0000-0000-000000000000}"/>
          </ac:spMkLst>
        </pc:spChg>
        <pc:spChg chg="mod topLvl">
          <ac:chgData name="Phoebe Miller" userId="S::pem005@uark.edu::6bd8fad0-ad8c-43f1-976d-e02cae0d4596" providerId="AD" clId="Web-{CE23AD74-34E0-4766-95E6-3E3A5ACFDCB9}" dt="2023-04-25T16:55:49.603" v="266"/>
          <ac:spMkLst>
            <pc:docMk/>
            <pc:sldMk cId="0" sldId="277"/>
            <ac:spMk id="1961" creationId="{00000000-0000-0000-0000-000000000000}"/>
          </ac:spMkLst>
        </pc:spChg>
        <pc:spChg chg="mod topLvl">
          <ac:chgData name="Phoebe Miller" userId="S::pem005@uark.edu::6bd8fad0-ad8c-43f1-976d-e02cae0d4596" providerId="AD" clId="Web-{CE23AD74-34E0-4766-95E6-3E3A5ACFDCB9}" dt="2023-04-25T16:55:49.603" v="266"/>
          <ac:spMkLst>
            <pc:docMk/>
            <pc:sldMk cId="0" sldId="277"/>
            <ac:spMk id="1962" creationId="{00000000-0000-0000-0000-000000000000}"/>
          </ac:spMkLst>
        </pc:spChg>
        <pc:spChg chg="mod topLvl">
          <ac:chgData name="Phoebe Miller" userId="S::pem005@uark.edu::6bd8fad0-ad8c-43f1-976d-e02cae0d4596" providerId="AD" clId="Web-{CE23AD74-34E0-4766-95E6-3E3A5ACFDCB9}" dt="2023-04-25T16:55:49.603" v="266"/>
          <ac:spMkLst>
            <pc:docMk/>
            <pc:sldMk cId="0" sldId="277"/>
            <ac:spMk id="1963" creationId="{00000000-0000-0000-0000-000000000000}"/>
          </ac:spMkLst>
        </pc:spChg>
        <pc:spChg chg="mod topLvl">
          <ac:chgData name="Phoebe Miller" userId="S::pem005@uark.edu::6bd8fad0-ad8c-43f1-976d-e02cae0d4596" providerId="AD" clId="Web-{CE23AD74-34E0-4766-95E6-3E3A5ACFDCB9}" dt="2023-04-25T16:55:49.603" v="266"/>
          <ac:spMkLst>
            <pc:docMk/>
            <pc:sldMk cId="0" sldId="277"/>
            <ac:spMk id="1964" creationId="{00000000-0000-0000-0000-000000000000}"/>
          </ac:spMkLst>
        </pc:spChg>
        <pc:spChg chg="mod topLvl">
          <ac:chgData name="Phoebe Miller" userId="S::pem005@uark.edu::6bd8fad0-ad8c-43f1-976d-e02cae0d4596" providerId="AD" clId="Web-{CE23AD74-34E0-4766-95E6-3E3A5ACFDCB9}" dt="2023-04-25T16:55:49.603" v="266"/>
          <ac:spMkLst>
            <pc:docMk/>
            <pc:sldMk cId="0" sldId="277"/>
            <ac:spMk id="1965" creationId="{00000000-0000-0000-0000-000000000000}"/>
          </ac:spMkLst>
        </pc:spChg>
        <pc:spChg chg="mod topLvl">
          <ac:chgData name="Phoebe Miller" userId="S::pem005@uark.edu::6bd8fad0-ad8c-43f1-976d-e02cae0d4596" providerId="AD" clId="Web-{CE23AD74-34E0-4766-95E6-3E3A5ACFDCB9}" dt="2023-04-25T16:55:49.603" v="266"/>
          <ac:spMkLst>
            <pc:docMk/>
            <pc:sldMk cId="0" sldId="277"/>
            <ac:spMk id="1966" creationId="{00000000-0000-0000-0000-000000000000}"/>
          </ac:spMkLst>
        </pc:spChg>
        <pc:spChg chg="mod topLvl">
          <ac:chgData name="Phoebe Miller" userId="S::pem005@uark.edu::6bd8fad0-ad8c-43f1-976d-e02cae0d4596" providerId="AD" clId="Web-{CE23AD74-34E0-4766-95E6-3E3A5ACFDCB9}" dt="2023-04-25T16:55:49.603" v="266"/>
          <ac:spMkLst>
            <pc:docMk/>
            <pc:sldMk cId="0" sldId="277"/>
            <ac:spMk id="1967" creationId="{00000000-0000-0000-0000-000000000000}"/>
          </ac:spMkLst>
        </pc:spChg>
        <pc:spChg chg="mod topLvl">
          <ac:chgData name="Phoebe Miller" userId="S::pem005@uark.edu::6bd8fad0-ad8c-43f1-976d-e02cae0d4596" providerId="AD" clId="Web-{CE23AD74-34E0-4766-95E6-3E3A5ACFDCB9}" dt="2023-04-25T16:55:49.603" v="266"/>
          <ac:spMkLst>
            <pc:docMk/>
            <pc:sldMk cId="0" sldId="277"/>
            <ac:spMk id="1968" creationId="{00000000-0000-0000-0000-000000000000}"/>
          </ac:spMkLst>
        </pc:spChg>
        <pc:spChg chg="mod topLvl">
          <ac:chgData name="Phoebe Miller" userId="S::pem005@uark.edu::6bd8fad0-ad8c-43f1-976d-e02cae0d4596" providerId="AD" clId="Web-{CE23AD74-34E0-4766-95E6-3E3A5ACFDCB9}" dt="2023-04-25T16:55:49.603" v="266"/>
          <ac:spMkLst>
            <pc:docMk/>
            <pc:sldMk cId="0" sldId="277"/>
            <ac:spMk id="1969" creationId="{00000000-0000-0000-0000-000000000000}"/>
          </ac:spMkLst>
        </pc:spChg>
        <pc:spChg chg="del">
          <ac:chgData name="Phoebe Miller" userId="S::pem005@uark.edu::6bd8fad0-ad8c-43f1-976d-e02cae0d4596" providerId="AD" clId="Web-{CE23AD74-34E0-4766-95E6-3E3A5ACFDCB9}" dt="2023-04-25T16:52:39.862" v="241"/>
          <ac:spMkLst>
            <pc:docMk/>
            <pc:sldMk cId="0" sldId="277"/>
            <ac:spMk id="1971" creationId="{00000000-0000-0000-0000-000000000000}"/>
          </ac:spMkLst>
        </pc:spChg>
        <pc:spChg chg="del">
          <ac:chgData name="Phoebe Miller" userId="S::pem005@uark.edu::6bd8fad0-ad8c-43f1-976d-e02cae0d4596" providerId="AD" clId="Web-{CE23AD74-34E0-4766-95E6-3E3A5ACFDCB9}" dt="2023-04-25T16:53:09.800" v="246"/>
          <ac:spMkLst>
            <pc:docMk/>
            <pc:sldMk cId="0" sldId="277"/>
            <ac:spMk id="1972" creationId="{00000000-0000-0000-0000-000000000000}"/>
          </ac:spMkLst>
        </pc:spChg>
        <pc:spChg chg="del">
          <ac:chgData name="Phoebe Miller" userId="S::pem005@uark.edu::6bd8fad0-ad8c-43f1-976d-e02cae0d4596" providerId="AD" clId="Web-{CE23AD74-34E0-4766-95E6-3E3A5ACFDCB9}" dt="2023-04-25T16:52:25.111" v="234"/>
          <ac:spMkLst>
            <pc:docMk/>
            <pc:sldMk cId="0" sldId="277"/>
            <ac:spMk id="1973" creationId="{00000000-0000-0000-0000-000000000000}"/>
          </ac:spMkLst>
        </pc:spChg>
        <pc:spChg chg="del">
          <ac:chgData name="Phoebe Miller" userId="S::pem005@uark.edu::6bd8fad0-ad8c-43f1-976d-e02cae0d4596" providerId="AD" clId="Web-{CE23AD74-34E0-4766-95E6-3E3A5ACFDCB9}" dt="2023-04-25T16:53:15.863" v="249"/>
          <ac:spMkLst>
            <pc:docMk/>
            <pc:sldMk cId="0" sldId="277"/>
            <ac:spMk id="1974" creationId="{00000000-0000-0000-0000-000000000000}"/>
          </ac:spMkLst>
        </pc:spChg>
        <pc:spChg chg="del">
          <ac:chgData name="Phoebe Miller" userId="S::pem005@uark.edu::6bd8fad0-ad8c-43f1-976d-e02cae0d4596" providerId="AD" clId="Web-{CE23AD74-34E0-4766-95E6-3E3A5ACFDCB9}" dt="2023-04-25T16:53:22.535" v="253"/>
          <ac:spMkLst>
            <pc:docMk/>
            <pc:sldMk cId="0" sldId="277"/>
            <ac:spMk id="1975" creationId="{00000000-0000-0000-0000-000000000000}"/>
          </ac:spMkLst>
        </pc:spChg>
        <pc:spChg chg="del">
          <ac:chgData name="Phoebe Miller" userId="S::pem005@uark.edu::6bd8fad0-ad8c-43f1-976d-e02cae0d4596" providerId="AD" clId="Web-{CE23AD74-34E0-4766-95E6-3E3A5ACFDCB9}" dt="2023-04-25T16:53:17.332" v="250"/>
          <ac:spMkLst>
            <pc:docMk/>
            <pc:sldMk cId="0" sldId="277"/>
            <ac:spMk id="1976" creationId="{00000000-0000-0000-0000-000000000000}"/>
          </ac:spMkLst>
        </pc:spChg>
        <pc:spChg chg="del">
          <ac:chgData name="Phoebe Miller" userId="S::pem005@uark.edu::6bd8fad0-ad8c-43f1-976d-e02cae0d4596" providerId="AD" clId="Web-{CE23AD74-34E0-4766-95E6-3E3A5ACFDCB9}" dt="2023-04-25T16:53:28.832" v="256"/>
          <ac:spMkLst>
            <pc:docMk/>
            <pc:sldMk cId="0" sldId="277"/>
            <ac:spMk id="1977" creationId="{00000000-0000-0000-0000-000000000000}"/>
          </ac:spMkLst>
        </pc:spChg>
        <pc:spChg chg="del">
          <ac:chgData name="Phoebe Miller" userId="S::pem005@uark.edu::6bd8fad0-ad8c-43f1-976d-e02cae0d4596" providerId="AD" clId="Web-{CE23AD74-34E0-4766-95E6-3E3A5ACFDCB9}" dt="2023-04-25T16:53:43.536" v="259"/>
          <ac:spMkLst>
            <pc:docMk/>
            <pc:sldMk cId="0" sldId="277"/>
            <ac:spMk id="1978" creationId="{00000000-0000-0000-0000-000000000000}"/>
          </ac:spMkLst>
        </pc:spChg>
        <pc:spChg chg="del">
          <ac:chgData name="Phoebe Miller" userId="S::pem005@uark.edu::6bd8fad0-ad8c-43f1-976d-e02cae0d4596" providerId="AD" clId="Web-{CE23AD74-34E0-4766-95E6-3E3A5ACFDCB9}" dt="2023-04-25T16:53:47.661" v="261"/>
          <ac:spMkLst>
            <pc:docMk/>
            <pc:sldMk cId="0" sldId="277"/>
            <ac:spMk id="1979" creationId="{00000000-0000-0000-0000-000000000000}"/>
          </ac:spMkLst>
        </pc:spChg>
        <pc:spChg chg="del">
          <ac:chgData name="Phoebe Miller" userId="S::pem005@uark.edu::6bd8fad0-ad8c-43f1-976d-e02cae0d4596" providerId="AD" clId="Web-{CE23AD74-34E0-4766-95E6-3E3A5ACFDCB9}" dt="2023-04-25T16:53:28.614" v="255"/>
          <ac:spMkLst>
            <pc:docMk/>
            <pc:sldMk cId="0" sldId="277"/>
            <ac:spMk id="1980" creationId="{00000000-0000-0000-0000-000000000000}"/>
          </ac:spMkLst>
        </pc:spChg>
        <pc:spChg chg="del">
          <ac:chgData name="Phoebe Miller" userId="S::pem005@uark.edu::6bd8fad0-ad8c-43f1-976d-e02cae0d4596" providerId="AD" clId="Web-{CE23AD74-34E0-4766-95E6-3E3A5ACFDCB9}" dt="2023-04-25T16:52:29.768" v="236"/>
          <ac:spMkLst>
            <pc:docMk/>
            <pc:sldMk cId="0" sldId="277"/>
            <ac:spMk id="1981" creationId="{00000000-0000-0000-0000-000000000000}"/>
          </ac:spMkLst>
        </pc:spChg>
        <pc:spChg chg="del">
          <ac:chgData name="Phoebe Miller" userId="S::pem005@uark.edu::6bd8fad0-ad8c-43f1-976d-e02cae0d4596" providerId="AD" clId="Web-{CE23AD74-34E0-4766-95E6-3E3A5ACFDCB9}" dt="2023-04-25T16:52:42.440" v="244"/>
          <ac:spMkLst>
            <pc:docMk/>
            <pc:sldMk cId="0" sldId="277"/>
            <ac:spMk id="1985" creationId="{00000000-0000-0000-0000-000000000000}"/>
          </ac:spMkLst>
        </pc:spChg>
        <pc:spChg chg="del">
          <ac:chgData name="Phoebe Miller" userId="S::pem005@uark.edu::6bd8fad0-ad8c-43f1-976d-e02cae0d4596" providerId="AD" clId="Web-{CE23AD74-34E0-4766-95E6-3E3A5ACFDCB9}" dt="2023-04-25T16:52:39.862" v="240"/>
          <ac:spMkLst>
            <pc:docMk/>
            <pc:sldMk cId="0" sldId="277"/>
            <ac:spMk id="1986" creationId="{00000000-0000-0000-0000-000000000000}"/>
          </ac:spMkLst>
        </pc:spChg>
        <pc:spChg chg="del">
          <ac:chgData name="Phoebe Miller" userId="S::pem005@uark.edu::6bd8fad0-ad8c-43f1-976d-e02cae0d4596" providerId="AD" clId="Web-{CE23AD74-34E0-4766-95E6-3E3A5ACFDCB9}" dt="2023-04-25T16:52:34.174" v="238"/>
          <ac:spMkLst>
            <pc:docMk/>
            <pc:sldMk cId="0" sldId="277"/>
            <ac:spMk id="1987" creationId="{00000000-0000-0000-0000-000000000000}"/>
          </ac:spMkLst>
        </pc:spChg>
        <pc:spChg chg="del">
          <ac:chgData name="Phoebe Miller" userId="S::pem005@uark.edu::6bd8fad0-ad8c-43f1-976d-e02cae0d4596" providerId="AD" clId="Web-{CE23AD74-34E0-4766-95E6-3E3A5ACFDCB9}" dt="2023-04-25T16:52:34.174" v="237"/>
          <ac:spMkLst>
            <pc:docMk/>
            <pc:sldMk cId="0" sldId="277"/>
            <ac:spMk id="1988" creationId="{00000000-0000-0000-0000-000000000000}"/>
          </ac:spMkLst>
        </pc:spChg>
        <pc:grpChg chg="add mod">
          <ac:chgData name="Phoebe Miller" userId="S::pem005@uark.edu::6bd8fad0-ad8c-43f1-976d-e02cae0d4596" providerId="AD" clId="Web-{CE23AD74-34E0-4766-95E6-3E3A5ACFDCB9}" dt="2023-04-25T16:56:04.432" v="269" actId="1076"/>
          <ac:grpSpMkLst>
            <pc:docMk/>
            <pc:sldMk cId="0" sldId="277"/>
            <ac:grpSpMk id="20" creationId="{C80B09DE-DBE4-371D-B287-1916ECAF8486}"/>
          </ac:grpSpMkLst>
        </pc:grpChg>
        <pc:grpChg chg="add del">
          <ac:chgData name="Phoebe Miller" userId="S::pem005@uark.edu::6bd8fad0-ad8c-43f1-976d-e02cae0d4596" providerId="AD" clId="Web-{CE23AD74-34E0-4766-95E6-3E3A5ACFDCB9}" dt="2023-04-25T16:55:49.603" v="266"/>
          <ac:grpSpMkLst>
            <pc:docMk/>
            <pc:sldMk cId="0" sldId="277"/>
            <ac:grpSpMk id="1936" creationId="{00000000-0000-0000-0000-000000000000}"/>
          </ac:grpSpMkLst>
        </pc:grpChg>
        <pc:grpChg chg="del">
          <ac:chgData name="Phoebe Miller" userId="S::pem005@uark.edu::6bd8fad0-ad8c-43f1-976d-e02cae0d4596" providerId="AD" clId="Web-{CE23AD74-34E0-4766-95E6-3E3A5ACFDCB9}" dt="2023-04-25T16:52:43.471" v="245"/>
          <ac:grpSpMkLst>
            <pc:docMk/>
            <pc:sldMk cId="0" sldId="277"/>
            <ac:grpSpMk id="1989" creationId="{00000000-0000-0000-0000-000000000000}"/>
          </ac:grpSpMkLst>
        </pc:grpChg>
        <pc:grpChg chg="del">
          <ac:chgData name="Phoebe Miller" userId="S::pem005@uark.edu::6bd8fad0-ad8c-43f1-976d-e02cae0d4596" providerId="AD" clId="Web-{CE23AD74-34E0-4766-95E6-3E3A5ACFDCB9}" dt="2023-04-25T16:52:24.814" v="233"/>
          <ac:grpSpMkLst>
            <pc:docMk/>
            <pc:sldMk cId="0" sldId="277"/>
            <ac:grpSpMk id="1994" creationId="{00000000-0000-0000-0000-000000000000}"/>
          </ac:grpSpMkLst>
        </pc:grpChg>
        <pc:cxnChg chg="del">
          <ac:chgData name="Phoebe Miller" userId="S::pem005@uark.edu::6bd8fad0-ad8c-43f1-976d-e02cae0d4596" providerId="AD" clId="Web-{CE23AD74-34E0-4766-95E6-3E3A5ACFDCB9}" dt="2023-04-25T16:52:39.862" v="242"/>
          <ac:cxnSpMkLst>
            <pc:docMk/>
            <pc:sldMk cId="0" sldId="277"/>
            <ac:cxnSpMk id="1970" creationId="{00000000-0000-0000-0000-000000000000}"/>
          </ac:cxnSpMkLst>
        </pc:cxnChg>
        <pc:cxnChg chg="del">
          <ac:chgData name="Phoebe Miller" userId="S::pem005@uark.edu::6bd8fad0-ad8c-43f1-976d-e02cae0d4596" providerId="AD" clId="Web-{CE23AD74-34E0-4766-95E6-3E3A5ACFDCB9}" dt="2023-04-25T16:52:34.174" v="239"/>
          <ac:cxnSpMkLst>
            <pc:docMk/>
            <pc:sldMk cId="0" sldId="277"/>
            <ac:cxnSpMk id="1982" creationId="{00000000-0000-0000-0000-000000000000}"/>
          </ac:cxnSpMkLst>
        </pc:cxnChg>
        <pc:cxnChg chg="del">
          <ac:chgData name="Phoebe Miller" userId="S::pem005@uark.edu::6bd8fad0-ad8c-43f1-976d-e02cae0d4596" providerId="AD" clId="Web-{CE23AD74-34E0-4766-95E6-3E3A5ACFDCB9}" dt="2023-04-25T16:52:27.580" v="235"/>
          <ac:cxnSpMkLst>
            <pc:docMk/>
            <pc:sldMk cId="0" sldId="277"/>
            <ac:cxnSpMk id="1983" creationId="{00000000-0000-0000-0000-000000000000}"/>
          </ac:cxnSpMkLst>
        </pc:cxnChg>
        <pc:cxnChg chg="del">
          <ac:chgData name="Phoebe Miller" userId="S::pem005@uark.edu::6bd8fad0-ad8c-43f1-976d-e02cae0d4596" providerId="AD" clId="Web-{CE23AD74-34E0-4766-95E6-3E3A5ACFDCB9}" dt="2023-04-25T16:52:41.237" v="243"/>
          <ac:cxnSpMkLst>
            <pc:docMk/>
            <pc:sldMk cId="0" sldId="277"/>
            <ac:cxnSpMk id="1984" creationId="{00000000-0000-0000-0000-000000000000}"/>
          </ac:cxnSpMkLst>
        </pc:cxnChg>
      </pc:sldChg>
      <pc:sldChg chg="delSp">
        <pc:chgData name="Phoebe Miller" userId="S::pem005@uark.edu::6bd8fad0-ad8c-43f1-976d-e02cae0d4596" providerId="AD" clId="Web-{CE23AD74-34E0-4766-95E6-3E3A5ACFDCB9}" dt="2023-04-25T16:46:32.926" v="157"/>
        <pc:sldMkLst>
          <pc:docMk/>
          <pc:sldMk cId="0" sldId="279"/>
        </pc:sldMkLst>
        <pc:spChg chg="del">
          <ac:chgData name="Phoebe Miller" userId="S::pem005@uark.edu::6bd8fad0-ad8c-43f1-976d-e02cae0d4596" providerId="AD" clId="Web-{CE23AD74-34E0-4766-95E6-3E3A5ACFDCB9}" dt="2023-04-25T16:46:32.926" v="157"/>
          <ac:spMkLst>
            <pc:docMk/>
            <pc:sldMk cId="0" sldId="279"/>
            <ac:spMk id="2110" creationId="{00000000-0000-0000-0000-000000000000}"/>
          </ac:spMkLst>
        </pc:spChg>
      </pc:sldChg>
      <pc:sldChg chg="addSp delSp modSp">
        <pc:chgData name="Phoebe Miller" userId="S::pem005@uark.edu::6bd8fad0-ad8c-43f1-976d-e02cae0d4596" providerId="AD" clId="Web-{CE23AD74-34E0-4766-95E6-3E3A5ACFDCB9}" dt="2023-04-25T16:51:12.718" v="232" actId="1076"/>
        <pc:sldMkLst>
          <pc:docMk/>
          <pc:sldMk cId="0" sldId="291"/>
        </pc:sldMkLst>
        <pc:spChg chg="add mod">
          <ac:chgData name="Phoebe Miller" userId="S::pem005@uark.edu::6bd8fad0-ad8c-43f1-976d-e02cae0d4596" providerId="AD" clId="Web-{CE23AD74-34E0-4766-95E6-3E3A5ACFDCB9}" dt="2023-04-25T16:51:12.671" v="228" actId="1076"/>
          <ac:spMkLst>
            <pc:docMk/>
            <pc:sldMk cId="0" sldId="291"/>
            <ac:spMk id="3" creationId="{6F371637-53AD-BA7D-7121-BF4812DACB6A}"/>
          </ac:spMkLst>
        </pc:spChg>
        <pc:spChg chg="add mod">
          <ac:chgData name="Phoebe Miller" userId="S::pem005@uark.edu::6bd8fad0-ad8c-43f1-976d-e02cae0d4596" providerId="AD" clId="Web-{CE23AD74-34E0-4766-95E6-3E3A5ACFDCB9}" dt="2023-04-25T16:51:12.687" v="229" actId="1076"/>
          <ac:spMkLst>
            <pc:docMk/>
            <pc:sldMk cId="0" sldId="291"/>
            <ac:spMk id="5" creationId="{95D20F6F-4A31-9035-FD20-B7048DC04C2D}"/>
          </ac:spMkLst>
        </pc:spChg>
        <pc:spChg chg="add mod">
          <ac:chgData name="Phoebe Miller" userId="S::pem005@uark.edu::6bd8fad0-ad8c-43f1-976d-e02cae0d4596" providerId="AD" clId="Web-{CE23AD74-34E0-4766-95E6-3E3A5ACFDCB9}" dt="2023-04-25T16:51:12.702" v="230" actId="1076"/>
          <ac:spMkLst>
            <pc:docMk/>
            <pc:sldMk cId="0" sldId="291"/>
            <ac:spMk id="7" creationId="{11581DCC-39E2-4792-D449-4F80AA3830D5}"/>
          </ac:spMkLst>
        </pc:spChg>
        <pc:spChg chg="add mod">
          <ac:chgData name="Phoebe Miller" userId="S::pem005@uark.edu::6bd8fad0-ad8c-43f1-976d-e02cae0d4596" providerId="AD" clId="Web-{CE23AD74-34E0-4766-95E6-3E3A5ACFDCB9}" dt="2023-04-25T16:51:12.702" v="231" actId="1076"/>
          <ac:spMkLst>
            <pc:docMk/>
            <pc:sldMk cId="0" sldId="291"/>
            <ac:spMk id="8" creationId="{B2B3A8FD-3616-9C5F-248B-B385DBDD98C0}"/>
          </ac:spMkLst>
        </pc:spChg>
        <pc:spChg chg="add mod">
          <ac:chgData name="Phoebe Miller" userId="S::pem005@uark.edu::6bd8fad0-ad8c-43f1-976d-e02cae0d4596" providerId="AD" clId="Web-{CE23AD74-34E0-4766-95E6-3E3A5ACFDCB9}" dt="2023-04-25T16:51:12.718" v="232" actId="1076"/>
          <ac:spMkLst>
            <pc:docMk/>
            <pc:sldMk cId="0" sldId="291"/>
            <ac:spMk id="9" creationId="{30CE9CBB-B5F9-BC27-0BA1-0B7F7EC19BCA}"/>
          </ac:spMkLst>
        </pc:spChg>
        <pc:spChg chg="del">
          <ac:chgData name="Phoebe Miller" userId="S::pem005@uark.edu::6bd8fad0-ad8c-43f1-976d-e02cae0d4596" providerId="AD" clId="Web-{CE23AD74-34E0-4766-95E6-3E3A5ACFDCB9}" dt="2023-04-25T16:31:39.955" v="5"/>
          <ac:spMkLst>
            <pc:docMk/>
            <pc:sldMk cId="0" sldId="291"/>
            <ac:spMk id="2406" creationId="{00000000-0000-0000-0000-000000000000}"/>
          </ac:spMkLst>
        </pc:spChg>
        <pc:spChg chg="del">
          <ac:chgData name="Phoebe Miller" userId="S::pem005@uark.edu::6bd8fad0-ad8c-43f1-976d-e02cae0d4596" providerId="AD" clId="Web-{CE23AD74-34E0-4766-95E6-3E3A5ACFDCB9}" dt="2023-04-25T16:31:45.830" v="8"/>
          <ac:spMkLst>
            <pc:docMk/>
            <pc:sldMk cId="0" sldId="291"/>
            <ac:spMk id="2407" creationId="{00000000-0000-0000-0000-000000000000}"/>
          </ac:spMkLst>
        </pc:spChg>
        <pc:spChg chg="del">
          <ac:chgData name="Phoebe Miller" userId="S::pem005@uark.edu::6bd8fad0-ad8c-43f1-976d-e02cae0d4596" providerId="AD" clId="Web-{CE23AD74-34E0-4766-95E6-3E3A5ACFDCB9}" dt="2023-04-25T16:31:50.487" v="11"/>
          <ac:spMkLst>
            <pc:docMk/>
            <pc:sldMk cId="0" sldId="291"/>
            <ac:spMk id="2408" creationId="{00000000-0000-0000-0000-000000000000}"/>
          </ac:spMkLst>
        </pc:spChg>
        <pc:spChg chg="del">
          <ac:chgData name="Phoebe Miller" userId="S::pem005@uark.edu::6bd8fad0-ad8c-43f1-976d-e02cae0d4596" providerId="AD" clId="Web-{CE23AD74-34E0-4766-95E6-3E3A5ACFDCB9}" dt="2023-04-25T16:31:42.955" v="6"/>
          <ac:spMkLst>
            <pc:docMk/>
            <pc:sldMk cId="0" sldId="291"/>
            <ac:spMk id="2409" creationId="{00000000-0000-0000-0000-000000000000}"/>
          </ac:spMkLst>
        </pc:spChg>
        <pc:spChg chg="del">
          <ac:chgData name="Phoebe Miller" userId="S::pem005@uark.edu::6bd8fad0-ad8c-43f1-976d-e02cae0d4596" providerId="AD" clId="Web-{CE23AD74-34E0-4766-95E6-3E3A5ACFDCB9}" dt="2023-04-25T16:31:47.393" v="9"/>
          <ac:spMkLst>
            <pc:docMk/>
            <pc:sldMk cId="0" sldId="291"/>
            <ac:spMk id="2410" creationId="{00000000-0000-0000-0000-000000000000}"/>
          </ac:spMkLst>
        </pc:spChg>
        <pc:spChg chg="mod">
          <ac:chgData name="Phoebe Miller" userId="S::pem005@uark.edu::6bd8fad0-ad8c-43f1-976d-e02cae0d4596" providerId="AD" clId="Web-{CE23AD74-34E0-4766-95E6-3E3A5ACFDCB9}" dt="2023-04-25T16:51:12.655" v="227" actId="1076"/>
          <ac:spMkLst>
            <pc:docMk/>
            <pc:sldMk cId="0" sldId="291"/>
            <ac:spMk id="2411" creationId="{00000000-0000-0000-0000-000000000000}"/>
          </ac:spMkLst>
        </pc:spChg>
        <pc:spChg chg="del">
          <ac:chgData name="Phoebe Miller" userId="S::pem005@uark.edu::6bd8fad0-ad8c-43f1-976d-e02cae0d4596" providerId="AD" clId="Web-{CE23AD74-34E0-4766-95E6-3E3A5ACFDCB9}" dt="2023-04-25T16:31:18.501" v="1"/>
          <ac:spMkLst>
            <pc:docMk/>
            <pc:sldMk cId="0" sldId="291"/>
            <ac:spMk id="2413" creationId="{00000000-0000-0000-0000-000000000000}"/>
          </ac:spMkLst>
        </pc:spChg>
        <pc:spChg chg="del">
          <ac:chgData name="Phoebe Miller" userId="S::pem005@uark.edu::6bd8fad0-ad8c-43f1-976d-e02cae0d4596" providerId="AD" clId="Web-{CE23AD74-34E0-4766-95E6-3E3A5ACFDCB9}" dt="2023-04-25T16:31:23.939" v="3"/>
          <ac:spMkLst>
            <pc:docMk/>
            <pc:sldMk cId="0" sldId="291"/>
            <ac:spMk id="2414" creationId="{00000000-0000-0000-0000-000000000000}"/>
          </ac:spMkLst>
        </pc:spChg>
        <pc:spChg chg="del">
          <ac:chgData name="Phoebe Miller" userId="S::pem005@uark.edu::6bd8fad0-ad8c-43f1-976d-e02cae0d4596" providerId="AD" clId="Web-{CE23AD74-34E0-4766-95E6-3E3A5ACFDCB9}" dt="2023-04-25T16:31:37.674" v="4"/>
          <ac:spMkLst>
            <pc:docMk/>
            <pc:sldMk cId="0" sldId="291"/>
            <ac:spMk id="2418" creationId="{00000000-0000-0000-0000-000000000000}"/>
          </ac:spMkLst>
        </pc:spChg>
        <pc:spChg chg="del">
          <ac:chgData name="Phoebe Miller" userId="S::pem005@uark.edu::6bd8fad0-ad8c-43f1-976d-e02cae0d4596" providerId="AD" clId="Web-{CE23AD74-34E0-4766-95E6-3E3A5ACFDCB9}" dt="2023-04-25T16:31:44.440" v="7"/>
          <ac:spMkLst>
            <pc:docMk/>
            <pc:sldMk cId="0" sldId="291"/>
            <ac:spMk id="2419" creationId="{00000000-0000-0000-0000-000000000000}"/>
          </ac:spMkLst>
        </pc:spChg>
        <pc:spChg chg="del">
          <ac:chgData name="Phoebe Miller" userId="S::pem005@uark.edu::6bd8fad0-ad8c-43f1-976d-e02cae0d4596" providerId="AD" clId="Web-{CE23AD74-34E0-4766-95E6-3E3A5ACFDCB9}" dt="2023-04-25T16:31:49.440" v="10"/>
          <ac:spMkLst>
            <pc:docMk/>
            <pc:sldMk cId="0" sldId="291"/>
            <ac:spMk id="2420" creationId="{00000000-0000-0000-0000-000000000000}"/>
          </ac:spMkLst>
        </pc:spChg>
        <pc:cxnChg chg="del mod">
          <ac:chgData name="Phoebe Miller" userId="S::pem005@uark.edu::6bd8fad0-ad8c-43f1-976d-e02cae0d4596" providerId="AD" clId="Web-{CE23AD74-34E0-4766-95E6-3E3A5ACFDCB9}" dt="2023-04-25T16:31:14.923" v="0"/>
          <ac:cxnSpMkLst>
            <pc:docMk/>
            <pc:sldMk cId="0" sldId="291"/>
            <ac:cxnSpMk id="2416" creationId="{00000000-0000-0000-0000-000000000000}"/>
          </ac:cxnSpMkLst>
        </pc:cxnChg>
        <pc:cxnChg chg="del mod">
          <ac:chgData name="Phoebe Miller" userId="S::pem005@uark.edu::6bd8fad0-ad8c-43f1-976d-e02cae0d4596" providerId="AD" clId="Web-{CE23AD74-34E0-4766-95E6-3E3A5ACFDCB9}" dt="2023-04-25T16:31:19.939" v="2"/>
          <ac:cxnSpMkLst>
            <pc:docMk/>
            <pc:sldMk cId="0" sldId="291"/>
            <ac:cxnSpMk id="2417" creationId="{00000000-0000-0000-0000-000000000000}"/>
          </ac:cxnSpMkLst>
        </pc:cxnChg>
      </pc:sldChg>
      <pc:sldChg chg="delSp">
        <pc:chgData name="Phoebe Miller" userId="S::pem005@uark.edu::6bd8fad0-ad8c-43f1-976d-e02cae0d4596" providerId="AD" clId="Web-{CE23AD74-34E0-4766-95E6-3E3A5ACFDCB9}" dt="2023-04-25T16:46:39.130" v="159"/>
        <pc:sldMkLst>
          <pc:docMk/>
          <pc:sldMk cId="3611430085" sldId="342"/>
        </pc:sldMkLst>
        <pc:spChg chg="del">
          <ac:chgData name="Phoebe Miller" userId="S::pem005@uark.edu::6bd8fad0-ad8c-43f1-976d-e02cae0d4596" providerId="AD" clId="Web-{CE23AD74-34E0-4766-95E6-3E3A5ACFDCB9}" dt="2023-04-25T16:46:39.130" v="159"/>
          <ac:spMkLst>
            <pc:docMk/>
            <pc:sldMk cId="3611430085" sldId="342"/>
            <ac:spMk id="1356" creationId="{00000000-0000-0000-0000-000000000000}"/>
          </ac:spMkLst>
        </pc:spChg>
      </pc:sldChg>
      <pc:sldChg chg="delSp">
        <pc:chgData name="Phoebe Miller" userId="S::pem005@uark.edu::6bd8fad0-ad8c-43f1-976d-e02cae0d4596" providerId="AD" clId="Web-{CE23AD74-34E0-4766-95E6-3E3A5ACFDCB9}" dt="2023-04-25T16:46:42.989" v="160"/>
        <pc:sldMkLst>
          <pc:docMk/>
          <pc:sldMk cId="3640339922" sldId="343"/>
        </pc:sldMkLst>
        <pc:spChg chg="del">
          <ac:chgData name="Phoebe Miller" userId="S::pem005@uark.edu::6bd8fad0-ad8c-43f1-976d-e02cae0d4596" providerId="AD" clId="Web-{CE23AD74-34E0-4766-95E6-3E3A5ACFDCB9}" dt="2023-04-25T16:46:42.989" v="160"/>
          <ac:spMkLst>
            <pc:docMk/>
            <pc:sldMk cId="3640339922" sldId="343"/>
            <ac:spMk id="1356" creationId="{00000000-0000-0000-0000-000000000000}"/>
          </ac:spMkLst>
        </pc:spChg>
      </pc:sldChg>
    </pc:docChg>
  </pc:docChgLst>
  <pc:docChgLst>
    <pc:chgData name="Phoebe Miller" userId="S::pem005@uark.edu::6bd8fad0-ad8c-43f1-976d-e02cae0d4596" providerId="AD" clId="Web-{92EE8D90-C723-49BC-A6D2-E34DB4447A3E}"/>
    <pc:docChg chg="modSld">
      <pc:chgData name="Phoebe Miller" userId="S::pem005@uark.edu::6bd8fad0-ad8c-43f1-976d-e02cae0d4596" providerId="AD" clId="Web-{92EE8D90-C723-49BC-A6D2-E34DB4447A3E}" dt="2023-05-01T14:52:28.646" v="49" actId="20577"/>
      <pc:docMkLst>
        <pc:docMk/>
      </pc:docMkLst>
      <pc:sldChg chg="modSp">
        <pc:chgData name="Phoebe Miller" userId="S::pem005@uark.edu::6bd8fad0-ad8c-43f1-976d-e02cae0d4596" providerId="AD" clId="Web-{92EE8D90-C723-49BC-A6D2-E34DB4447A3E}" dt="2023-05-01T14:52:28.646" v="49" actId="20577"/>
        <pc:sldMkLst>
          <pc:docMk/>
          <pc:sldMk cId="0" sldId="256"/>
        </pc:sldMkLst>
        <pc:spChg chg="mod">
          <ac:chgData name="Phoebe Miller" userId="S::pem005@uark.edu::6bd8fad0-ad8c-43f1-976d-e02cae0d4596" providerId="AD" clId="Web-{92EE8D90-C723-49BC-A6D2-E34DB4447A3E}" dt="2023-05-01T14:52:28.646" v="49" actId="20577"/>
          <ac:spMkLst>
            <pc:docMk/>
            <pc:sldMk cId="0" sldId="256"/>
            <ac:spMk id="882" creationId="{00000000-0000-0000-0000-000000000000}"/>
          </ac:spMkLst>
        </pc:spChg>
      </pc:sldChg>
      <pc:sldChg chg="modSp">
        <pc:chgData name="Phoebe Miller" userId="S::pem005@uark.edu::6bd8fad0-ad8c-43f1-976d-e02cae0d4596" providerId="AD" clId="Web-{92EE8D90-C723-49BC-A6D2-E34DB4447A3E}" dt="2023-05-01T14:35:30.405" v="40" actId="20577"/>
        <pc:sldMkLst>
          <pc:docMk/>
          <pc:sldMk cId="803256286" sldId="353"/>
        </pc:sldMkLst>
        <pc:spChg chg="mod">
          <ac:chgData name="Phoebe Miller" userId="S::pem005@uark.edu::6bd8fad0-ad8c-43f1-976d-e02cae0d4596" providerId="AD" clId="Web-{92EE8D90-C723-49BC-A6D2-E34DB4447A3E}" dt="2023-05-01T14:34:02.354" v="9" actId="20577"/>
          <ac:spMkLst>
            <pc:docMk/>
            <pc:sldMk cId="803256286" sldId="353"/>
            <ac:spMk id="3" creationId="{136E9438-B752-3EFA-315F-1628AAB1D591}"/>
          </ac:spMkLst>
        </pc:spChg>
        <pc:spChg chg="mod">
          <ac:chgData name="Phoebe Miller" userId="S::pem005@uark.edu::6bd8fad0-ad8c-43f1-976d-e02cae0d4596" providerId="AD" clId="Web-{92EE8D90-C723-49BC-A6D2-E34DB4447A3E}" dt="2023-05-01T14:35:30.405" v="40" actId="20577"/>
          <ac:spMkLst>
            <pc:docMk/>
            <pc:sldMk cId="803256286" sldId="353"/>
            <ac:spMk id="5" creationId="{E5DA3B06-DA89-2E76-EDC6-82E69642D2C3}"/>
          </ac:spMkLst>
        </pc:spChg>
      </pc:sldChg>
    </pc:docChg>
  </pc:docChgLst>
  <pc:docChgLst>
    <pc:chgData name="Chloe Burgess" userId="991d2237-3938-48a3-ad1c-028bae92ee41" providerId="ADAL" clId="{F58DB21E-F0DD-D144-BCC7-DF944CBE8FEA}"/>
    <pc:docChg chg="undo redo custSel addSld modSld sldOrd">
      <pc:chgData name="Chloe Burgess" userId="991d2237-3938-48a3-ad1c-028bae92ee41" providerId="ADAL" clId="{F58DB21E-F0DD-D144-BCC7-DF944CBE8FEA}" dt="2023-05-01T15:05:47.766" v="906" actId="20577"/>
      <pc:docMkLst>
        <pc:docMk/>
      </pc:docMkLst>
      <pc:sldChg chg="modSp mod">
        <pc:chgData name="Chloe Burgess" userId="991d2237-3938-48a3-ad1c-028bae92ee41" providerId="ADAL" clId="{F58DB21E-F0DD-D144-BCC7-DF944CBE8FEA}" dt="2023-04-27T16:55:30.259" v="31" actId="931"/>
        <pc:sldMkLst>
          <pc:docMk/>
          <pc:sldMk cId="0" sldId="258"/>
        </pc:sldMkLst>
        <pc:spChg chg="mod">
          <ac:chgData name="Chloe Burgess" userId="991d2237-3938-48a3-ad1c-028bae92ee41" providerId="ADAL" clId="{F58DB21E-F0DD-D144-BCC7-DF944CBE8FEA}" dt="2023-04-27T16:49:27.028" v="11" actId="20577"/>
          <ac:spMkLst>
            <pc:docMk/>
            <pc:sldMk cId="0" sldId="258"/>
            <ac:spMk id="964" creationId="{00000000-0000-0000-0000-000000000000}"/>
          </ac:spMkLst>
        </pc:spChg>
        <pc:spChg chg="mod">
          <ac:chgData name="Chloe Burgess" userId="991d2237-3938-48a3-ad1c-028bae92ee41" providerId="ADAL" clId="{F58DB21E-F0DD-D144-BCC7-DF944CBE8FEA}" dt="2023-04-27T16:55:30.259" v="31" actId="931"/>
          <ac:spMkLst>
            <pc:docMk/>
            <pc:sldMk cId="0" sldId="258"/>
            <ac:spMk id="965" creationId="{00000000-0000-0000-0000-000000000000}"/>
          </ac:spMkLst>
        </pc:spChg>
      </pc:sldChg>
      <pc:sldChg chg="modSp mod">
        <pc:chgData name="Chloe Burgess" userId="991d2237-3938-48a3-ad1c-028bae92ee41" providerId="ADAL" clId="{F58DB21E-F0DD-D144-BCC7-DF944CBE8FEA}" dt="2023-05-01T15:05:47.766" v="906" actId="20577"/>
        <pc:sldMkLst>
          <pc:docMk/>
          <pc:sldMk cId="0" sldId="260"/>
        </pc:sldMkLst>
        <pc:spChg chg="mod">
          <ac:chgData name="Chloe Burgess" userId="991d2237-3938-48a3-ad1c-028bae92ee41" providerId="ADAL" clId="{F58DB21E-F0DD-D144-BCC7-DF944CBE8FEA}" dt="2023-05-01T15:05:47.766" v="906" actId="20577"/>
          <ac:spMkLst>
            <pc:docMk/>
            <pc:sldMk cId="0" sldId="260"/>
            <ac:spMk id="1209" creationId="{00000000-0000-0000-0000-000000000000}"/>
          </ac:spMkLst>
        </pc:spChg>
      </pc:sldChg>
      <pc:sldChg chg="modSp mod">
        <pc:chgData name="Chloe Burgess" userId="991d2237-3938-48a3-ad1c-028bae92ee41" providerId="ADAL" clId="{F58DB21E-F0DD-D144-BCC7-DF944CBE8FEA}" dt="2023-04-27T17:04:18.775" v="295" actId="1076"/>
        <pc:sldMkLst>
          <pc:docMk/>
          <pc:sldMk cId="0" sldId="261"/>
        </pc:sldMkLst>
        <pc:spChg chg="mod">
          <ac:chgData name="Chloe Burgess" userId="991d2237-3938-48a3-ad1c-028bae92ee41" providerId="ADAL" clId="{F58DB21E-F0DD-D144-BCC7-DF944CBE8FEA}" dt="2023-04-27T17:04:18.775" v="295" actId="1076"/>
          <ac:spMkLst>
            <pc:docMk/>
            <pc:sldMk cId="0" sldId="261"/>
            <ac:spMk id="1215" creationId="{00000000-0000-0000-0000-000000000000}"/>
          </ac:spMkLst>
        </pc:spChg>
        <pc:spChg chg="mod">
          <ac:chgData name="Chloe Burgess" userId="991d2237-3938-48a3-ad1c-028bae92ee41" providerId="ADAL" clId="{F58DB21E-F0DD-D144-BCC7-DF944CBE8FEA}" dt="2023-04-27T17:04:04.373" v="292" actId="1076"/>
          <ac:spMkLst>
            <pc:docMk/>
            <pc:sldMk cId="0" sldId="261"/>
            <ac:spMk id="1216" creationId="{00000000-0000-0000-0000-000000000000}"/>
          </ac:spMkLst>
        </pc:spChg>
      </pc:sldChg>
      <pc:sldChg chg="ord">
        <pc:chgData name="Chloe Burgess" userId="991d2237-3938-48a3-ad1c-028bae92ee41" providerId="ADAL" clId="{F58DB21E-F0DD-D144-BCC7-DF944CBE8FEA}" dt="2023-04-27T16:58:46.634" v="45" actId="20578"/>
        <pc:sldMkLst>
          <pc:docMk/>
          <pc:sldMk cId="0" sldId="263"/>
        </pc:sldMkLst>
      </pc:sldChg>
      <pc:sldChg chg="addSp delSp modSp mod">
        <pc:chgData name="Chloe Burgess" userId="991d2237-3938-48a3-ad1c-028bae92ee41" providerId="ADAL" clId="{F58DB21E-F0DD-D144-BCC7-DF944CBE8FEA}" dt="2023-04-27T16:55:17.762" v="30"/>
        <pc:sldMkLst>
          <pc:docMk/>
          <pc:sldMk cId="0" sldId="273"/>
        </pc:sldMkLst>
        <pc:spChg chg="add del mod">
          <ac:chgData name="Chloe Burgess" userId="991d2237-3938-48a3-ad1c-028bae92ee41" providerId="ADAL" clId="{F58DB21E-F0DD-D144-BCC7-DF944CBE8FEA}" dt="2023-04-27T16:53:27.247" v="27"/>
          <ac:spMkLst>
            <pc:docMk/>
            <pc:sldMk cId="0" sldId="273"/>
            <ac:spMk id="2" creationId="{AAA62E5D-6B80-59B3-12D5-F74886046DB3}"/>
          </ac:spMkLst>
        </pc:spChg>
        <pc:spChg chg="add del mod">
          <ac:chgData name="Chloe Burgess" userId="991d2237-3938-48a3-ad1c-028bae92ee41" providerId="ADAL" clId="{F58DB21E-F0DD-D144-BCC7-DF944CBE8FEA}" dt="2023-04-27T16:55:17.762" v="30"/>
          <ac:spMkLst>
            <pc:docMk/>
            <pc:sldMk cId="0" sldId="273"/>
            <ac:spMk id="3" creationId="{3E6C1C27-472A-4D3B-A889-746ED34BEDFF}"/>
          </ac:spMkLst>
        </pc:spChg>
      </pc:sldChg>
      <pc:sldChg chg="addSp delSp modSp mod">
        <pc:chgData name="Chloe Burgess" userId="991d2237-3938-48a3-ad1c-028bae92ee41" providerId="ADAL" clId="{F58DB21E-F0DD-D144-BCC7-DF944CBE8FEA}" dt="2023-05-01T14:33:00.564" v="801" actId="313"/>
        <pc:sldMkLst>
          <pc:docMk/>
          <pc:sldMk cId="0" sldId="275"/>
        </pc:sldMkLst>
        <pc:spChg chg="mod">
          <ac:chgData name="Chloe Burgess" userId="991d2237-3938-48a3-ad1c-028bae92ee41" providerId="ADAL" clId="{F58DB21E-F0DD-D144-BCC7-DF944CBE8FEA}" dt="2023-04-27T17:16:38.937" v="591" actId="14100"/>
          <ac:spMkLst>
            <pc:docMk/>
            <pc:sldMk cId="0" sldId="275"/>
            <ac:spMk id="1848" creationId="{00000000-0000-0000-0000-000000000000}"/>
          </ac:spMkLst>
        </pc:spChg>
        <pc:spChg chg="mod">
          <ac:chgData name="Chloe Burgess" userId="991d2237-3938-48a3-ad1c-028bae92ee41" providerId="ADAL" clId="{F58DB21E-F0DD-D144-BCC7-DF944CBE8FEA}" dt="2023-04-27T17:16:38.937" v="591" actId="14100"/>
          <ac:spMkLst>
            <pc:docMk/>
            <pc:sldMk cId="0" sldId="275"/>
            <ac:spMk id="1849" creationId="{00000000-0000-0000-0000-000000000000}"/>
          </ac:spMkLst>
        </pc:spChg>
        <pc:spChg chg="mod">
          <ac:chgData name="Chloe Burgess" userId="991d2237-3938-48a3-ad1c-028bae92ee41" providerId="ADAL" clId="{F58DB21E-F0DD-D144-BCC7-DF944CBE8FEA}" dt="2023-04-27T17:16:38.937" v="591" actId="14100"/>
          <ac:spMkLst>
            <pc:docMk/>
            <pc:sldMk cId="0" sldId="275"/>
            <ac:spMk id="1850" creationId="{00000000-0000-0000-0000-000000000000}"/>
          </ac:spMkLst>
        </pc:spChg>
        <pc:spChg chg="mod">
          <ac:chgData name="Chloe Burgess" userId="991d2237-3938-48a3-ad1c-028bae92ee41" providerId="ADAL" clId="{F58DB21E-F0DD-D144-BCC7-DF944CBE8FEA}" dt="2023-04-27T17:16:38.937" v="591" actId="14100"/>
          <ac:spMkLst>
            <pc:docMk/>
            <pc:sldMk cId="0" sldId="275"/>
            <ac:spMk id="1851" creationId="{00000000-0000-0000-0000-000000000000}"/>
          </ac:spMkLst>
        </pc:spChg>
        <pc:spChg chg="mod">
          <ac:chgData name="Chloe Burgess" userId="991d2237-3938-48a3-ad1c-028bae92ee41" providerId="ADAL" clId="{F58DB21E-F0DD-D144-BCC7-DF944CBE8FEA}" dt="2023-04-27T17:16:38.937" v="591" actId="14100"/>
          <ac:spMkLst>
            <pc:docMk/>
            <pc:sldMk cId="0" sldId="275"/>
            <ac:spMk id="1852" creationId="{00000000-0000-0000-0000-000000000000}"/>
          </ac:spMkLst>
        </pc:spChg>
        <pc:spChg chg="mod">
          <ac:chgData name="Chloe Burgess" userId="991d2237-3938-48a3-ad1c-028bae92ee41" providerId="ADAL" clId="{F58DB21E-F0DD-D144-BCC7-DF944CBE8FEA}" dt="2023-04-27T17:16:38.937" v="591" actId="14100"/>
          <ac:spMkLst>
            <pc:docMk/>
            <pc:sldMk cId="0" sldId="275"/>
            <ac:spMk id="1853" creationId="{00000000-0000-0000-0000-000000000000}"/>
          </ac:spMkLst>
        </pc:spChg>
        <pc:spChg chg="mod">
          <ac:chgData name="Chloe Burgess" userId="991d2237-3938-48a3-ad1c-028bae92ee41" providerId="ADAL" clId="{F58DB21E-F0DD-D144-BCC7-DF944CBE8FEA}" dt="2023-05-01T14:33:00.564" v="801" actId="313"/>
          <ac:spMkLst>
            <pc:docMk/>
            <pc:sldMk cId="0" sldId="275"/>
            <ac:spMk id="1854" creationId="{00000000-0000-0000-0000-000000000000}"/>
          </ac:spMkLst>
        </pc:spChg>
        <pc:spChg chg="mod">
          <ac:chgData name="Chloe Burgess" userId="991d2237-3938-48a3-ad1c-028bae92ee41" providerId="ADAL" clId="{F58DB21E-F0DD-D144-BCC7-DF944CBE8FEA}" dt="2023-04-27T17:16:38.937" v="591" actId="14100"/>
          <ac:spMkLst>
            <pc:docMk/>
            <pc:sldMk cId="0" sldId="275"/>
            <ac:spMk id="1870" creationId="{00000000-0000-0000-0000-000000000000}"/>
          </ac:spMkLst>
        </pc:spChg>
        <pc:spChg chg="mod">
          <ac:chgData name="Chloe Burgess" userId="991d2237-3938-48a3-ad1c-028bae92ee41" providerId="ADAL" clId="{F58DB21E-F0DD-D144-BCC7-DF944CBE8FEA}" dt="2023-04-27T17:16:38.937" v="591" actId="14100"/>
          <ac:spMkLst>
            <pc:docMk/>
            <pc:sldMk cId="0" sldId="275"/>
            <ac:spMk id="1871" creationId="{00000000-0000-0000-0000-000000000000}"/>
          </ac:spMkLst>
        </pc:spChg>
        <pc:spChg chg="mod">
          <ac:chgData name="Chloe Burgess" userId="991d2237-3938-48a3-ad1c-028bae92ee41" providerId="ADAL" clId="{F58DB21E-F0DD-D144-BCC7-DF944CBE8FEA}" dt="2023-04-27T17:16:38.937" v="591" actId="14100"/>
          <ac:spMkLst>
            <pc:docMk/>
            <pc:sldMk cId="0" sldId="275"/>
            <ac:spMk id="1872" creationId="{00000000-0000-0000-0000-000000000000}"/>
          </ac:spMkLst>
        </pc:spChg>
        <pc:grpChg chg="mod">
          <ac:chgData name="Chloe Burgess" userId="991d2237-3938-48a3-ad1c-028bae92ee41" providerId="ADAL" clId="{F58DB21E-F0DD-D144-BCC7-DF944CBE8FEA}" dt="2023-04-27T17:16:38.937" v="591" actId="14100"/>
          <ac:grpSpMkLst>
            <pc:docMk/>
            <pc:sldMk cId="0" sldId="275"/>
            <ac:grpSpMk id="1855" creationId="{00000000-0000-0000-0000-000000000000}"/>
          </ac:grpSpMkLst>
        </pc:grpChg>
        <pc:grpChg chg="mod">
          <ac:chgData name="Chloe Burgess" userId="991d2237-3938-48a3-ad1c-028bae92ee41" providerId="ADAL" clId="{F58DB21E-F0DD-D144-BCC7-DF944CBE8FEA}" dt="2023-04-27T17:16:38.937" v="591" actId="14100"/>
          <ac:grpSpMkLst>
            <pc:docMk/>
            <pc:sldMk cId="0" sldId="275"/>
            <ac:grpSpMk id="1860" creationId="{00000000-0000-0000-0000-000000000000}"/>
          </ac:grpSpMkLst>
        </pc:grpChg>
        <pc:grpChg chg="mod">
          <ac:chgData name="Chloe Burgess" userId="991d2237-3938-48a3-ad1c-028bae92ee41" providerId="ADAL" clId="{F58DB21E-F0DD-D144-BCC7-DF944CBE8FEA}" dt="2023-04-27T17:16:38.937" v="591" actId="14100"/>
          <ac:grpSpMkLst>
            <pc:docMk/>
            <pc:sldMk cId="0" sldId="275"/>
            <ac:grpSpMk id="1865" creationId="{00000000-0000-0000-0000-000000000000}"/>
          </ac:grpSpMkLst>
        </pc:grpChg>
        <pc:grpChg chg="add del mod">
          <ac:chgData name="Chloe Burgess" userId="991d2237-3938-48a3-ad1c-028bae92ee41" providerId="ADAL" clId="{F58DB21E-F0DD-D144-BCC7-DF944CBE8FEA}" dt="2023-04-27T17:16:25.075" v="589" actId="478"/>
          <ac:grpSpMkLst>
            <pc:docMk/>
            <pc:sldMk cId="0" sldId="275"/>
            <ac:grpSpMk id="1873" creationId="{00000000-0000-0000-0000-000000000000}"/>
          </ac:grpSpMkLst>
        </pc:grpChg>
      </pc:sldChg>
      <pc:sldChg chg="ord">
        <pc:chgData name="Chloe Burgess" userId="991d2237-3938-48a3-ad1c-028bae92ee41" providerId="ADAL" clId="{F58DB21E-F0DD-D144-BCC7-DF944CBE8FEA}" dt="2023-04-27T16:58:48.165" v="46" actId="20578"/>
        <pc:sldMkLst>
          <pc:docMk/>
          <pc:sldMk cId="3611430085" sldId="342"/>
        </pc:sldMkLst>
      </pc:sldChg>
      <pc:sldChg chg="addSp modSp mod">
        <pc:chgData name="Chloe Burgess" userId="991d2237-3938-48a3-ad1c-028bae92ee41" providerId="ADAL" clId="{F58DB21E-F0DD-D144-BCC7-DF944CBE8FEA}" dt="2023-04-27T16:58:33.875" v="44" actId="1076"/>
        <pc:sldMkLst>
          <pc:docMk/>
          <pc:sldMk cId="3640339922" sldId="343"/>
        </pc:sldMkLst>
        <pc:picChg chg="add mod modCrop">
          <ac:chgData name="Chloe Burgess" userId="991d2237-3938-48a3-ad1c-028bae92ee41" providerId="ADAL" clId="{F58DB21E-F0DD-D144-BCC7-DF944CBE8FEA}" dt="2023-04-27T16:58:33.875" v="44" actId="1076"/>
          <ac:picMkLst>
            <pc:docMk/>
            <pc:sldMk cId="3640339922" sldId="343"/>
            <ac:picMk id="3" creationId="{1A2EC736-1330-D17B-61F8-B7576BCC804F}"/>
          </ac:picMkLst>
        </pc:picChg>
      </pc:sldChg>
      <pc:sldChg chg="modSp mod">
        <pc:chgData name="Chloe Burgess" userId="991d2237-3938-48a3-ad1c-028bae92ee41" providerId="ADAL" clId="{F58DB21E-F0DD-D144-BCC7-DF944CBE8FEA}" dt="2023-04-27T17:04:34.659" v="299" actId="1076"/>
        <pc:sldMkLst>
          <pc:docMk/>
          <pc:sldMk cId="2314317170" sldId="345"/>
        </pc:sldMkLst>
        <pc:spChg chg="mod">
          <ac:chgData name="Chloe Burgess" userId="991d2237-3938-48a3-ad1c-028bae92ee41" providerId="ADAL" clId="{F58DB21E-F0DD-D144-BCC7-DF944CBE8FEA}" dt="2023-04-27T17:04:34.659" v="299" actId="1076"/>
          <ac:spMkLst>
            <pc:docMk/>
            <pc:sldMk cId="2314317170" sldId="345"/>
            <ac:spMk id="1215" creationId="{00000000-0000-0000-0000-000000000000}"/>
          </ac:spMkLst>
        </pc:spChg>
        <pc:spChg chg="mod">
          <ac:chgData name="Chloe Burgess" userId="991d2237-3938-48a3-ad1c-028bae92ee41" providerId="ADAL" clId="{F58DB21E-F0DD-D144-BCC7-DF944CBE8FEA}" dt="2023-04-27T17:04:28.654" v="297" actId="1076"/>
          <ac:spMkLst>
            <pc:docMk/>
            <pc:sldMk cId="2314317170" sldId="345"/>
            <ac:spMk id="1216" creationId="{00000000-0000-0000-0000-000000000000}"/>
          </ac:spMkLst>
        </pc:spChg>
      </pc:sldChg>
      <pc:sldChg chg="modSp mod">
        <pc:chgData name="Chloe Burgess" userId="991d2237-3938-48a3-ad1c-028bae92ee41" providerId="ADAL" clId="{F58DB21E-F0DD-D144-BCC7-DF944CBE8FEA}" dt="2023-04-27T17:05:16.397" v="300" actId="113"/>
        <pc:sldMkLst>
          <pc:docMk/>
          <pc:sldMk cId="2611208692" sldId="347"/>
        </pc:sldMkLst>
        <pc:spChg chg="mod">
          <ac:chgData name="Chloe Burgess" userId="991d2237-3938-48a3-ad1c-028bae92ee41" providerId="ADAL" clId="{F58DB21E-F0DD-D144-BCC7-DF944CBE8FEA}" dt="2023-04-27T17:05:16.397" v="300" actId="113"/>
          <ac:spMkLst>
            <pc:docMk/>
            <pc:sldMk cId="2611208692" sldId="347"/>
            <ac:spMk id="1530" creationId="{00000000-0000-0000-0000-000000000000}"/>
          </ac:spMkLst>
        </pc:spChg>
      </pc:sldChg>
      <pc:sldChg chg="modSp mod">
        <pc:chgData name="Chloe Burgess" userId="991d2237-3938-48a3-ad1c-028bae92ee41" providerId="ADAL" clId="{F58DB21E-F0DD-D144-BCC7-DF944CBE8FEA}" dt="2023-04-27T17:05:35.637" v="301" actId="113"/>
        <pc:sldMkLst>
          <pc:docMk/>
          <pc:sldMk cId="2357096253" sldId="348"/>
        </pc:sldMkLst>
        <pc:spChg chg="mod">
          <ac:chgData name="Chloe Burgess" userId="991d2237-3938-48a3-ad1c-028bae92ee41" providerId="ADAL" clId="{F58DB21E-F0DD-D144-BCC7-DF944CBE8FEA}" dt="2023-04-27T17:05:35.637" v="301" actId="113"/>
          <ac:spMkLst>
            <pc:docMk/>
            <pc:sldMk cId="2357096253" sldId="348"/>
            <ac:spMk id="1530" creationId="{00000000-0000-0000-0000-000000000000}"/>
          </ac:spMkLst>
        </pc:spChg>
      </pc:sldChg>
      <pc:sldChg chg="addSp delSp modSp add mod ord">
        <pc:chgData name="Chloe Burgess" userId="991d2237-3938-48a3-ad1c-028bae92ee41" providerId="ADAL" clId="{F58DB21E-F0DD-D144-BCC7-DF944CBE8FEA}" dt="2023-04-27T17:24:57.724" v="800" actId="1076"/>
        <pc:sldMkLst>
          <pc:docMk/>
          <pc:sldMk cId="2215098711" sldId="352"/>
        </pc:sldMkLst>
        <pc:spChg chg="add del mod">
          <ac:chgData name="Chloe Burgess" userId="991d2237-3938-48a3-ad1c-028bae92ee41" providerId="ADAL" clId="{F58DB21E-F0DD-D144-BCC7-DF944CBE8FEA}" dt="2023-04-27T17:24:06.394" v="794" actId="478"/>
          <ac:spMkLst>
            <pc:docMk/>
            <pc:sldMk cId="2215098711" sldId="352"/>
            <ac:spMk id="3" creationId="{E09713BA-D8C6-2F42-CEC5-B961AF664BDC}"/>
          </ac:spMkLst>
        </pc:spChg>
        <pc:spChg chg="add del mod">
          <ac:chgData name="Chloe Burgess" userId="991d2237-3938-48a3-ad1c-028bae92ee41" providerId="ADAL" clId="{F58DB21E-F0DD-D144-BCC7-DF944CBE8FEA}" dt="2023-04-27T17:24:06.394" v="794" actId="478"/>
          <ac:spMkLst>
            <pc:docMk/>
            <pc:sldMk cId="2215098711" sldId="352"/>
            <ac:spMk id="5" creationId="{EC8EFB25-F5F1-B3F7-36FB-A77C875DD7B5}"/>
          </ac:spMkLst>
        </pc:spChg>
        <pc:spChg chg="mod">
          <ac:chgData name="Chloe Burgess" userId="991d2237-3938-48a3-ad1c-028bae92ee41" providerId="ADAL" clId="{F58DB21E-F0DD-D144-BCC7-DF944CBE8FEA}" dt="2023-04-27T17:23:59.754" v="792" actId="1076"/>
          <ac:spMkLst>
            <pc:docMk/>
            <pc:sldMk cId="2215098711" sldId="352"/>
            <ac:spMk id="1848" creationId="{00000000-0000-0000-0000-000000000000}"/>
          </ac:spMkLst>
        </pc:spChg>
        <pc:spChg chg="mod">
          <ac:chgData name="Chloe Burgess" userId="991d2237-3938-48a3-ad1c-028bae92ee41" providerId="ADAL" clId="{F58DB21E-F0DD-D144-BCC7-DF944CBE8FEA}" dt="2023-04-27T17:24:32.058" v="797" actId="1076"/>
          <ac:spMkLst>
            <pc:docMk/>
            <pc:sldMk cId="2215098711" sldId="352"/>
            <ac:spMk id="1849" creationId="{00000000-0000-0000-0000-000000000000}"/>
          </ac:spMkLst>
        </pc:spChg>
        <pc:spChg chg="mod">
          <ac:chgData name="Chloe Burgess" userId="991d2237-3938-48a3-ad1c-028bae92ee41" providerId="ADAL" clId="{F58DB21E-F0DD-D144-BCC7-DF944CBE8FEA}" dt="2023-04-27T17:24:32.058" v="797" actId="1076"/>
          <ac:spMkLst>
            <pc:docMk/>
            <pc:sldMk cId="2215098711" sldId="352"/>
            <ac:spMk id="1850" creationId="{00000000-0000-0000-0000-000000000000}"/>
          </ac:spMkLst>
        </pc:spChg>
        <pc:spChg chg="del">
          <ac:chgData name="Chloe Burgess" userId="991d2237-3938-48a3-ad1c-028bae92ee41" providerId="ADAL" clId="{F58DB21E-F0DD-D144-BCC7-DF944CBE8FEA}" dt="2023-04-27T17:24:03.720" v="793" actId="478"/>
          <ac:spMkLst>
            <pc:docMk/>
            <pc:sldMk cId="2215098711" sldId="352"/>
            <ac:spMk id="1851" creationId="{00000000-0000-0000-0000-000000000000}"/>
          </ac:spMkLst>
        </pc:spChg>
        <pc:spChg chg="del">
          <ac:chgData name="Chloe Burgess" userId="991d2237-3938-48a3-ad1c-028bae92ee41" providerId="ADAL" clId="{F58DB21E-F0DD-D144-BCC7-DF944CBE8FEA}" dt="2023-04-27T17:24:03.720" v="793" actId="478"/>
          <ac:spMkLst>
            <pc:docMk/>
            <pc:sldMk cId="2215098711" sldId="352"/>
            <ac:spMk id="1852" creationId="{00000000-0000-0000-0000-000000000000}"/>
          </ac:spMkLst>
        </pc:spChg>
        <pc:spChg chg="mod">
          <ac:chgData name="Chloe Burgess" userId="991d2237-3938-48a3-ad1c-028bae92ee41" providerId="ADAL" clId="{F58DB21E-F0DD-D144-BCC7-DF944CBE8FEA}" dt="2023-04-27T17:24:57.724" v="800" actId="1076"/>
          <ac:spMkLst>
            <pc:docMk/>
            <pc:sldMk cId="2215098711" sldId="352"/>
            <ac:spMk id="1853" creationId="{00000000-0000-0000-0000-000000000000}"/>
          </ac:spMkLst>
        </pc:spChg>
        <pc:spChg chg="mod">
          <ac:chgData name="Chloe Burgess" userId="991d2237-3938-48a3-ad1c-028bae92ee41" providerId="ADAL" clId="{F58DB21E-F0DD-D144-BCC7-DF944CBE8FEA}" dt="2023-04-27T17:24:57.724" v="800" actId="1076"/>
          <ac:spMkLst>
            <pc:docMk/>
            <pc:sldMk cId="2215098711" sldId="352"/>
            <ac:spMk id="1854" creationId="{00000000-0000-0000-0000-000000000000}"/>
          </ac:spMkLst>
        </pc:spChg>
        <pc:spChg chg="mod">
          <ac:chgData name="Chloe Burgess" userId="991d2237-3938-48a3-ad1c-028bae92ee41" providerId="ADAL" clId="{F58DB21E-F0DD-D144-BCC7-DF944CBE8FEA}" dt="2023-04-27T17:24:32.058" v="797" actId="1076"/>
          <ac:spMkLst>
            <pc:docMk/>
            <pc:sldMk cId="2215098711" sldId="352"/>
            <ac:spMk id="1870" creationId="{00000000-0000-0000-0000-000000000000}"/>
          </ac:spMkLst>
        </pc:spChg>
        <pc:spChg chg="mod">
          <ac:chgData name="Chloe Burgess" userId="991d2237-3938-48a3-ad1c-028bae92ee41" providerId="ADAL" clId="{F58DB21E-F0DD-D144-BCC7-DF944CBE8FEA}" dt="2023-04-27T17:24:57.724" v="800" actId="1076"/>
          <ac:spMkLst>
            <pc:docMk/>
            <pc:sldMk cId="2215098711" sldId="352"/>
            <ac:spMk id="1871" creationId="{00000000-0000-0000-0000-000000000000}"/>
          </ac:spMkLst>
        </pc:spChg>
        <pc:spChg chg="del">
          <ac:chgData name="Chloe Burgess" userId="991d2237-3938-48a3-ad1c-028bae92ee41" providerId="ADAL" clId="{F58DB21E-F0DD-D144-BCC7-DF944CBE8FEA}" dt="2023-04-27T17:24:03.720" v="793" actId="478"/>
          <ac:spMkLst>
            <pc:docMk/>
            <pc:sldMk cId="2215098711" sldId="352"/>
            <ac:spMk id="1872" creationId="{00000000-0000-0000-0000-000000000000}"/>
          </ac:spMkLst>
        </pc:spChg>
        <pc:grpChg chg="mod">
          <ac:chgData name="Chloe Burgess" userId="991d2237-3938-48a3-ad1c-028bae92ee41" providerId="ADAL" clId="{F58DB21E-F0DD-D144-BCC7-DF944CBE8FEA}" dt="2023-04-27T17:24:32.058" v="797" actId="1076"/>
          <ac:grpSpMkLst>
            <pc:docMk/>
            <pc:sldMk cId="2215098711" sldId="352"/>
            <ac:grpSpMk id="1855" creationId="{00000000-0000-0000-0000-000000000000}"/>
          </ac:grpSpMkLst>
        </pc:grpChg>
        <pc:grpChg chg="mod">
          <ac:chgData name="Chloe Burgess" userId="991d2237-3938-48a3-ad1c-028bae92ee41" providerId="ADAL" clId="{F58DB21E-F0DD-D144-BCC7-DF944CBE8FEA}" dt="2023-04-27T17:24:57.724" v="800" actId="1076"/>
          <ac:grpSpMkLst>
            <pc:docMk/>
            <pc:sldMk cId="2215098711" sldId="352"/>
            <ac:grpSpMk id="1860" creationId="{00000000-0000-0000-0000-000000000000}"/>
          </ac:grpSpMkLst>
        </pc:grpChg>
        <pc:grpChg chg="del">
          <ac:chgData name="Chloe Burgess" userId="991d2237-3938-48a3-ad1c-028bae92ee41" providerId="ADAL" clId="{F58DB21E-F0DD-D144-BCC7-DF944CBE8FEA}" dt="2023-04-27T17:24:03.720" v="793" actId="478"/>
          <ac:grpSpMkLst>
            <pc:docMk/>
            <pc:sldMk cId="2215098711" sldId="352"/>
            <ac:grpSpMk id="1865" creationId="{00000000-0000-0000-0000-000000000000}"/>
          </ac:grpSpMkLst>
        </pc:grpChg>
      </pc:sldChg>
      <pc:sldChg chg="modSp mod">
        <pc:chgData name="Chloe Burgess" userId="991d2237-3938-48a3-ad1c-028bae92ee41" providerId="ADAL" clId="{F58DB21E-F0DD-D144-BCC7-DF944CBE8FEA}" dt="2023-05-01T14:38:29.992" v="882" actId="1076"/>
        <pc:sldMkLst>
          <pc:docMk/>
          <pc:sldMk cId="803256286" sldId="353"/>
        </pc:sldMkLst>
        <pc:spChg chg="mod">
          <ac:chgData name="Chloe Burgess" userId="991d2237-3938-48a3-ad1c-028bae92ee41" providerId="ADAL" clId="{F58DB21E-F0DD-D144-BCC7-DF944CBE8FEA}" dt="2023-05-01T14:37:42.068" v="877" actId="1076"/>
          <ac:spMkLst>
            <pc:docMk/>
            <pc:sldMk cId="803256286" sldId="353"/>
            <ac:spMk id="2" creationId="{A1DCF402-EFC3-03BE-DCD9-498E43CC6628}"/>
          </ac:spMkLst>
        </pc:spChg>
        <pc:spChg chg="mod">
          <ac:chgData name="Chloe Burgess" userId="991d2237-3938-48a3-ad1c-028bae92ee41" providerId="ADAL" clId="{F58DB21E-F0DD-D144-BCC7-DF944CBE8FEA}" dt="2023-05-01T14:37:29.305" v="875" actId="1076"/>
          <ac:spMkLst>
            <pc:docMk/>
            <pc:sldMk cId="803256286" sldId="353"/>
            <ac:spMk id="3" creationId="{136E9438-B752-3EFA-315F-1628AAB1D591}"/>
          </ac:spMkLst>
        </pc:spChg>
        <pc:spChg chg="mod">
          <ac:chgData name="Chloe Burgess" userId="991d2237-3938-48a3-ad1c-028bae92ee41" providerId="ADAL" clId="{F58DB21E-F0DD-D144-BCC7-DF944CBE8FEA}" dt="2023-05-01T14:37:31.752" v="876" actId="1076"/>
          <ac:spMkLst>
            <pc:docMk/>
            <pc:sldMk cId="803256286" sldId="353"/>
            <ac:spMk id="4" creationId="{5548BC13-2514-E096-A219-1EBACF03630A}"/>
          </ac:spMkLst>
        </pc:spChg>
        <pc:spChg chg="mod">
          <ac:chgData name="Chloe Burgess" userId="991d2237-3938-48a3-ad1c-028bae92ee41" providerId="ADAL" clId="{F58DB21E-F0DD-D144-BCC7-DF944CBE8FEA}" dt="2023-05-01T14:38:16.218" v="880" actId="3064"/>
          <ac:spMkLst>
            <pc:docMk/>
            <pc:sldMk cId="803256286" sldId="353"/>
            <ac:spMk id="6" creationId="{6458DFA6-D78B-79D4-AB40-A9995F238D43}"/>
          </ac:spMkLst>
        </pc:spChg>
        <pc:spChg chg="mod">
          <ac:chgData name="Chloe Burgess" userId="991d2237-3938-48a3-ad1c-028bae92ee41" providerId="ADAL" clId="{F58DB21E-F0DD-D144-BCC7-DF944CBE8FEA}" dt="2023-05-01T14:38:29.992" v="882" actId="1076"/>
          <ac:spMkLst>
            <pc:docMk/>
            <pc:sldMk cId="803256286" sldId="353"/>
            <ac:spMk id="7" creationId="{315068C0-0F68-2F75-09DF-6080A0A529B3}"/>
          </ac:spMkLst>
        </pc:spChg>
      </pc:sldChg>
    </pc:docChg>
  </pc:docChgLst>
  <pc:docChgLst>
    <pc:chgData name="William Parsley" userId="S::wjparsle@uark.edu::a1c6400a-bcb7-4cfb-a3c5-eb34cebf11aa" providerId="AD" clId="Web-{780FFA55-FA23-4056-A149-6443111207B9}"/>
    <pc:docChg chg="addSld modSld sldOrd">
      <pc:chgData name="William Parsley" userId="S::wjparsle@uark.edu::a1c6400a-bcb7-4cfb-a3c5-eb34cebf11aa" providerId="AD" clId="Web-{780FFA55-FA23-4056-A149-6443111207B9}" dt="2023-04-27T17:16:27.443" v="1545"/>
      <pc:docMkLst>
        <pc:docMk/>
      </pc:docMkLst>
      <pc:sldChg chg="modSp">
        <pc:chgData name="William Parsley" userId="S::wjparsle@uark.edu::a1c6400a-bcb7-4cfb-a3c5-eb34cebf11aa" providerId="AD" clId="Web-{780FFA55-FA23-4056-A149-6443111207B9}" dt="2023-04-27T16:56:52.431" v="507" actId="20577"/>
        <pc:sldMkLst>
          <pc:docMk/>
          <pc:sldMk cId="0" sldId="258"/>
        </pc:sldMkLst>
        <pc:spChg chg="mod">
          <ac:chgData name="William Parsley" userId="S::wjparsle@uark.edu::a1c6400a-bcb7-4cfb-a3c5-eb34cebf11aa" providerId="AD" clId="Web-{780FFA55-FA23-4056-A149-6443111207B9}" dt="2023-04-27T16:56:52.431" v="507" actId="20577"/>
          <ac:spMkLst>
            <pc:docMk/>
            <pc:sldMk cId="0" sldId="258"/>
            <ac:spMk id="965" creationId="{00000000-0000-0000-0000-000000000000}"/>
          </ac:spMkLst>
        </pc:spChg>
      </pc:sldChg>
      <pc:sldChg chg="modTransition">
        <pc:chgData name="William Parsley" userId="S::wjparsle@uark.edu::a1c6400a-bcb7-4cfb-a3c5-eb34cebf11aa" providerId="AD" clId="Web-{780FFA55-FA23-4056-A149-6443111207B9}" dt="2023-04-27T17:14:20.658" v="1541"/>
        <pc:sldMkLst>
          <pc:docMk/>
          <pc:sldMk cId="0" sldId="259"/>
        </pc:sldMkLst>
      </pc:sldChg>
      <pc:sldChg chg="modSp">
        <pc:chgData name="William Parsley" userId="S::wjparsle@uark.edu::a1c6400a-bcb7-4cfb-a3c5-eb34cebf11aa" providerId="AD" clId="Web-{780FFA55-FA23-4056-A149-6443111207B9}" dt="2023-04-27T16:50:21.110" v="98" actId="20577"/>
        <pc:sldMkLst>
          <pc:docMk/>
          <pc:sldMk cId="0" sldId="260"/>
        </pc:sldMkLst>
        <pc:spChg chg="mod">
          <ac:chgData name="William Parsley" userId="S::wjparsle@uark.edu::a1c6400a-bcb7-4cfb-a3c5-eb34cebf11aa" providerId="AD" clId="Web-{780FFA55-FA23-4056-A149-6443111207B9}" dt="2023-04-27T16:49:57.062" v="19" actId="14100"/>
          <ac:spMkLst>
            <pc:docMk/>
            <pc:sldMk cId="0" sldId="260"/>
            <ac:spMk id="995" creationId="{00000000-0000-0000-0000-000000000000}"/>
          </ac:spMkLst>
        </pc:spChg>
        <pc:spChg chg="mod">
          <ac:chgData name="William Parsley" userId="S::wjparsle@uark.edu::a1c6400a-bcb7-4cfb-a3c5-eb34cebf11aa" providerId="AD" clId="Web-{780FFA55-FA23-4056-A149-6443111207B9}" dt="2023-04-27T16:50:21.110" v="98" actId="20577"/>
          <ac:spMkLst>
            <pc:docMk/>
            <pc:sldMk cId="0" sldId="260"/>
            <ac:spMk id="1209" creationId="{00000000-0000-0000-0000-000000000000}"/>
          </ac:spMkLst>
        </pc:spChg>
      </pc:sldChg>
      <pc:sldChg chg="modSp modTransition">
        <pc:chgData name="William Parsley" userId="S::wjparsle@uark.edu::a1c6400a-bcb7-4cfb-a3c5-eb34cebf11aa" providerId="AD" clId="Web-{780FFA55-FA23-4056-A149-6443111207B9}" dt="2023-04-27T17:14:02.721" v="1540"/>
        <pc:sldMkLst>
          <pc:docMk/>
          <pc:sldMk cId="0" sldId="261"/>
        </pc:sldMkLst>
        <pc:spChg chg="mod">
          <ac:chgData name="William Parsley" userId="S::wjparsle@uark.edu::a1c6400a-bcb7-4cfb-a3c5-eb34cebf11aa" providerId="AD" clId="Web-{780FFA55-FA23-4056-A149-6443111207B9}" dt="2023-04-27T16:52:34.441" v="249" actId="20577"/>
          <ac:spMkLst>
            <pc:docMk/>
            <pc:sldMk cId="0" sldId="261"/>
            <ac:spMk id="1215" creationId="{00000000-0000-0000-0000-000000000000}"/>
          </ac:spMkLst>
        </pc:spChg>
        <pc:spChg chg="mod">
          <ac:chgData name="William Parsley" userId="S::wjparsle@uark.edu::a1c6400a-bcb7-4cfb-a3c5-eb34cebf11aa" providerId="AD" clId="Web-{780FFA55-FA23-4056-A149-6443111207B9}" dt="2023-04-27T17:13:02.610" v="1538" actId="20577"/>
          <ac:spMkLst>
            <pc:docMk/>
            <pc:sldMk cId="0" sldId="261"/>
            <ac:spMk id="1216" creationId="{00000000-0000-0000-0000-000000000000}"/>
          </ac:spMkLst>
        </pc:spChg>
      </pc:sldChg>
      <pc:sldChg chg="addSp delSp modSp ord">
        <pc:chgData name="William Parsley" userId="S::wjparsle@uark.edu::a1c6400a-bcb7-4cfb-a3c5-eb34cebf11aa" providerId="AD" clId="Web-{780FFA55-FA23-4056-A149-6443111207B9}" dt="2023-04-27T17:16:27.443" v="1545"/>
        <pc:sldMkLst>
          <pc:docMk/>
          <pc:sldMk cId="0" sldId="263"/>
        </pc:sldMkLst>
        <pc:spChg chg="add mod">
          <ac:chgData name="William Parsley" userId="S::wjparsle@uark.edu::a1c6400a-bcb7-4cfb-a3c5-eb34cebf11aa" providerId="AD" clId="Web-{780FFA55-FA23-4056-A149-6443111207B9}" dt="2023-04-27T17:16:27.443" v="1545"/>
          <ac:spMkLst>
            <pc:docMk/>
            <pc:sldMk cId="0" sldId="263"/>
            <ac:spMk id="5" creationId="{AD83C79E-9DCE-B0D7-6935-BEE11BDD64A8}"/>
          </ac:spMkLst>
        </pc:spChg>
        <pc:spChg chg="del">
          <ac:chgData name="William Parsley" userId="S::wjparsle@uark.edu::a1c6400a-bcb7-4cfb-a3c5-eb34cebf11aa" providerId="AD" clId="Web-{780FFA55-FA23-4056-A149-6443111207B9}" dt="2023-04-27T17:16:27.443" v="1545"/>
          <ac:spMkLst>
            <pc:docMk/>
            <pc:sldMk cId="0" sldId="263"/>
            <ac:spMk id="1357" creationId="{00000000-0000-0000-0000-000000000000}"/>
          </ac:spMkLst>
        </pc:spChg>
        <pc:picChg chg="add mod">
          <ac:chgData name="William Parsley" userId="S::wjparsle@uark.edu::a1c6400a-bcb7-4cfb-a3c5-eb34cebf11aa" providerId="AD" clId="Web-{780FFA55-FA23-4056-A149-6443111207B9}" dt="2023-04-27T17:07:35.712" v="1502" actId="14100"/>
          <ac:picMkLst>
            <pc:docMk/>
            <pc:sldMk cId="0" sldId="263"/>
            <ac:picMk id="2" creationId="{22014FE4-ECE1-A6F5-CB70-D9083BD8BA1A}"/>
          </ac:picMkLst>
        </pc:picChg>
      </pc:sldChg>
      <pc:sldChg chg="modSp">
        <pc:chgData name="William Parsley" userId="S::wjparsle@uark.edu::a1c6400a-bcb7-4cfb-a3c5-eb34cebf11aa" providerId="AD" clId="Web-{780FFA55-FA23-4056-A149-6443111207B9}" dt="2023-04-27T16:59:56.373" v="664" actId="20577"/>
        <pc:sldMkLst>
          <pc:docMk/>
          <pc:sldMk cId="0" sldId="266"/>
        </pc:sldMkLst>
        <pc:spChg chg="mod">
          <ac:chgData name="William Parsley" userId="S::wjparsle@uark.edu::a1c6400a-bcb7-4cfb-a3c5-eb34cebf11aa" providerId="AD" clId="Web-{780FFA55-FA23-4056-A149-6443111207B9}" dt="2023-04-27T16:59:56.373" v="664" actId="20577"/>
          <ac:spMkLst>
            <pc:docMk/>
            <pc:sldMk cId="0" sldId="266"/>
            <ac:spMk id="1530" creationId="{00000000-0000-0000-0000-000000000000}"/>
          </ac:spMkLst>
        </pc:spChg>
      </pc:sldChg>
      <pc:sldChg chg="modSp">
        <pc:chgData name="William Parsley" userId="S::wjparsle@uark.edu::a1c6400a-bcb7-4cfb-a3c5-eb34cebf11aa" providerId="AD" clId="Web-{780FFA55-FA23-4056-A149-6443111207B9}" dt="2023-04-27T16:58:06.652" v="536" actId="20577"/>
        <pc:sldMkLst>
          <pc:docMk/>
          <pc:sldMk cId="0" sldId="273"/>
        </pc:sldMkLst>
        <pc:spChg chg="mod">
          <ac:chgData name="William Parsley" userId="S::wjparsle@uark.edu::a1c6400a-bcb7-4cfb-a3c5-eb34cebf11aa" providerId="AD" clId="Web-{780FFA55-FA23-4056-A149-6443111207B9}" dt="2023-04-27T16:58:06.652" v="536" actId="20577"/>
          <ac:spMkLst>
            <pc:docMk/>
            <pc:sldMk cId="0" sldId="273"/>
            <ac:spMk id="1830" creationId="{00000000-0000-0000-0000-000000000000}"/>
          </ac:spMkLst>
        </pc:spChg>
      </pc:sldChg>
      <pc:sldChg chg="modSp">
        <pc:chgData name="William Parsley" userId="S::wjparsle@uark.edu::a1c6400a-bcb7-4cfb-a3c5-eb34cebf11aa" providerId="AD" clId="Web-{780FFA55-FA23-4056-A149-6443111207B9}" dt="2023-04-27T17:11:03.201" v="1536" actId="20577"/>
        <pc:sldMkLst>
          <pc:docMk/>
          <pc:sldMk cId="0" sldId="275"/>
        </pc:sldMkLst>
        <pc:spChg chg="mod">
          <ac:chgData name="William Parsley" userId="S::wjparsle@uark.edu::a1c6400a-bcb7-4cfb-a3c5-eb34cebf11aa" providerId="AD" clId="Web-{780FFA55-FA23-4056-A149-6443111207B9}" dt="2023-04-27T17:11:03.201" v="1536" actId="20577"/>
          <ac:spMkLst>
            <pc:docMk/>
            <pc:sldMk cId="0" sldId="275"/>
            <ac:spMk id="1852" creationId="{00000000-0000-0000-0000-000000000000}"/>
          </ac:spMkLst>
        </pc:spChg>
      </pc:sldChg>
      <pc:sldChg chg="modSp">
        <pc:chgData name="William Parsley" userId="S::wjparsle@uark.edu::a1c6400a-bcb7-4cfb-a3c5-eb34cebf11aa" providerId="AD" clId="Web-{780FFA55-FA23-4056-A149-6443111207B9}" dt="2023-04-27T16:57:30.198" v="515" actId="20577"/>
        <pc:sldMkLst>
          <pc:docMk/>
          <pc:sldMk cId="0" sldId="279"/>
        </pc:sldMkLst>
        <pc:spChg chg="mod">
          <ac:chgData name="William Parsley" userId="S::wjparsle@uark.edu::a1c6400a-bcb7-4cfb-a3c5-eb34cebf11aa" providerId="AD" clId="Web-{780FFA55-FA23-4056-A149-6443111207B9}" dt="2023-04-27T16:57:30.198" v="515" actId="20577"/>
          <ac:spMkLst>
            <pc:docMk/>
            <pc:sldMk cId="0" sldId="279"/>
            <ac:spMk id="2111" creationId="{00000000-0000-0000-0000-000000000000}"/>
          </ac:spMkLst>
        </pc:spChg>
      </pc:sldChg>
      <pc:sldChg chg="addSp delSp modSp">
        <pc:chgData name="William Parsley" userId="S::wjparsle@uark.edu::a1c6400a-bcb7-4cfb-a3c5-eb34cebf11aa" providerId="AD" clId="Web-{780FFA55-FA23-4056-A149-6443111207B9}" dt="2023-04-27T17:16:20.474" v="1543"/>
        <pc:sldMkLst>
          <pc:docMk/>
          <pc:sldMk cId="3611430085" sldId="342"/>
        </pc:sldMkLst>
        <pc:spChg chg="add mod">
          <ac:chgData name="William Parsley" userId="S::wjparsle@uark.edu::a1c6400a-bcb7-4cfb-a3c5-eb34cebf11aa" providerId="AD" clId="Web-{780FFA55-FA23-4056-A149-6443111207B9}" dt="2023-04-27T17:16:20.474" v="1543"/>
          <ac:spMkLst>
            <pc:docMk/>
            <pc:sldMk cId="3611430085" sldId="342"/>
            <ac:spMk id="5" creationId="{95F88373-55F5-7F3F-6EDF-DA2FB0DEA8AF}"/>
          </ac:spMkLst>
        </pc:spChg>
        <pc:spChg chg="del mod">
          <ac:chgData name="William Parsley" userId="S::wjparsle@uark.edu::a1c6400a-bcb7-4cfb-a3c5-eb34cebf11aa" providerId="AD" clId="Web-{780FFA55-FA23-4056-A149-6443111207B9}" dt="2023-04-27T17:16:20.474" v="1543"/>
          <ac:spMkLst>
            <pc:docMk/>
            <pc:sldMk cId="3611430085" sldId="342"/>
            <ac:spMk id="1357" creationId="{00000000-0000-0000-0000-000000000000}"/>
          </ac:spMkLst>
        </pc:spChg>
        <pc:picChg chg="add mod">
          <ac:chgData name="William Parsley" userId="S::wjparsle@uark.edu::a1c6400a-bcb7-4cfb-a3c5-eb34cebf11aa" providerId="AD" clId="Web-{780FFA55-FA23-4056-A149-6443111207B9}" dt="2023-04-27T17:08:05.884" v="1507" actId="14100"/>
          <ac:picMkLst>
            <pc:docMk/>
            <pc:sldMk cId="3611430085" sldId="342"/>
            <ac:picMk id="2" creationId="{76EF77BD-A505-1F5C-4691-E103139094F1}"/>
          </ac:picMkLst>
        </pc:picChg>
      </pc:sldChg>
      <pc:sldChg chg="addSp delSp modSp ord">
        <pc:chgData name="William Parsley" userId="S::wjparsle@uark.edu::a1c6400a-bcb7-4cfb-a3c5-eb34cebf11aa" providerId="AD" clId="Web-{780FFA55-FA23-4056-A149-6443111207B9}" dt="2023-04-27T17:16:24.380" v="1544"/>
        <pc:sldMkLst>
          <pc:docMk/>
          <pc:sldMk cId="3640339922" sldId="343"/>
        </pc:sldMkLst>
        <pc:spChg chg="add mod">
          <ac:chgData name="William Parsley" userId="S::wjparsle@uark.edu::a1c6400a-bcb7-4cfb-a3c5-eb34cebf11aa" providerId="AD" clId="Web-{780FFA55-FA23-4056-A149-6443111207B9}" dt="2023-04-27T17:16:24.380" v="1544"/>
          <ac:spMkLst>
            <pc:docMk/>
            <pc:sldMk cId="3640339922" sldId="343"/>
            <ac:spMk id="4" creationId="{19A5048C-3AB0-60C4-C209-7AE583F4D192}"/>
          </ac:spMkLst>
        </pc:spChg>
        <pc:spChg chg="del">
          <ac:chgData name="William Parsley" userId="S::wjparsle@uark.edu::a1c6400a-bcb7-4cfb-a3c5-eb34cebf11aa" providerId="AD" clId="Web-{780FFA55-FA23-4056-A149-6443111207B9}" dt="2023-04-27T17:16:24.380" v="1544"/>
          <ac:spMkLst>
            <pc:docMk/>
            <pc:sldMk cId="3640339922" sldId="343"/>
            <ac:spMk id="1357" creationId="{00000000-0000-0000-0000-000000000000}"/>
          </ac:spMkLst>
        </pc:spChg>
        <pc:picChg chg="mod">
          <ac:chgData name="William Parsley" userId="S::wjparsle@uark.edu::a1c6400a-bcb7-4cfb-a3c5-eb34cebf11aa" providerId="AD" clId="Web-{780FFA55-FA23-4056-A149-6443111207B9}" dt="2023-04-27T17:09:22.527" v="1513" actId="1076"/>
          <ac:picMkLst>
            <pc:docMk/>
            <pc:sldMk cId="3640339922" sldId="343"/>
            <ac:picMk id="3" creationId="{1A2EC736-1330-D17B-61F8-B7576BCC804F}"/>
          </ac:picMkLst>
        </pc:picChg>
      </pc:sldChg>
      <pc:sldChg chg="modSp add replId">
        <pc:chgData name="William Parsley" userId="S::wjparsle@uark.edu::a1c6400a-bcb7-4cfb-a3c5-eb34cebf11aa" providerId="AD" clId="Web-{780FFA55-FA23-4056-A149-6443111207B9}" dt="2023-04-27T16:51:12.908" v="242" actId="20577"/>
        <pc:sldMkLst>
          <pc:docMk/>
          <pc:sldMk cId="2798817969" sldId="344"/>
        </pc:sldMkLst>
        <pc:spChg chg="mod">
          <ac:chgData name="William Parsley" userId="S::wjparsle@uark.edu::a1c6400a-bcb7-4cfb-a3c5-eb34cebf11aa" providerId="AD" clId="Web-{780FFA55-FA23-4056-A149-6443111207B9}" dt="2023-04-27T16:50:43.173" v="136" actId="14100"/>
          <ac:spMkLst>
            <pc:docMk/>
            <pc:sldMk cId="2798817969" sldId="344"/>
            <ac:spMk id="995" creationId="{00000000-0000-0000-0000-000000000000}"/>
          </ac:spMkLst>
        </pc:spChg>
        <pc:spChg chg="mod">
          <ac:chgData name="William Parsley" userId="S::wjparsle@uark.edu::a1c6400a-bcb7-4cfb-a3c5-eb34cebf11aa" providerId="AD" clId="Web-{780FFA55-FA23-4056-A149-6443111207B9}" dt="2023-04-27T16:51:12.908" v="242" actId="20577"/>
          <ac:spMkLst>
            <pc:docMk/>
            <pc:sldMk cId="2798817969" sldId="344"/>
            <ac:spMk id="1209" creationId="{00000000-0000-0000-0000-000000000000}"/>
          </ac:spMkLst>
        </pc:spChg>
      </pc:sldChg>
      <pc:sldChg chg="modSp add replId">
        <pc:chgData name="William Parsley" userId="S::wjparsle@uark.edu::a1c6400a-bcb7-4cfb-a3c5-eb34cebf11aa" providerId="AD" clId="Web-{780FFA55-FA23-4056-A149-6443111207B9}" dt="2023-04-27T16:56:32.259" v="505" actId="20577"/>
        <pc:sldMkLst>
          <pc:docMk/>
          <pc:sldMk cId="2314317170" sldId="345"/>
        </pc:sldMkLst>
        <pc:spChg chg="mod">
          <ac:chgData name="William Parsley" userId="S::wjparsle@uark.edu::a1c6400a-bcb7-4cfb-a3c5-eb34cebf11aa" providerId="AD" clId="Web-{780FFA55-FA23-4056-A149-6443111207B9}" dt="2023-04-27T16:56:32.259" v="505" actId="20577"/>
          <ac:spMkLst>
            <pc:docMk/>
            <pc:sldMk cId="2314317170" sldId="345"/>
            <ac:spMk id="1216" creationId="{00000000-0000-0000-0000-000000000000}"/>
          </ac:spMkLst>
        </pc:spChg>
      </pc:sldChg>
      <pc:sldChg chg="modSp add replId">
        <pc:chgData name="William Parsley" userId="S::wjparsle@uark.edu::a1c6400a-bcb7-4cfb-a3c5-eb34cebf11aa" providerId="AD" clId="Web-{780FFA55-FA23-4056-A149-6443111207B9}" dt="2023-04-27T17:00:30.671" v="755" actId="20577"/>
        <pc:sldMkLst>
          <pc:docMk/>
          <pc:sldMk cId="2731790840" sldId="346"/>
        </pc:sldMkLst>
        <pc:spChg chg="mod">
          <ac:chgData name="William Parsley" userId="S::wjparsle@uark.edu::a1c6400a-bcb7-4cfb-a3c5-eb34cebf11aa" providerId="AD" clId="Web-{780FFA55-FA23-4056-A149-6443111207B9}" dt="2023-04-27T17:00:30.671" v="755" actId="20577"/>
          <ac:spMkLst>
            <pc:docMk/>
            <pc:sldMk cId="2731790840" sldId="346"/>
            <ac:spMk id="1530" creationId="{00000000-0000-0000-0000-000000000000}"/>
          </ac:spMkLst>
        </pc:spChg>
      </pc:sldChg>
      <pc:sldChg chg="modSp add replId">
        <pc:chgData name="William Parsley" userId="S::wjparsle@uark.edu::a1c6400a-bcb7-4cfb-a3c5-eb34cebf11aa" providerId="AD" clId="Web-{780FFA55-FA23-4056-A149-6443111207B9}" dt="2023-04-27T17:01:25.312" v="902" actId="20577"/>
        <pc:sldMkLst>
          <pc:docMk/>
          <pc:sldMk cId="2611208692" sldId="347"/>
        </pc:sldMkLst>
        <pc:spChg chg="mod">
          <ac:chgData name="William Parsley" userId="S::wjparsle@uark.edu::a1c6400a-bcb7-4cfb-a3c5-eb34cebf11aa" providerId="AD" clId="Web-{780FFA55-FA23-4056-A149-6443111207B9}" dt="2023-04-27T17:01:25.312" v="902" actId="20577"/>
          <ac:spMkLst>
            <pc:docMk/>
            <pc:sldMk cId="2611208692" sldId="347"/>
            <ac:spMk id="1530" creationId="{00000000-0000-0000-0000-000000000000}"/>
          </ac:spMkLst>
        </pc:spChg>
      </pc:sldChg>
      <pc:sldChg chg="modSp add replId">
        <pc:chgData name="William Parsley" userId="S::wjparsle@uark.edu::a1c6400a-bcb7-4cfb-a3c5-eb34cebf11aa" providerId="AD" clId="Web-{780FFA55-FA23-4056-A149-6443111207B9}" dt="2023-04-27T17:02:28.080" v="1041" actId="20577"/>
        <pc:sldMkLst>
          <pc:docMk/>
          <pc:sldMk cId="2357096253" sldId="348"/>
        </pc:sldMkLst>
        <pc:spChg chg="mod">
          <ac:chgData name="William Parsley" userId="S::wjparsle@uark.edu::a1c6400a-bcb7-4cfb-a3c5-eb34cebf11aa" providerId="AD" clId="Web-{780FFA55-FA23-4056-A149-6443111207B9}" dt="2023-04-27T17:02:28.080" v="1041" actId="20577"/>
          <ac:spMkLst>
            <pc:docMk/>
            <pc:sldMk cId="2357096253" sldId="348"/>
            <ac:spMk id="1530" creationId="{00000000-0000-0000-0000-000000000000}"/>
          </ac:spMkLst>
        </pc:spChg>
      </pc:sldChg>
      <pc:sldChg chg="modSp add replId">
        <pc:chgData name="William Parsley" userId="S::wjparsle@uark.edu::a1c6400a-bcb7-4cfb-a3c5-eb34cebf11aa" providerId="AD" clId="Web-{780FFA55-FA23-4056-A149-6443111207B9}" dt="2023-04-27T17:03:19.065" v="1119" actId="20577"/>
        <pc:sldMkLst>
          <pc:docMk/>
          <pc:sldMk cId="3893864808" sldId="349"/>
        </pc:sldMkLst>
        <pc:spChg chg="mod">
          <ac:chgData name="William Parsley" userId="S::wjparsle@uark.edu::a1c6400a-bcb7-4cfb-a3c5-eb34cebf11aa" providerId="AD" clId="Web-{780FFA55-FA23-4056-A149-6443111207B9}" dt="2023-04-27T17:03:19.065" v="1119" actId="20577"/>
          <ac:spMkLst>
            <pc:docMk/>
            <pc:sldMk cId="3893864808" sldId="349"/>
            <ac:spMk id="1530" creationId="{00000000-0000-0000-0000-000000000000}"/>
          </ac:spMkLst>
        </pc:spChg>
      </pc:sldChg>
      <pc:sldChg chg="modSp add replId">
        <pc:chgData name="William Parsley" userId="S::wjparsle@uark.edu::a1c6400a-bcb7-4cfb-a3c5-eb34cebf11aa" providerId="AD" clId="Web-{780FFA55-FA23-4056-A149-6443111207B9}" dt="2023-04-27T17:04:32.520" v="1327" actId="20577"/>
        <pc:sldMkLst>
          <pc:docMk/>
          <pc:sldMk cId="1950926931" sldId="350"/>
        </pc:sldMkLst>
        <pc:spChg chg="mod">
          <ac:chgData name="William Parsley" userId="S::wjparsle@uark.edu::a1c6400a-bcb7-4cfb-a3c5-eb34cebf11aa" providerId="AD" clId="Web-{780FFA55-FA23-4056-A149-6443111207B9}" dt="2023-04-27T17:04:32.520" v="1327" actId="20577"/>
          <ac:spMkLst>
            <pc:docMk/>
            <pc:sldMk cId="1950926931" sldId="350"/>
            <ac:spMk id="1530" creationId="{00000000-0000-0000-0000-000000000000}"/>
          </ac:spMkLst>
        </pc:spChg>
      </pc:sldChg>
      <pc:sldChg chg="modSp add replId">
        <pc:chgData name="William Parsley" userId="S::wjparsle@uark.edu::a1c6400a-bcb7-4cfb-a3c5-eb34cebf11aa" providerId="AD" clId="Web-{780FFA55-FA23-4056-A149-6443111207B9}" dt="2023-04-27T17:06:02.725" v="1499" actId="20577"/>
        <pc:sldMkLst>
          <pc:docMk/>
          <pc:sldMk cId="3519900727" sldId="351"/>
        </pc:sldMkLst>
        <pc:spChg chg="mod">
          <ac:chgData name="William Parsley" userId="S::wjparsle@uark.edu::a1c6400a-bcb7-4cfb-a3c5-eb34cebf11aa" providerId="AD" clId="Web-{780FFA55-FA23-4056-A149-6443111207B9}" dt="2023-04-27T17:06:02.725" v="1499" actId="20577"/>
          <ac:spMkLst>
            <pc:docMk/>
            <pc:sldMk cId="3519900727" sldId="351"/>
            <ac:spMk id="1530" creationId="{00000000-0000-0000-0000-000000000000}"/>
          </ac:spMkLst>
        </pc:spChg>
      </pc:sldChg>
    </pc:docChg>
  </pc:docChgLst>
  <pc:docChgLst>
    <pc:chgData name="Avie Timby" userId="2109ab10-3cd1-4753-9fc9-9e9c01a1ea9c" providerId="ADAL" clId="{3591AC29-E10A-4B78-85DE-7F2D8ECB3562}"/>
    <pc:docChg chg="undo custSel addSld delSld modSld">
      <pc:chgData name="Avie Timby" userId="2109ab10-3cd1-4753-9fc9-9e9c01a1ea9c" providerId="ADAL" clId="{3591AC29-E10A-4B78-85DE-7F2D8ECB3562}" dt="2023-05-01T14:47:47.718" v="2602" actId="113"/>
      <pc:docMkLst>
        <pc:docMk/>
      </pc:docMkLst>
      <pc:sldChg chg="modSp mod">
        <pc:chgData name="Avie Timby" userId="2109ab10-3cd1-4753-9fc9-9e9c01a1ea9c" providerId="ADAL" clId="{3591AC29-E10A-4B78-85DE-7F2D8ECB3562}" dt="2023-04-27T16:59:37.406" v="70" actId="20577"/>
        <pc:sldMkLst>
          <pc:docMk/>
          <pc:sldMk cId="0" sldId="258"/>
        </pc:sldMkLst>
        <pc:spChg chg="mod">
          <ac:chgData name="Avie Timby" userId="2109ab10-3cd1-4753-9fc9-9e9c01a1ea9c" providerId="ADAL" clId="{3591AC29-E10A-4B78-85DE-7F2D8ECB3562}" dt="2023-04-27T16:57:28.271" v="18" actId="20577"/>
          <ac:spMkLst>
            <pc:docMk/>
            <pc:sldMk cId="0" sldId="258"/>
            <ac:spMk id="964" creationId="{00000000-0000-0000-0000-000000000000}"/>
          </ac:spMkLst>
        </pc:spChg>
        <pc:spChg chg="mod">
          <ac:chgData name="Avie Timby" userId="2109ab10-3cd1-4753-9fc9-9e9c01a1ea9c" providerId="ADAL" clId="{3591AC29-E10A-4B78-85DE-7F2D8ECB3562}" dt="2023-04-27T16:59:37.406" v="70" actId="20577"/>
          <ac:spMkLst>
            <pc:docMk/>
            <pc:sldMk cId="0" sldId="258"/>
            <ac:spMk id="967" creationId="{00000000-0000-0000-0000-000000000000}"/>
          </ac:spMkLst>
        </pc:spChg>
        <pc:spChg chg="mod">
          <ac:chgData name="Avie Timby" userId="2109ab10-3cd1-4753-9fc9-9e9c01a1ea9c" providerId="ADAL" clId="{3591AC29-E10A-4B78-85DE-7F2D8ECB3562}" dt="2023-04-27T16:58:36.327" v="19" actId="1076"/>
          <ac:spMkLst>
            <pc:docMk/>
            <pc:sldMk cId="0" sldId="258"/>
            <ac:spMk id="968" creationId="{00000000-0000-0000-0000-000000000000}"/>
          </ac:spMkLst>
        </pc:spChg>
      </pc:sldChg>
      <pc:sldChg chg="modSp mod">
        <pc:chgData name="Avie Timby" userId="2109ab10-3cd1-4753-9fc9-9e9c01a1ea9c" providerId="ADAL" clId="{3591AC29-E10A-4B78-85DE-7F2D8ECB3562}" dt="2023-04-27T17:09:59.371" v="260" actId="20577"/>
        <pc:sldMkLst>
          <pc:docMk/>
          <pc:sldMk cId="0" sldId="260"/>
        </pc:sldMkLst>
        <pc:spChg chg="mod">
          <ac:chgData name="Avie Timby" userId="2109ab10-3cd1-4753-9fc9-9e9c01a1ea9c" providerId="ADAL" clId="{3591AC29-E10A-4B78-85DE-7F2D8ECB3562}" dt="2023-04-27T17:08:58.124" v="219" actId="20577"/>
          <ac:spMkLst>
            <pc:docMk/>
            <pc:sldMk cId="0" sldId="260"/>
            <ac:spMk id="995" creationId="{00000000-0000-0000-0000-000000000000}"/>
          </ac:spMkLst>
        </pc:spChg>
        <pc:spChg chg="mod">
          <ac:chgData name="Avie Timby" userId="2109ab10-3cd1-4753-9fc9-9e9c01a1ea9c" providerId="ADAL" clId="{3591AC29-E10A-4B78-85DE-7F2D8ECB3562}" dt="2023-04-27T17:09:59.371" v="260" actId="20577"/>
          <ac:spMkLst>
            <pc:docMk/>
            <pc:sldMk cId="0" sldId="260"/>
            <ac:spMk id="1209" creationId="{00000000-0000-0000-0000-000000000000}"/>
          </ac:spMkLst>
        </pc:spChg>
      </pc:sldChg>
      <pc:sldChg chg="modSp mod">
        <pc:chgData name="Avie Timby" userId="2109ab10-3cd1-4753-9fc9-9e9c01a1ea9c" providerId="ADAL" clId="{3591AC29-E10A-4B78-85DE-7F2D8ECB3562}" dt="2023-04-27T18:27:34.038" v="2583" actId="1076"/>
        <pc:sldMkLst>
          <pc:docMk/>
          <pc:sldMk cId="0" sldId="261"/>
        </pc:sldMkLst>
        <pc:spChg chg="mod">
          <ac:chgData name="Avie Timby" userId="2109ab10-3cd1-4753-9fc9-9e9c01a1ea9c" providerId="ADAL" clId="{3591AC29-E10A-4B78-85DE-7F2D8ECB3562}" dt="2023-04-27T18:27:34.038" v="2583" actId="1076"/>
          <ac:spMkLst>
            <pc:docMk/>
            <pc:sldMk cId="0" sldId="261"/>
            <ac:spMk id="1216" creationId="{00000000-0000-0000-0000-000000000000}"/>
          </ac:spMkLst>
        </pc:spChg>
      </pc:sldChg>
      <pc:sldChg chg="modSp mod">
        <pc:chgData name="Avie Timby" userId="2109ab10-3cd1-4753-9fc9-9e9c01a1ea9c" providerId="ADAL" clId="{3591AC29-E10A-4B78-85DE-7F2D8ECB3562}" dt="2023-04-27T17:08:47.842" v="208" actId="20577"/>
        <pc:sldMkLst>
          <pc:docMk/>
          <pc:sldMk cId="0" sldId="268"/>
        </pc:sldMkLst>
        <pc:spChg chg="mod">
          <ac:chgData name="Avie Timby" userId="2109ab10-3cd1-4753-9fc9-9e9c01a1ea9c" providerId="ADAL" clId="{3591AC29-E10A-4B78-85DE-7F2D8ECB3562}" dt="2023-04-27T17:08:47.842" v="208" actId="20577"/>
          <ac:spMkLst>
            <pc:docMk/>
            <pc:sldMk cId="0" sldId="268"/>
            <ac:spMk id="1547" creationId="{00000000-0000-0000-0000-000000000000}"/>
          </ac:spMkLst>
        </pc:spChg>
      </pc:sldChg>
      <pc:sldChg chg="modSp mod">
        <pc:chgData name="Avie Timby" userId="2109ab10-3cd1-4753-9fc9-9e9c01a1ea9c" providerId="ADAL" clId="{3591AC29-E10A-4B78-85DE-7F2D8ECB3562}" dt="2023-04-27T17:48:39.198" v="1867" actId="1076"/>
        <pc:sldMkLst>
          <pc:docMk/>
          <pc:sldMk cId="0" sldId="275"/>
        </pc:sldMkLst>
        <pc:spChg chg="mod">
          <ac:chgData name="Avie Timby" userId="2109ab10-3cd1-4753-9fc9-9e9c01a1ea9c" providerId="ADAL" clId="{3591AC29-E10A-4B78-85DE-7F2D8ECB3562}" dt="2023-04-27T17:46:46.584" v="1866" actId="20577"/>
          <ac:spMkLst>
            <pc:docMk/>
            <pc:sldMk cId="0" sldId="275"/>
            <ac:spMk id="1850" creationId="{00000000-0000-0000-0000-000000000000}"/>
          </ac:spMkLst>
        </pc:spChg>
        <pc:spChg chg="mod">
          <ac:chgData name="Avie Timby" userId="2109ab10-3cd1-4753-9fc9-9e9c01a1ea9c" providerId="ADAL" clId="{3591AC29-E10A-4B78-85DE-7F2D8ECB3562}" dt="2023-04-27T17:42:34.613" v="1781" actId="20577"/>
          <ac:spMkLst>
            <pc:docMk/>
            <pc:sldMk cId="0" sldId="275"/>
            <ac:spMk id="1852" creationId="{00000000-0000-0000-0000-000000000000}"/>
          </ac:spMkLst>
        </pc:spChg>
        <pc:spChg chg="mod">
          <ac:chgData name="Avie Timby" userId="2109ab10-3cd1-4753-9fc9-9e9c01a1ea9c" providerId="ADAL" clId="{3591AC29-E10A-4B78-85DE-7F2D8ECB3562}" dt="2023-04-27T17:48:39.198" v="1867" actId="1076"/>
          <ac:spMkLst>
            <pc:docMk/>
            <pc:sldMk cId="0" sldId="275"/>
            <ac:spMk id="1853" creationId="{00000000-0000-0000-0000-000000000000}"/>
          </ac:spMkLst>
        </pc:spChg>
        <pc:spChg chg="mod">
          <ac:chgData name="Avie Timby" userId="2109ab10-3cd1-4753-9fc9-9e9c01a1ea9c" providerId="ADAL" clId="{3591AC29-E10A-4B78-85DE-7F2D8ECB3562}" dt="2023-04-27T17:45:46.244" v="1784"/>
          <ac:spMkLst>
            <pc:docMk/>
            <pc:sldMk cId="0" sldId="275"/>
            <ac:spMk id="1854" creationId="{00000000-0000-0000-0000-000000000000}"/>
          </ac:spMkLst>
        </pc:spChg>
      </pc:sldChg>
      <pc:sldChg chg="modSp mod">
        <pc:chgData name="Avie Timby" userId="2109ab10-3cd1-4753-9fc9-9e9c01a1ea9c" providerId="ADAL" clId="{3591AC29-E10A-4B78-85DE-7F2D8ECB3562}" dt="2023-04-27T17:09:56.215" v="259" actId="20577"/>
        <pc:sldMkLst>
          <pc:docMk/>
          <pc:sldMk cId="2798817969" sldId="344"/>
        </pc:sldMkLst>
        <pc:spChg chg="mod">
          <ac:chgData name="Avie Timby" userId="2109ab10-3cd1-4753-9fc9-9e9c01a1ea9c" providerId="ADAL" clId="{3591AC29-E10A-4B78-85DE-7F2D8ECB3562}" dt="2023-04-27T17:09:41.114" v="256" actId="20577"/>
          <ac:spMkLst>
            <pc:docMk/>
            <pc:sldMk cId="2798817969" sldId="344"/>
            <ac:spMk id="995" creationId="{00000000-0000-0000-0000-000000000000}"/>
          </ac:spMkLst>
        </pc:spChg>
        <pc:spChg chg="mod">
          <ac:chgData name="Avie Timby" userId="2109ab10-3cd1-4753-9fc9-9e9c01a1ea9c" providerId="ADAL" clId="{3591AC29-E10A-4B78-85DE-7F2D8ECB3562}" dt="2023-04-27T17:09:56.215" v="259" actId="20577"/>
          <ac:spMkLst>
            <pc:docMk/>
            <pc:sldMk cId="2798817969" sldId="344"/>
            <ac:spMk id="1209" creationId="{00000000-0000-0000-0000-000000000000}"/>
          </ac:spMkLst>
        </pc:spChg>
      </pc:sldChg>
      <pc:sldChg chg="modSp mod">
        <pc:chgData name="Avie Timby" userId="2109ab10-3cd1-4753-9fc9-9e9c01a1ea9c" providerId="ADAL" clId="{3591AC29-E10A-4B78-85DE-7F2D8ECB3562}" dt="2023-04-27T18:27:54.892" v="2584" actId="1076"/>
        <pc:sldMkLst>
          <pc:docMk/>
          <pc:sldMk cId="2314317170" sldId="345"/>
        </pc:sldMkLst>
        <pc:spChg chg="mod">
          <ac:chgData name="Avie Timby" userId="2109ab10-3cd1-4753-9fc9-9e9c01a1ea9c" providerId="ADAL" clId="{3591AC29-E10A-4B78-85DE-7F2D8ECB3562}" dt="2023-04-27T18:27:54.892" v="2584" actId="1076"/>
          <ac:spMkLst>
            <pc:docMk/>
            <pc:sldMk cId="2314317170" sldId="345"/>
            <ac:spMk id="1216" creationId="{00000000-0000-0000-0000-000000000000}"/>
          </ac:spMkLst>
        </pc:spChg>
      </pc:sldChg>
      <pc:sldChg chg="modSp mod">
        <pc:chgData name="Avie Timby" userId="2109ab10-3cd1-4753-9fc9-9e9c01a1ea9c" providerId="ADAL" clId="{3591AC29-E10A-4B78-85DE-7F2D8ECB3562}" dt="2023-04-27T17:17:08.525" v="769" actId="20577"/>
        <pc:sldMkLst>
          <pc:docMk/>
          <pc:sldMk cId="2731790840" sldId="346"/>
        </pc:sldMkLst>
        <pc:spChg chg="mod">
          <ac:chgData name="Avie Timby" userId="2109ab10-3cd1-4753-9fc9-9e9c01a1ea9c" providerId="ADAL" clId="{3591AC29-E10A-4B78-85DE-7F2D8ECB3562}" dt="2023-04-27T17:17:08.525" v="769" actId="20577"/>
          <ac:spMkLst>
            <pc:docMk/>
            <pc:sldMk cId="2731790840" sldId="346"/>
            <ac:spMk id="1530" creationId="{00000000-0000-0000-0000-000000000000}"/>
          </ac:spMkLst>
        </pc:spChg>
      </pc:sldChg>
      <pc:sldChg chg="modSp mod">
        <pc:chgData name="Avie Timby" userId="2109ab10-3cd1-4753-9fc9-9e9c01a1ea9c" providerId="ADAL" clId="{3591AC29-E10A-4B78-85DE-7F2D8ECB3562}" dt="2023-04-27T17:21:50.450" v="772" actId="20577"/>
        <pc:sldMkLst>
          <pc:docMk/>
          <pc:sldMk cId="3893864808" sldId="349"/>
        </pc:sldMkLst>
        <pc:spChg chg="mod">
          <ac:chgData name="Avie Timby" userId="2109ab10-3cd1-4753-9fc9-9e9c01a1ea9c" providerId="ADAL" clId="{3591AC29-E10A-4B78-85DE-7F2D8ECB3562}" dt="2023-04-27T17:21:50.450" v="772" actId="20577"/>
          <ac:spMkLst>
            <pc:docMk/>
            <pc:sldMk cId="3893864808" sldId="349"/>
            <ac:spMk id="1530" creationId="{00000000-0000-0000-0000-000000000000}"/>
          </ac:spMkLst>
        </pc:spChg>
      </pc:sldChg>
      <pc:sldChg chg="modSp mod">
        <pc:chgData name="Avie Timby" userId="2109ab10-3cd1-4753-9fc9-9e9c01a1ea9c" providerId="ADAL" clId="{3591AC29-E10A-4B78-85DE-7F2D8ECB3562}" dt="2023-04-27T17:24:36.839" v="835" actId="20577"/>
        <pc:sldMkLst>
          <pc:docMk/>
          <pc:sldMk cId="1950926931" sldId="350"/>
        </pc:sldMkLst>
        <pc:spChg chg="mod">
          <ac:chgData name="Avie Timby" userId="2109ab10-3cd1-4753-9fc9-9e9c01a1ea9c" providerId="ADAL" clId="{3591AC29-E10A-4B78-85DE-7F2D8ECB3562}" dt="2023-04-27T17:24:36.839" v="835" actId="20577"/>
          <ac:spMkLst>
            <pc:docMk/>
            <pc:sldMk cId="1950926931" sldId="350"/>
            <ac:spMk id="1530" creationId="{00000000-0000-0000-0000-000000000000}"/>
          </ac:spMkLst>
        </pc:spChg>
      </pc:sldChg>
      <pc:sldChg chg="modSp mod">
        <pc:chgData name="Avie Timby" userId="2109ab10-3cd1-4753-9fc9-9e9c01a1ea9c" providerId="ADAL" clId="{3591AC29-E10A-4B78-85DE-7F2D8ECB3562}" dt="2023-05-01T14:47:47.718" v="2602" actId="113"/>
        <pc:sldMkLst>
          <pc:docMk/>
          <pc:sldMk cId="3519900727" sldId="351"/>
        </pc:sldMkLst>
        <pc:spChg chg="mod">
          <ac:chgData name="Avie Timby" userId="2109ab10-3cd1-4753-9fc9-9e9c01a1ea9c" providerId="ADAL" clId="{3591AC29-E10A-4B78-85DE-7F2D8ECB3562}" dt="2023-05-01T14:47:47.718" v="2602" actId="113"/>
          <ac:spMkLst>
            <pc:docMk/>
            <pc:sldMk cId="3519900727" sldId="351"/>
            <ac:spMk id="1530" creationId="{00000000-0000-0000-0000-000000000000}"/>
          </ac:spMkLst>
        </pc:spChg>
      </pc:sldChg>
      <pc:sldChg chg="new del">
        <pc:chgData name="Avie Timby" userId="2109ab10-3cd1-4753-9fc9-9e9c01a1ea9c" providerId="ADAL" clId="{3591AC29-E10A-4B78-85DE-7F2D8ECB3562}" dt="2023-04-27T17:08:37.521" v="207" actId="47"/>
        <pc:sldMkLst>
          <pc:docMk/>
          <pc:sldMk cId="151642846" sldId="352"/>
        </pc:sldMkLst>
      </pc:sldChg>
      <pc:sldChg chg="new del">
        <pc:chgData name="Avie Timby" userId="2109ab10-3cd1-4753-9fc9-9e9c01a1ea9c" providerId="ADAL" clId="{3591AC29-E10A-4B78-85DE-7F2D8ECB3562}" dt="2023-04-27T17:06:59.156" v="205" actId="47"/>
        <pc:sldMkLst>
          <pc:docMk/>
          <pc:sldMk cId="1876660804" sldId="352"/>
        </pc:sldMkLst>
      </pc:sldChg>
      <pc:sldChg chg="modSp mod">
        <pc:chgData name="Avie Timby" userId="2109ab10-3cd1-4753-9fc9-9e9c01a1ea9c" providerId="ADAL" clId="{3591AC29-E10A-4B78-85DE-7F2D8ECB3562}" dt="2023-04-27T17:37:11.208" v="1524" actId="113"/>
        <pc:sldMkLst>
          <pc:docMk/>
          <pc:sldMk cId="2215098711" sldId="352"/>
        </pc:sldMkLst>
        <pc:spChg chg="mod">
          <ac:chgData name="Avie Timby" userId="2109ab10-3cd1-4753-9fc9-9e9c01a1ea9c" providerId="ADAL" clId="{3591AC29-E10A-4B78-85DE-7F2D8ECB3562}" dt="2023-04-27T17:35:42.382" v="1514" actId="1076"/>
          <ac:spMkLst>
            <pc:docMk/>
            <pc:sldMk cId="2215098711" sldId="352"/>
            <ac:spMk id="1849" creationId="{00000000-0000-0000-0000-000000000000}"/>
          </ac:spMkLst>
        </pc:spChg>
        <pc:spChg chg="mod">
          <ac:chgData name="Avie Timby" userId="2109ab10-3cd1-4753-9fc9-9e9c01a1ea9c" providerId="ADAL" clId="{3591AC29-E10A-4B78-85DE-7F2D8ECB3562}" dt="2023-04-27T17:37:06.145" v="1523" actId="113"/>
          <ac:spMkLst>
            <pc:docMk/>
            <pc:sldMk cId="2215098711" sldId="352"/>
            <ac:spMk id="1850" creationId="{00000000-0000-0000-0000-000000000000}"/>
          </ac:spMkLst>
        </pc:spChg>
        <pc:spChg chg="mod">
          <ac:chgData name="Avie Timby" userId="2109ab10-3cd1-4753-9fc9-9e9c01a1ea9c" providerId="ADAL" clId="{3591AC29-E10A-4B78-85DE-7F2D8ECB3562}" dt="2023-04-27T17:36:35.966" v="1522" actId="1076"/>
          <ac:spMkLst>
            <pc:docMk/>
            <pc:sldMk cId="2215098711" sldId="352"/>
            <ac:spMk id="1853" creationId="{00000000-0000-0000-0000-000000000000}"/>
          </ac:spMkLst>
        </pc:spChg>
        <pc:spChg chg="mod">
          <ac:chgData name="Avie Timby" userId="2109ab10-3cd1-4753-9fc9-9e9c01a1ea9c" providerId="ADAL" clId="{3591AC29-E10A-4B78-85DE-7F2D8ECB3562}" dt="2023-04-27T17:37:11.208" v="1524" actId="113"/>
          <ac:spMkLst>
            <pc:docMk/>
            <pc:sldMk cId="2215098711" sldId="352"/>
            <ac:spMk id="1854" creationId="{00000000-0000-0000-0000-000000000000}"/>
          </ac:spMkLst>
        </pc:spChg>
        <pc:spChg chg="mod">
          <ac:chgData name="Avie Timby" userId="2109ab10-3cd1-4753-9fc9-9e9c01a1ea9c" providerId="ADAL" clId="{3591AC29-E10A-4B78-85DE-7F2D8ECB3562}" dt="2023-04-27T17:32:24.152" v="1395" actId="1076"/>
          <ac:spMkLst>
            <pc:docMk/>
            <pc:sldMk cId="2215098711" sldId="352"/>
            <ac:spMk id="1870" creationId="{00000000-0000-0000-0000-000000000000}"/>
          </ac:spMkLst>
        </pc:spChg>
        <pc:spChg chg="mod">
          <ac:chgData name="Avie Timby" userId="2109ab10-3cd1-4753-9fc9-9e9c01a1ea9c" providerId="ADAL" clId="{3591AC29-E10A-4B78-85DE-7F2D8ECB3562}" dt="2023-04-27T17:36:21.602" v="1518" actId="1076"/>
          <ac:spMkLst>
            <pc:docMk/>
            <pc:sldMk cId="2215098711" sldId="352"/>
            <ac:spMk id="1871" creationId="{00000000-0000-0000-0000-000000000000}"/>
          </ac:spMkLst>
        </pc:spChg>
        <pc:grpChg chg="mod">
          <ac:chgData name="Avie Timby" userId="2109ab10-3cd1-4753-9fc9-9e9c01a1ea9c" providerId="ADAL" clId="{3591AC29-E10A-4B78-85DE-7F2D8ECB3562}" dt="2023-04-27T17:32:15.945" v="1394" actId="1076"/>
          <ac:grpSpMkLst>
            <pc:docMk/>
            <pc:sldMk cId="2215098711" sldId="352"/>
            <ac:grpSpMk id="1855" creationId="{00000000-0000-0000-0000-000000000000}"/>
          </ac:grpSpMkLst>
        </pc:grpChg>
        <pc:grpChg chg="mod">
          <ac:chgData name="Avie Timby" userId="2109ab10-3cd1-4753-9fc9-9e9c01a1ea9c" providerId="ADAL" clId="{3591AC29-E10A-4B78-85DE-7F2D8ECB3562}" dt="2023-04-27T17:36:32.732" v="1521" actId="1076"/>
          <ac:grpSpMkLst>
            <pc:docMk/>
            <pc:sldMk cId="2215098711" sldId="352"/>
            <ac:grpSpMk id="1860" creationId="{00000000-0000-0000-0000-000000000000}"/>
          </ac:grpSpMkLst>
        </pc:grpChg>
      </pc:sldChg>
      <pc:sldChg chg="modSp new mod">
        <pc:chgData name="Avie Timby" userId="2109ab10-3cd1-4753-9fc9-9e9c01a1ea9c" providerId="ADAL" clId="{3591AC29-E10A-4B78-85DE-7F2D8ECB3562}" dt="2023-04-28T18:12:25.800" v="2601" actId="139"/>
        <pc:sldMkLst>
          <pc:docMk/>
          <pc:sldMk cId="803256286" sldId="353"/>
        </pc:sldMkLst>
        <pc:spChg chg="mod">
          <ac:chgData name="Avie Timby" userId="2109ab10-3cd1-4753-9fc9-9e9c01a1ea9c" providerId="ADAL" clId="{3591AC29-E10A-4B78-85DE-7F2D8ECB3562}" dt="2023-04-28T13:44:20.780" v="2590" actId="1076"/>
          <ac:spMkLst>
            <pc:docMk/>
            <pc:sldMk cId="803256286" sldId="353"/>
            <ac:spMk id="2" creationId="{A1DCF402-EFC3-03BE-DCD9-498E43CC6628}"/>
          </ac:spMkLst>
        </pc:spChg>
        <pc:spChg chg="mod">
          <ac:chgData name="Avie Timby" userId="2109ab10-3cd1-4753-9fc9-9e9c01a1ea9c" providerId="ADAL" clId="{3591AC29-E10A-4B78-85DE-7F2D8ECB3562}" dt="2023-04-28T13:43:56.284" v="2587" actId="1076"/>
          <ac:spMkLst>
            <pc:docMk/>
            <pc:sldMk cId="803256286" sldId="353"/>
            <ac:spMk id="3" creationId="{136E9438-B752-3EFA-315F-1628AAB1D591}"/>
          </ac:spMkLst>
        </pc:spChg>
        <pc:spChg chg="mod">
          <ac:chgData name="Avie Timby" userId="2109ab10-3cd1-4753-9fc9-9e9c01a1ea9c" providerId="ADAL" clId="{3591AC29-E10A-4B78-85DE-7F2D8ECB3562}" dt="2023-04-28T18:12:25.800" v="2601" actId="139"/>
          <ac:spMkLst>
            <pc:docMk/>
            <pc:sldMk cId="803256286" sldId="353"/>
            <ac:spMk id="4" creationId="{5548BC13-2514-E096-A219-1EBACF03630A}"/>
          </ac:spMkLst>
        </pc:spChg>
        <pc:spChg chg="mod">
          <ac:chgData name="Avie Timby" userId="2109ab10-3cd1-4753-9fc9-9e9c01a1ea9c" providerId="ADAL" clId="{3591AC29-E10A-4B78-85DE-7F2D8ECB3562}" dt="2023-04-28T13:44:14.334" v="2589" actId="1076"/>
          <ac:spMkLst>
            <pc:docMk/>
            <pc:sldMk cId="803256286" sldId="353"/>
            <ac:spMk id="5" creationId="{E5DA3B06-DA89-2E76-EDC6-82E69642D2C3}"/>
          </ac:spMkLst>
        </pc:spChg>
        <pc:spChg chg="mod">
          <ac:chgData name="Avie Timby" userId="2109ab10-3cd1-4753-9fc9-9e9c01a1ea9c" providerId="ADAL" clId="{3591AC29-E10A-4B78-85DE-7F2D8ECB3562}" dt="2023-04-27T17:58:46.202" v="2542" actId="20577"/>
          <ac:spMkLst>
            <pc:docMk/>
            <pc:sldMk cId="803256286" sldId="353"/>
            <ac:spMk id="6" creationId="{6458DFA6-D78B-79D4-AB40-A9995F238D43}"/>
          </ac:spMkLst>
        </pc:spChg>
        <pc:spChg chg="mod">
          <ac:chgData name="Avie Timby" userId="2109ab10-3cd1-4753-9fc9-9e9c01a1ea9c" providerId="ADAL" clId="{3591AC29-E10A-4B78-85DE-7F2D8ECB3562}" dt="2023-04-28T13:44:31.325" v="2593" actId="1076"/>
          <ac:spMkLst>
            <pc:docMk/>
            <pc:sldMk cId="803256286" sldId="353"/>
            <ac:spMk id="7" creationId="{315068C0-0F68-2F75-09DF-6080A0A529B3}"/>
          </ac:spMkLst>
        </pc:spChg>
        <pc:spChg chg="mod">
          <ac:chgData name="Avie Timby" userId="2109ab10-3cd1-4753-9fc9-9e9c01a1ea9c" providerId="ADAL" clId="{3591AC29-E10A-4B78-85DE-7F2D8ECB3562}" dt="2023-04-27T17:51:24.127" v="1980" actId="20577"/>
          <ac:spMkLst>
            <pc:docMk/>
            <pc:sldMk cId="803256286" sldId="353"/>
            <ac:spMk id="8" creationId="{5488E33A-563C-4233-6A16-82B0B8484129}"/>
          </ac:spMkLst>
        </pc:spChg>
      </pc:sldChg>
    </pc:docChg>
  </pc:docChgLst>
  <pc:docChgLst>
    <pc:chgData name="Chloe Burgess" userId="S::ceb043@uark.edu::991d2237-3938-48a3-ad1c-028bae92ee41" providerId="AD" clId="Web-{5E8A0BAB-AE21-4C3D-A654-0992666A1674}"/>
    <pc:docChg chg="delSld">
      <pc:chgData name="Chloe Burgess" userId="S::ceb043@uark.edu::991d2237-3938-48a3-ad1c-028bae92ee41" providerId="AD" clId="Web-{5E8A0BAB-AE21-4C3D-A654-0992666A1674}" dt="2023-04-25T17:14:20.409" v="0"/>
      <pc:docMkLst>
        <pc:docMk/>
      </pc:docMkLst>
      <pc:sldChg chg="del">
        <pc:chgData name="Chloe Burgess" userId="S::ceb043@uark.edu::991d2237-3938-48a3-ad1c-028bae92ee41" providerId="AD" clId="Web-{5E8A0BAB-AE21-4C3D-A654-0992666A1674}" dt="2023-04-25T17:14:20.409" v="0"/>
        <pc:sldMkLst>
          <pc:docMk/>
          <pc:sldMk cId="0"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6f39c49baf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6f39c49baf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Google Shape;1526;g6ed1d3ee59_0_10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7" name="Google Shape;1527;g6ed1d3ee59_0_10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Google Shape;1526;g6ed1d3ee59_0_10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7" name="Google Shape;1527;g6ed1d3ee59_0_10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4284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Google Shape;1526;g6ed1d3ee59_0_10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7" name="Google Shape;1527;g6ed1d3ee59_0_10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7437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Google Shape;1526;g6ed1d3ee59_0_10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7" name="Google Shape;1527;g6ed1d3ee59_0_10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4784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Google Shape;1526;g6ed1d3ee59_0_10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7" name="Google Shape;1527;g6ed1d3ee59_0_10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7301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Google Shape;1526;g6ed1d3ee59_0_10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7" name="Google Shape;1527;g6ed1d3ee59_0_10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2559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Google Shape;1526;g6ed1d3ee59_0_10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7" name="Google Shape;1527;g6ed1d3ee59_0_10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0253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4"/>
        <p:cNvGrpSpPr/>
        <p:nvPr/>
      </p:nvGrpSpPr>
      <p:grpSpPr>
        <a:xfrm>
          <a:off x="0" y="0"/>
          <a:ext cx="0" cy="0"/>
          <a:chOff x="0" y="0"/>
          <a:chExt cx="0" cy="0"/>
        </a:xfrm>
      </p:grpSpPr>
      <p:sp>
        <p:nvSpPr>
          <p:cNvPr id="1845" name="Google Shape;1845;g6ed1d3ee59_0_10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6" name="Google Shape;1846;g6ed1d3ee59_0_10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622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6"/>
        <p:cNvGrpSpPr/>
        <p:nvPr/>
      </p:nvGrpSpPr>
      <p:grpSpPr>
        <a:xfrm>
          <a:off x="0" y="0"/>
          <a:ext cx="0" cy="0"/>
          <a:chOff x="0" y="0"/>
          <a:chExt cx="0" cy="0"/>
        </a:xfrm>
      </p:grpSpPr>
      <p:sp>
        <p:nvSpPr>
          <p:cNvPr id="1827" name="Google Shape;1827;g71e807b215_3_1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8" name="Google Shape;1828;g71e807b215_3_1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ba8d14178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ba8d14178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518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71e807b215_2_31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71e807b215_2_31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ba8d14178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ba8d14178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8459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ba8d14178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ba8d14178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4"/>
        <p:cNvGrpSpPr/>
        <p:nvPr/>
      </p:nvGrpSpPr>
      <p:grpSpPr>
        <a:xfrm>
          <a:off x="0" y="0"/>
          <a:ext cx="0" cy="0"/>
          <a:chOff x="0" y="0"/>
          <a:chExt cx="0" cy="0"/>
        </a:xfrm>
      </p:grpSpPr>
      <p:sp>
        <p:nvSpPr>
          <p:cNvPr id="1845" name="Google Shape;1845;g6ed1d3ee59_0_10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6" name="Google Shape;1846;g6ed1d3ee59_0_10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1"/>
        <p:cNvGrpSpPr/>
        <p:nvPr/>
      </p:nvGrpSpPr>
      <p:grpSpPr>
        <a:xfrm>
          <a:off x="0" y="0"/>
          <a:ext cx="0" cy="0"/>
          <a:chOff x="0" y="0"/>
          <a:chExt cx="0" cy="0"/>
        </a:xfrm>
      </p:grpSpPr>
      <p:sp>
        <p:nvSpPr>
          <p:cNvPr id="2402" name="Google Shape;2402;g92bac1024b_3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3" name="Google Shape;2403;g92bac1024b_3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71e807b215_2_32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71e807b215_2_32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gba8d14178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2" name="Google Shape;1212;gba8d14178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gba8d14178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2" name="Google Shape;1212;gba8d14178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5585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ba8d14178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ba8d1417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6ed1d3ee59_0_10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3" name="Google Shape;993;g6ed1d3ee59_0_10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6ed1d3ee59_0_10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3" name="Google Shape;993;g6ed1d3ee59_0_10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5469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2"/>
        <p:cNvGrpSpPr/>
        <p:nvPr/>
      </p:nvGrpSpPr>
      <p:grpSpPr>
        <a:xfrm>
          <a:off x="0" y="0"/>
          <a:ext cx="0" cy="0"/>
          <a:chOff x="0" y="0"/>
          <a:chExt cx="0" cy="0"/>
        </a:xfrm>
      </p:grpSpPr>
      <p:sp>
        <p:nvSpPr>
          <p:cNvPr id="2103" name="Google Shape;2103;gb5eae2020c_0_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4" name="Google Shape;2104;gb5eae2020c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lack-redir.net/link?url=https%3A%2F%2Fstories.freepik.com%2F" TargetMode="External"/><Relationship Id="rId4" Type="http://schemas.openxmlformats.org/officeDocument/2006/relationships/hyperlink" Target="https://slack-redir.net/link?url=https%3A%2F%2Fwww.freepik.com%2F"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riving Center Company Profile by Slidesgo"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9700" y="817952"/>
            <a:ext cx="3000600" cy="205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569700" y="2960400"/>
            <a:ext cx="1805700" cy="62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800"/>
              <a:buNone/>
              <a:defRPr sz="1400">
                <a:solidFill>
                  <a:schemeClr val="lt1"/>
                </a:solidFill>
                <a:latin typeface="Ubuntu"/>
                <a:ea typeface="Ubuntu"/>
                <a:cs typeface="Ubuntu"/>
                <a:sym typeface="Ubuntu"/>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12" name="Google Shape;12;p2"/>
          <p:cNvSpPr/>
          <p:nvPr/>
        </p:nvSpPr>
        <p:spPr>
          <a:xfrm>
            <a:off x="127475" y="2332800"/>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chemeClr val="accent4">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4350900"/>
            <a:ext cx="9144000" cy="79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927875" y="43474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3389744" y="4759529"/>
            <a:ext cx="563794" cy="390619"/>
            <a:chOff x="3394506" y="4742861"/>
            <a:chExt cx="563794" cy="390619"/>
          </a:xfrm>
        </p:grpSpPr>
        <p:sp>
          <p:nvSpPr>
            <p:cNvPr id="16" name="Google Shape;16;p2"/>
            <p:cNvSpPr/>
            <p:nvPr/>
          </p:nvSpPr>
          <p:spPr>
            <a:xfrm>
              <a:off x="3570700" y="4742861"/>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394506" y="49369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1255789" y="1805"/>
            <a:ext cx="2699228" cy="5242522"/>
            <a:chOff x="-1255789" y="-99025"/>
            <a:chExt cx="2699228" cy="5242522"/>
          </a:xfrm>
        </p:grpSpPr>
        <p:grpSp>
          <p:nvGrpSpPr>
            <p:cNvPr id="19" name="Google Shape;19;p2"/>
            <p:cNvGrpSpPr/>
            <p:nvPr/>
          </p:nvGrpSpPr>
          <p:grpSpPr>
            <a:xfrm>
              <a:off x="-66750" y="-99025"/>
              <a:ext cx="246027" cy="5242522"/>
              <a:chOff x="-66750" y="-99025"/>
              <a:chExt cx="246027" cy="5242522"/>
            </a:xfrm>
          </p:grpSpPr>
          <p:sp>
            <p:nvSpPr>
              <p:cNvPr id="20" name="Google Shape;20;p2"/>
              <p:cNvSpPr/>
              <p:nvPr/>
            </p:nvSpPr>
            <p:spPr>
              <a:xfrm>
                <a:off x="-66750" y="-99025"/>
                <a:ext cx="246026"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775" y="-99025"/>
                <a:ext cx="103502"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2"/>
            <p:cNvSpPr/>
            <p:nvPr/>
          </p:nvSpPr>
          <p:spPr>
            <a:xfrm>
              <a:off x="-587271" y="533756"/>
              <a:ext cx="2030710" cy="765299"/>
            </a:xfrm>
            <a:custGeom>
              <a:avLst/>
              <a:gdLst/>
              <a:ahLst/>
              <a:cxnLst/>
              <a:rect l="l" t="t" r="r" b="b"/>
              <a:pathLst>
                <a:path w="10574" h="3985" extrusionOk="0">
                  <a:moveTo>
                    <a:pt x="197" y="1"/>
                  </a:moveTo>
                  <a:cubicBezTo>
                    <a:pt x="77" y="1"/>
                    <a:pt x="1" y="132"/>
                    <a:pt x="60" y="238"/>
                  </a:cubicBezTo>
                  <a:lnTo>
                    <a:pt x="1002" y="1914"/>
                  </a:lnTo>
                  <a:cubicBezTo>
                    <a:pt x="1030" y="1962"/>
                    <a:pt x="1030" y="2020"/>
                    <a:pt x="1002" y="2068"/>
                  </a:cubicBezTo>
                  <a:lnTo>
                    <a:pt x="60" y="3747"/>
                  </a:lnTo>
                  <a:cubicBezTo>
                    <a:pt x="1" y="3854"/>
                    <a:pt x="77" y="3984"/>
                    <a:pt x="197" y="3984"/>
                  </a:cubicBezTo>
                  <a:lnTo>
                    <a:pt x="9376" y="3984"/>
                  </a:lnTo>
                  <a:cubicBezTo>
                    <a:pt x="9434" y="3984"/>
                    <a:pt x="9490" y="3954"/>
                    <a:pt x="9517" y="3902"/>
                  </a:cubicBezTo>
                  <a:lnTo>
                    <a:pt x="10546" y="2068"/>
                  </a:lnTo>
                  <a:cubicBezTo>
                    <a:pt x="10574" y="2020"/>
                    <a:pt x="10574" y="1962"/>
                    <a:pt x="10546" y="1914"/>
                  </a:cubicBezTo>
                  <a:lnTo>
                    <a:pt x="9517" y="80"/>
                  </a:lnTo>
                  <a:cubicBezTo>
                    <a:pt x="9490" y="32"/>
                    <a:pt x="9434" y="1"/>
                    <a:pt x="9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255789" y="1631869"/>
              <a:ext cx="2031286" cy="765299"/>
            </a:xfrm>
            <a:custGeom>
              <a:avLst/>
              <a:gdLst/>
              <a:ahLst/>
              <a:cxnLst/>
              <a:rect l="l" t="t" r="r" b="b"/>
              <a:pathLst>
                <a:path w="10577" h="3985" extrusionOk="0">
                  <a:moveTo>
                    <a:pt x="1198" y="0"/>
                  </a:moveTo>
                  <a:cubicBezTo>
                    <a:pt x="1139" y="0"/>
                    <a:pt x="1087" y="32"/>
                    <a:pt x="1057" y="80"/>
                  </a:cubicBezTo>
                  <a:lnTo>
                    <a:pt x="28" y="1913"/>
                  </a:lnTo>
                  <a:cubicBezTo>
                    <a:pt x="1" y="1961"/>
                    <a:pt x="1" y="2020"/>
                    <a:pt x="28" y="2068"/>
                  </a:cubicBezTo>
                  <a:lnTo>
                    <a:pt x="1057" y="3902"/>
                  </a:lnTo>
                  <a:cubicBezTo>
                    <a:pt x="1087" y="3954"/>
                    <a:pt x="1139" y="3984"/>
                    <a:pt x="1198" y="3984"/>
                  </a:cubicBezTo>
                  <a:lnTo>
                    <a:pt x="10376" y="3984"/>
                  </a:lnTo>
                  <a:cubicBezTo>
                    <a:pt x="10497" y="3984"/>
                    <a:pt x="10576" y="3854"/>
                    <a:pt x="10514" y="3747"/>
                  </a:cubicBezTo>
                  <a:lnTo>
                    <a:pt x="9571" y="2068"/>
                  </a:lnTo>
                  <a:cubicBezTo>
                    <a:pt x="9544" y="2020"/>
                    <a:pt x="9544" y="1961"/>
                    <a:pt x="9571" y="1913"/>
                  </a:cubicBezTo>
                  <a:lnTo>
                    <a:pt x="10514" y="238"/>
                  </a:lnTo>
                  <a:cubicBezTo>
                    <a:pt x="10576" y="132"/>
                    <a:pt x="10497" y="0"/>
                    <a:pt x="10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916120" y="2729982"/>
              <a:ext cx="2031094" cy="765299"/>
            </a:xfrm>
            <a:custGeom>
              <a:avLst/>
              <a:gdLst/>
              <a:ahLst/>
              <a:cxnLst/>
              <a:rect l="l" t="t" r="r" b="b"/>
              <a:pathLst>
                <a:path w="10576" h="3985" extrusionOk="0">
                  <a:moveTo>
                    <a:pt x="1198" y="0"/>
                  </a:moveTo>
                  <a:cubicBezTo>
                    <a:pt x="1139" y="0"/>
                    <a:pt x="1088" y="32"/>
                    <a:pt x="1060" y="79"/>
                  </a:cubicBezTo>
                  <a:lnTo>
                    <a:pt x="28" y="1913"/>
                  </a:lnTo>
                  <a:cubicBezTo>
                    <a:pt x="0" y="1961"/>
                    <a:pt x="0" y="2020"/>
                    <a:pt x="28" y="2068"/>
                  </a:cubicBezTo>
                  <a:lnTo>
                    <a:pt x="1060" y="3901"/>
                  </a:lnTo>
                  <a:cubicBezTo>
                    <a:pt x="1088" y="3953"/>
                    <a:pt x="1139" y="3984"/>
                    <a:pt x="1198" y="3984"/>
                  </a:cubicBezTo>
                  <a:lnTo>
                    <a:pt x="10377" y="3984"/>
                  </a:lnTo>
                  <a:cubicBezTo>
                    <a:pt x="10500" y="3984"/>
                    <a:pt x="10576" y="3850"/>
                    <a:pt x="10518" y="3747"/>
                  </a:cubicBezTo>
                  <a:lnTo>
                    <a:pt x="9571" y="2068"/>
                  </a:lnTo>
                  <a:cubicBezTo>
                    <a:pt x="9548" y="2020"/>
                    <a:pt x="9548" y="1961"/>
                    <a:pt x="9571" y="1913"/>
                  </a:cubicBezTo>
                  <a:lnTo>
                    <a:pt x="10518" y="238"/>
                  </a:lnTo>
                  <a:cubicBezTo>
                    <a:pt x="10576" y="131"/>
                    <a:pt x="10500" y="0"/>
                    <a:pt x="10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flipH="1">
              <a:off x="-580950" y="9084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0800000" flipH="1">
              <a:off x="-910750" y="31046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a:off x="-1250325" y="20065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4"/>
        <p:cNvGrpSpPr/>
        <p:nvPr/>
      </p:nvGrpSpPr>
      <p:grpSpPr>
        <a:xfrm>
          <a:off x="0" y="0"/>
          <a:ext cx="0" cy="0"/>
          <a:chOff x="0" y="0"/>
          <a:chExt cx="0" cy="0"/>
        </a:xfrm>
      </p:grpSpPr>
      <p:sp>
        <p:nvSpPr>
          <p:cNvPr id="145" name="Google Shape;145;p11"/>
          <p:cNvSpPr/>
          <p:nvPr/>
        </p:nvSpPr>
        <p:spPr>
          <a:xfrm rot="-2046914">
            <a:off x="7154697" y="-1044372"/>
            <a:ext cx="10349659" cy="8211979"/>
          </a:xfrm>
          <a:prstGeom prst="ellipse">
            <a:avLst/>
          </a:pr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rot="-2046914">
            <a:off x="-7837653" y="-4073147"/>
            <a:ext cx="10349659" cy="8211979"/>
          </a:xfrm>
          <a:prstGeom prst="ellipse">
            <a:avLst/>
          </a:prstGeom>
          <a:solidFill>
            <a:schemeClr val="accent4">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a:off x="7609560" y="4513643"/>
            <a:ext cx="62529" cy="503891"/>
          </a:xfrm>
          <a:custGeom>
            <a:avLst/>
            <a:gdLst/>
            <a:ahLst/>
            <a:cxnLst/>
            <a:rect l="l" t="t" r="r" b="b"/>
            <a:pathLst>
              <a:path w="427" h="3441" extrusionOk="0">
                <a:moveTo>
                  <a:pt x="1" y="1"/>
                </a:moveTo>
                <a:lnTo>
                  <a:pt x="1" y="3227"/>
                </a:lnTo>
                <a:cubicBezTo>
                  <a:pt x="1" y="3347"/>
                  <a:pt x="99" y="3440"/>
                  <a:pt x="214" y="3440"/>
                </a:cubicBezTo>
                <a:cubicBezTo>
                  <a:pt x="334"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a:off x="7486262" y="4830089"/>
            <a:ext cx="321723" cy="171185"/>
          </a:xfrm>
          <a:custGeom>
            <a:avLst/>
            <a:gdLst/>
            <a:ahLst/>
            <a:cxnLst/>
            <a:rect l="l" t="t" r="r" b="b"/>
            <a:pathLst>
              <a:path w="2197" h="1169" extrusionOk="0">
                <a:moveTo>
                  <a:pt x="58" y="1"/>
                </a:moveTo>
                <a:cubicBezTo>
                  <a:pt x="27" y="1"/>
                  <a:pt x="0" y="28"/>
                  <a:pt x="0" y="64"/>
                </a:cubicBezTo>
                <a:lnTo>
                  <a:pt x="0" y="1107"/>
                </a:lnTo>
                <a:cubicBezTo>
                  <a:pt x="0" y="1142"/>
                  <a:pt x="27" y="1168"/>
                  <a:pt x="58" y="1168"/>
                </a:cubicBezTo>
                <a:lnTo>
                  <a:pt x="2139" y="1168"/>
                </a:lnTo>
                <a:cubicBezTo>
                  <a:pt x="2170" y="1168"/>
                  <a:pt x="2196" y="1142"/>
                  <a:pt x="2196" y="1107"/>
                </a:cubicBezTo>
                <a:lnTo>
                  <a:pt x="2196" y="64"/>
                </a:lnTo>
                <a:cubicBezTo>
                  <a:pt x="2196" y="28"/>
                  <a:pt x="2170" y="1"/>
                  <a:pt x="2139" y="1"/>
                </a:cubicBezTo>
                <a:lnTo>
                  <a:pt x="2037" y="1"/>
                </a:lnTo>
                <a:lnTo>
                  <a:pt x="2037" y="1027"/>
                </a:lnTo>
                <a:lnTo>
                  <a:pt x="160" y="1027"/>
                </a:lnTo>
                <a:lnTo>
                  <a:pt x="1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a:off x="7483479" y="4724217"/>
            <a:ext cx="331095" cy="22258"/>
          </a:xfrm>
          <a:custGeom>
            <a:avLst/>
            <a:gdLst/>
            <a:ahLst/>
            <a:cxnLst/>
            <a:rect l="l" t="t" r="r" b="b"/>
            <a:pathLst>
              <a:path w="2261" h="152" extrusionOk="0">
                <a:moveTo>
                  <a:pt x="15" y="1"/>
                </a:moveTo>
                <a:cubicBezTo>
                  <a:pt x="5" y="1"/>
                  <a:pt x="1" y="5"/>
                  <a:pt x="1" y="9"/>
                </a:cubicBezTo>
                <a:lnTo>
                  <a:pt x="1" y="152"/>
                </a:lnTo>
                <a:lnTo>
                  <a:pt x="2260" y="152"/>
                </a:lnTo>
                <a:lnTo>
                  <a:pt x="2260" y="9"/>
                </a:lnTo>
                <a:cubicBezTo>
                  <a:pt x="2260" y="5"/>
                  <a:pt x="2256"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a:off x="7505737" y="4761411"/>
            <a:ext cx="286578" cy="181290"/>
          </a:xfrm>
          <a:custGeom>
            <a:avLst/>
            <a:gdLst/>
            <a:ahLst/>
            <a:cxnLst/>
            <a:rect l="l" t="t" r="r" b="b"/>
            <a:pathLst>
              <a:path w="1957" h="1238" extrusionOk="0">
                <a:moveTo>
                  <a:pt x="0" y="0"/>
                </a:moveTo>
                <a:lnTo>
                  <a:pt x="0" y="1198"/>
                </a:lnTo>
                <a:cubicBezTo>
                  <a:pt x="0" y="1220"/>
                  <a:pt x="17" y="1238"/>
                  <a:pt x="40" y="1238"/>
                </a:cubicBezTo>
                <a:lnTo>
                  <a:pt x="1918" y="1238"/>
                </a:lnTo>
                <a:cubicBezTo>
                  <a:pt x="1940" y="1238"/>
                  <a:pt x="1957" y="1220"/>
                  <a:pt x="1957" y="1198"/>
                </a:cubicBezTo>
                <a:lnTo>
                  <a:pt x="19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a:off x="7483479" y="4746328"/>
            <a:ext cx="331095" cy="15229"/>
          </a:xfrm>
          <a:custGeom>
            <a:avLst/>
            <a:gdLst/>
            <a:ahLst/>
            <a:cxnLst/>
            <a:rect l="l" t="t" r="r" b="b"/>
            <a:pathLst>
              <a:path w="2261" h="104" extrusionOk="0">
                <a:moveTo>
                  <a:pt x="1" y="1"/>
                </a:moveTo>
                <a:lnTo>
                  <a:pt x="152" y="103"/>
                </a:lnTo>
                <a:lnTo>
                  <a:pt x="2109" y="103"/>
                </a:lnTo>
                <a:lnTo>
                  <a:pt x="22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a:off x="6098496" y="4513643"/>
            <a:ext cx="62529" cy="503891"/>
          </a:xfrm>
          <a:custGeom>
            <a:avLst/>
            <a:gdLst/>
            <a:ahLst/>
            <a:cxnLst/>
            <a:rect l="l" t="t" r="r" b="b"/>
            <a:pathLst>
              <a:path w="427" h="3441" extrusionOk="0">
                <a:moveTo>
                  <a:pt x="1" y="1"/>
                </a:moveTo>
                <a:lnTo>
                  <a:pt x="1" y="3227"/>
                </a:lnTo>
                <a:cubicBezTo>
                  <a:pt x="1" y="3347"/>
                  <a:pt x="94" y="3440"/>
                  <a:pt x="214" y="3440"/>
                </a:cubicBezTo>
                <a:cubicBezTo>
                  <a:pt x="329"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a:off x="5974466" y="4830089"/>
            <a:ext cx="322455" cy="171185"/>
          </a:xfrm>
          <a:custGeom>
            <a:avLst/>
            <a:gdLst/>
            <a:ahLst/>
            <a:cxnLst/>
            <a:rect l="l" t="t" r="r" b="b"/>
            <a:pathLst>
              <a:path w="2202" h="1169" extrusionOk="0">
                <a:moveTo>
                  <a:pt x="62" y="1"/>
                </a:moveTo>
                <a:cubicBezTo>
                  <a:pt x="27" y="1"/>
                  <a:pt x="0" y="28"/>
                  <a:pt x="0" y="64"/>
                </a:cubicBezTo>
                <a:lnTo>
                  <a:pt x="0" y="1107"/>
                </a:lnTo>
                <a:cubicBezTo>
                  <a:pt x="0" y="1142"/>
                  <a:pt x="27" y="1168"/>
                  <a:pt x="62" y="1168"/>
                </a:cubicBezTo>
                <a:lnTo>
                  <a:pt x="2139" y="1168"/>
                </a:lnTo>
                <a:cubicBezTo>
                  <a:pt x="2175" y="1168"/>
                  <a:pt x="2202" y="1142"/>
                  <a:pt x="2202" y="1107"/>
                </a:cubicBezTo>
                <a:lnTo>
                  <a:pt x="2202" y="64"/>
                </a:lnTo>
                <a:cubicBezTo>
                  <a:pt x="2202" y="28"/>
                  <a:pt x="2175" y="1"/>
                  <a:pt x="2139" y="1"/>
                </a:cubicBezTo>
                <a:lnTo>
                  <a:pt x="2042" y="1"/>
                </a:lnTo>
                <a:lnTo>
                  <a:pt x="2042" y="1027"/>
                </a:lnTo>
                <a:lnTo>
                  <a:pt x="160" y="1027"/>
                </a:lnTo>
                <a:lnTo>
                  <a:pt x="1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a:off x="5972562" y="4724217"/>
            <a:ext cx="330217" cy="22258"/>
          </a:xfrm>
          <a:custGeom>
            <a:avLst/>
            <a:gdLst/>
            <a:ahLst/>
            <a:cxnLst/>
            <a:rect l="l" t="t" r="r" b="b"/>
            <a:pathLst>
              <a:path w="2255" h="152" extrusionOk="0">
                <a:moveTo>
                  <a:pt x="9" y="1"/>
                </a:moveTo>
                <a:cubicBezTo>
                  <a:pt x="4" y="1"/>
                  <a:pt x="0" y="5"/>
                  <a:pt x="0" y="9"/>
                </a:cubicBezTo>
                <a:lnTo>
                  <a:pt x="0" y="152"/>
                </a:lnTo>
                <a:lnTo>
                  <a:pt x="2254" y="152"/>
                </a:lnTo>
                <a:lnTo>
                  <a:pt x="2254" y="9"/>
                </a:lnTo>
                <a:cubicBezTo>
                  <a:pt x="2254" y="5"/>
                  <a:pt x="2250"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5994527" y="4761411"/>
            <a:ext cx="286139" cy="181290"/>
          </a:xfrm>
          <a:custGeom>
            <a:avLst/>
            <a:gdLst/>
            <a:ahLst/>
            <a:cxnLst/>
            <a:rect l="l" t="t" r="r" b="b"/>
            <a:pathLst>
              <a:path w="1954" h="1238" extrusionOk="0">
                <a:moveTo>
                  <a:pt x="0" y="0"/>
                </a:moveTo>
                <a:lnTo>
                  <a:pt x="0" y="1198"/>
                </a:lnTo>
                <a:cubicBezTo>
                  <a:pt x="0" y="1220"/>
                  <a:pt x="19" y="1238"/>
                  <a:pt x="37" y="1238"/>
                </a:cubicBezTo>
                <a:lnTo>
                  <a:pt x="1918" y="1238"/>
                </a:lnTo>
                <a:cubicBezTo>
                  <a:pt x="1940" y="1238"/>
                  <a:pt x="1954" y="1220"/>
                  <a:pt x="1954" y="1198"/>
                </a:cubicBezTo>
                <a:lnTo>
                  <a:pt x="1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a:off x="5972562" y="4746328"/>
            <a:ext cx="330217" cy="15229"/>
          </a:xfrm>
          <a:custGeom>
            <a:avLst/>
            <a:gdLst/>
            <a:ahLst/>
            <a:cxnLst/>
            <a:rect l="l" t="t" r="r" b="b"/>
            <a:pathLst>
              <a:path w="2255" h="104" extrusionOk="0">
                <a:moveTo>
                  <a:pt x="0" y="1"/>
                </a:moveTo>
                <a:lnTo>
                  <a:pt x="150" y="103"/>
                </a:lnTo>
                <a:lnTo>
                  <a:pt x="2104" y="103"/>
                </a:lnTo>
                <a:lnTo>
                  <a:pt x="2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a:off x="2966543" y="4513643"/>
            <a:ext cx="62529" cy="503891"/>
          </a:xfrm>
          <a:custGeom>
            <a:avLst/>
            <a:gdLst/>
            <a:ahLst/>
            <a:cxnLst/>
            <a:rect l="l" t="t" r="r" b="b"/>
            <a:pathLst>
              <a:path w="427" h="3441" extrusionOk="0">
                <a:moveTo>
                  <a:pt x="1" y="1"/>
                </a:moveTo>
                <a:lnTo>
                  <a:pt x="1" y="3227"/>
                </a:lnTo>
                <a:cubicBezTo>
                  <a:pt x="1" y="3347"/>
                  <a:pt x="98" y="3440"/>
                  <a:pt x="214" y="3440"/>
                </a:cubicBezTo>
                <a:cubicBezTo>
                  <a:pt x="333"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a:off x="2842952" y="4830089"/>
            <a:ext cx="322602" cy="171185"/>
          </a:xfrm>
          <a:custGeom>
            <a:avLst/>
            <a:gdLst/>
            <a:ahLst/>
            <a:cxnLst/>
            <a:rect l="l" t="t" r="r" b="b"/>
            <a:pathLst>
              <a:path w="2203" h="1169" extrusionOk="0">
                <a:moveTo>
                  <a:pt x="58" y="1"/>
                </a:moveTo>
                <a:cubicBezTo>
                  <a:pt x="28" y="1"/>
                  <a:pt x="1" y="28"/>
                  <a:pt x="1" y="64"/>
                </a:cubicBezTo>
                <a:lnTo>
                  <a:pt x="1" y="1107"/>
                </a:lnTo>
                <a:cubicBezTo>
                  <a:pt x="1" y="1142"/>
                  <a:pt x="28" y="1168"/>
                  <a:pt x="58" y="1168"/>
                </a:cubicBezTo>
                <a:lnTo>
                  <a:pt x="2140" y="1168"/>
                </a:lnTo>
                <a:cubicBezTo>
                  <a:pt x="2176" y="1168"/>
                  <a:pt x="2203" y="1142"/>
                  <a:pt x="2203" y="1107"/>
                </a:cubicBezTo>
                <a:lnTo>
                  <a:pt x="2203" y="64"/>
                </a:lnTo>
                <a:cubicBezTo>
                  <a:pt x="2203" y="28"/>
                  <a:pt x="2176" y="1"/>
                  <a:pt x="2140" y="1"/>
                </a:cubicBezTo>
                <a:lnTo>
                  <a:pt x="2039" y="1"/>
                </a:lnTo>
                <a:lnTo>
                  <a:pt x="2039" y="1027"/>
                </a:lnTo>
                <a:lnTo>
                  <a:pt x="161" y="1027"/>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a:off x="2841195" y="4724217"/>
            <a:ext cx="330217" cy="22258"/>
          </a:xfrm>
          <a:custGeom>
            <a:avLst/>
            <a:gdLst/>
            <a:ahLst/>
            <a:cxnLst/>
            <a:rect l="l" t="t" r="r" b="b"/>
            <a:pathLst>
              <a:path w="2255" h="152" extrusionOk="0">
                <a:moveTo>
                  <a:pt x="9" y="1"/>
                </a:moveTo>
                <a:cubicBezTo>
                  <a:pt x="4" y="1"/>
                  <a:pt x="0" y="5"/>
                  <a:pt x="0" y="9"/>
                </a:cubicBezTo>
                <a:lnTo>
                  <a:pt x="0" y="152"/>
                </a:lnTo>
                <a:lnTo>
                  <a:pt x="2254" y="152"/>
                </a:lnTo>
                <a:lnTo>
                  <a:pt x="2254" y="9"/>
                </a:lnTo>
                <a:cubicBezTo>
                  <a:pt x="2254" y="5"/>
                  <a:pt x="2250" y="1"/>
                  <a:pt x="2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a:off x="2862574" y="4761411"/>
            <a:ext cx="286725" cy="181290"/>
          </a:xfrm>
          <a:custGeom>
            <a:avLst/>
            <a:gdLst/>
            <a:ahLst/>
            <a:cxnLst/>
            <a:rect l="l" t="t" r="r" b="b"/>
            <a:pathLst>
              <a:path w="1958" h="1238" extrusionOk="0">
                <a:moveTo>
                  <a:pt x="0" y="0"/>
                </a:moveTo>
                <a:lnTo>
                  <a:pt x="0" y="1198"/>
                </a:lnTo>
                <a:cubicBezTo>
                  <a:pt x="0" y="1220"/>
                  <a:pt x="18" y="1238"/>
                  <a:pt x="41" y="1238"/>
                </a:cubicBezTo>
                <a:lnTo>
                  <a:pt x="1917" y="1238"/>
                </a:lnTo>
                <a:cubicBezTo>
                  <a:pt x="1940" y="1238"/>
                  <a:pt x="1958" y="1220"/>
                  <a:pt x="1958" y="1198"/>
                </a:cubicBezTo>
                <a:lnTo>
                  <a:pt x="1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a:off x="2841195" y="4746328"/>
            <a:ext cx="330217" cy="15229"/>
          </a:xfrm>
          <a:custGeom>
            <a:avLst/>
            <a:gdLst/>
            <a:ahLst/>
            <a:cxnLst/>
            <a:rect l="l" t="t" r="r" b="b"/>
            <a:pathLst>
              <a:path w="2255" h="104" extrusionOk="0">
                <a:moveTo>
                  <a:pt x="0" y="1"/>
                </a:moveTo>
                <a:lnTo>
                  <a:pt x="146" y="103"/>
                </a:lnTo>
                <a:lnTo>
                  <a:pt x="2104" y="103"/>
                </a:lnTo>
                <a:lnTo>
                  <a:pt x="2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a:off x="1455333" y="4513643"/>
            <a:ext cx="62529" cy="503891"/>
          </a:xfrm>
          <a:custGeom>
            <a:avLst/>
            <a:gdLst/>
            <a:ahLst/>
            <a:cxnLst/>
            <a:rect l="l" t="t" r="r" b="b"/>
            <a:pathLst>
              <a:path w="427" h="3441" extrusionOk="0">
                <a:moveTo>
                  <a:pt x="1" y="1"/>
                </a:moveTo>
                <a:lnTo>
                  <a:pt x="1" y="3227"/>
                </a:lnTo>
                <a:cubicBezTo>
                  <a:pt x="1" y="3347"/>
                  <a:pt x="95" y="3440"/>
                  <a:pt x="214" y="3440"/>
                </a:cubicBezTo>
                <a:cubicBezTo>
                  <a:pt x="330"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1"/>
          <p:cNvSpPr/>
          <p:nvPr/>
        </p:nvSpPr>
        <p:spPr>
          <a:xfrm>
            <a:off x="1331156" y="4830089"/>
            <a:ext cx="322602" cy="171185"/>
          </a:xfrm>
          <a:custGeom>
            <a:avLst/>
            <a:gdLst/>
            <a:ahLst/>
            <a:cxnLst/>
            <a:rect l="l" t="t" r="r" b="b"/>
            <a:pathLst>
              <a:path w="2203" h="1169" extrusionOk="0">
                <a:moveTo>
                  <a:pt x="64" y="1"/>
                </a:moveTo>
                <a:cubicBezTo>
                  <a:pt x="28" y="1"/>
                  <a:pt x="1" y="28"/>
                  <a:pt x="1" y="64"/>
                </a:cubicBezTo>
                <a:lnTo>
                  <a:pt x="1" y="1107"/>
                </a:lnTo>
                <a:cubicBezTo>
                  <a:pt x="1" y="1142"/>
                  <a:pt x="28" y="1168"/>
                  <a:pt x="64" y="1168"/>
                </a:cubicBezTo>
                <a:lnTo>
                  <a:pt x="2145" y="1168"/>
                </a:lnTo>
                <a:cubicBezTo>
                  <a:pt x="2176" y="1168"/>
                  <a:pt x="2203" y="1142"/>
                  <a:pt x="2203" y="1107"/>
                </a:cubicBezTo>
                <a:lnTo>
                  <a:pt x="2203" y="64"/>
                </a:lnTo>
                <a:cubicBezTo>
                  <a:pt x="2203" y="28"/>
                  <a:pt x="2176" y="1"/>
                  <a:pt x="2145" y="1"/>
                </a:cubicBezTo>
                <a:lnTo>
                  <a:pt x="2043" y="1"/>
                </a:lnTo>
                <a:lnTo>
                  <a:pt x="2043" y="1027"/>
                </a:lnTo>
                <a:lnTo>
                  <a:pt x="166" y="1027"/>
                </a:lnTo>
                <a:lnTo>
                  <a:pt x="1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1"/>
          <p:cNvSpPr/>
          <p:nvPr/>
        </p:nvSpPr>
        <p:spPr>
          <a:xfrm>
            <a:off x="1329399" y="4724217"/>
            <a:ext cx="330363" cy="22258"/>
          </a:xfrm>
          <a:custGeom>
            <a:avLst/>
            <a:gdLst/>
            <a:ahLst/>
            <a:cxnLst/>
            <a:rect l="l" t="t" r="r" b="b"/>
            <a:pathLst>
              <a:path w="2256" h="152" extrusionOk="0">
                <a:moveTo>
                  <a:pt x="13" y="1"/>
                </a:moveTo>
                <a:cubicBezTo>
                  <a:pt x="4" y="1"/>
                  <a:pt x="0" y="5"/>
                  <a:pt x="0" y="9"/>
                </a:cubicBezTo>
                <a:lnTo>
                  <a:pt x="0" y="152"/>
                </a:lnTo>
                <a:lnTo>
                  <a:pt x="2255" y="152"/>
                </a:lnTo>
                <a:lnTo>
                  <a:pt x="2255" y="9"/>
                </a:lnTo>
                <a:cubicBezTo>
                  <a:pt x="2255" y="5"/>
                  <a:pt x="2250"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a:off x="1351510" y="4761411"/>
            <a:ext cx="286725" cy="181290"/>
          </a:xfrm>
          <a:custGeom>
            <a:avLst/>
            <a:gdLst/>
            <a:ahLst/>
            <a:cxnLst/>
            <a:rect l="l" t="t" r="r" b="b"/>
            <a:pathLst>
              <a:path w="1958" h="1238" extrusionOk="0">
                <a:moveTo>
                  <a:pt x="0" y="0"/>
                </a:moveTo>
                <a:lnTo>
                  <a:pt x="0" y="1198"/>
                </a:lnTo>
                <a:cubicBezTo>
                  <a:pt x="0" y="1220"/>
                  <a:pt x="17" y="1238"/>
                  <a:pt x="40" y="1238"/>
                </a:cubicBezTo>
                <a:lnTo>
                  <a:pt x="1918" y="1238"/>
                </a:lnTo>
                <a:cubicBezTo>
                  <a:pt x="1939" y="1238"/>
                  <a:pt x="1957" y="1220"/>
                  <a:pt x="1957" y="1198"/>
                </a:cubicBezTo>
                <a:lnTo>
                  <a:pt x="19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a:off x="1329399" y="4746328"/>
            <a:ext cx="330363" cy="15229"/>
          </a:xfrm>
          <a:custGeom>
            <a:avLst/>
            <a:gdLst/>
            <a:ahLst/>
            <a:cxnLst/>
            <a:rect l="l" t="t" r="r" b="b"/>
            <a:pathLst>
              <a:path w="2256" h="104" extrusionOk="0">
                <a:moveTo>
                  <a:pt x="0" y="1"/>
                </a:moveTo>
                <a:lnTo>
                  <a:pt x="151" y="103"/>
                </a:lnTo>
                <a:lnTo>
                  <a:pt x="2108" y="103"/>
                </a:lnTo>
                <a:lnTo>
                  <a:pt x="22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a:off x="4292366" y="4327671"/>
            <a:ext cx="541672" cy="3541152"/>
          </a:xfrm>
          <a:custGeom>
            <a:avLst/>
            <a:gdLst/>
            <a:ahLst/>
            <a:cxnLst/>
            <a:rect l="l" t="t" r="r" b="b"/>
            <a:pathLst>
              <a:path w="3699" h="24182" extrusionOk="0">
                <a:moveTo>
                  <a:pt x="1" y="1"/>
                </a:moveTo>
                <a:lnTo>
                  <a:pt x="1" y="24181"/>
                </a:lnTo>
                <a:lnTo>
                  <a:pt x="3698" y="24181"/>
                </a:lnTo>
                <a:lnTo>
                  <a:pt x="3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a:off x="4292366" y="4327671"/>
            <a:ext cx="174993" cy="3541152"/>
          </a:xfrm>
          <a:custGeom>
            <a:avLst/>
            <a:gdLst/>
            <a:ahLst/>
            <a:cxnLst/>
            <a:rect l="l" t="t" r="r" b="b"/>
            <a:pathLst>
              <a:path w="1195" h="24182" extrusionOk="0">
                <a:moveTo>
                  <a:pt x="1" y="1"/>
                </a:moveTo>
                <a:lnTo>
                  <a:pt x="1" y="24181"/>
                </a:lnTo>
                <a:lnTo>
                  <a:pt x="1195" y="24181"/>
                </a:lnTo>
                <a:lnTo>
                  <a:pt x="11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a:off x="4673976" y="4327671"/>
            <a:ext cx="160056" cy="3541152"/>
          </a:xfrm>
          <a:custGeom>
            <a:avLst/>
            <a:gdLst/>
            <a:ahLst/>
            <a:cxnLst/>
            <a:rect l="l" t="t" r="r" b="b"/>
            <a:pathLst>
              <a:path w="1093" h="24182" extrusionOk="0">
                <a:moveTo>
                  <a:pt x="0" y="1"/>
                </a:moveTo>
                <a:lnTo>
                  <a:pt x="0" y="24181"/>
                </a:lnTo>
                <a:lnTo>
                  <a:pt x="1092" y="24181"/>
                </a:lnTo>
                <a:lnTo>
                  <a:pt x="1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1"/>
          <p:cNvSpPr/>
          <p:nvPr/>
        </p:nvSpPr>
        <p:spPr>
          <a:xfrm>
            <a:off x="4467210" y="4507054"/>
            <a:ext cx="206916" cy="430526"/>
          </a:xfrm>
          <a:custGeom>
            <a:avLst/>
            <a:gdLst/>
            <a:ahLst/>
            <a:cxnLst/>
            <a:rect l="l" t="t" r="r" b="b"/>
            <a:pathLst>
              <a:path w="1413" h="2940" extrusionOk="0">
                <a:moveTo>
                  <a:pt x="1" y="1"/>
                </a:moveTo>
                <a:lnTo>
                  <a:pt x="1" y="2367"/>
                </a:lnTo>
                <a:lnTo>
                  <a:pt x="1412" y="2940"/>
                </a:lnTo>
                <a:lnTo>
                  <a:pt x="1412"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a:off x="4292366" y="4507054"/>
            <a:ext cx="174993" cy="346618"/>
          </a:xfrm>
          <a:custGeom>
            <a:avLst/>
            <a:gdLst/>
            <a:ahLst/>
            <a:cxnLst/>
            <a:rect l="l" t="t" r="r" b="b"/>
            <a:pathLst>
              <a:path w="1195" h="2367" extrusionOk="0">
                <a:moveTo>
                  <a:pt x="1" y="1"/>
                </a:moveTo>
                <a:lnTo>
                  <a:pt x="1" y="1883"/>
                </a:lnTo>
                <a:lnTo>
                  <a:pt x="1195" y="2367"/>
                </a:lnTo>
                <a:lnTo>
                  <a:pt x="1195"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4673976" y="4507054"/>
            <a:ext cx="160056" cy="495398"/>
          </a:xfrm>
          <a:custGeom>
            <a:avLst/>
            <a:gdLst/>
            <a:ahLst/>
            <a:cxnLst/>
            <a:rect l="l" t="t" r="r" b="b"/>
            <a:pathLst>
              <a:path w="1093" h="3383" extrusionOk="0">
                <a:moveTo>
                  <a:pt x="0" y="1"/>
                </a:moveTo>
                <a:lnTo>
                  <a:pt x="0" y="2940"/>
                </a:lnTo>
                <a:lnTo>
                  <a:pt x="1092" y="3383"/>
                </a:lnTo>
                <a:lnTo>
                  <a:pt x="1092"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713200" y="572348"/>
            <a:ext cx="7717549" cy="3997304"/>
          </a:xfrm>
          <a:custGeom>
            <a:avLst/>
            <a:gdLst/>
            <a:ahLst/>
            <a:cxnLst/>
            <a:rect l="l" t="t" r="r" b="b"/>
            <a:pathLst>
              <a:path w="52702" h="27297" extrusionOk="0">
                <a:moveTo>
                  <a:pt x="1" y="1"/>
                </a:moveTo>
                <a:lnTo>
                  <a:pt x="1" y="27297"/>
                </a:lnTo>
                <a:lnTo>
                  <a:pt x="52702" y="27297"/>
                </a:lnTo>
                <a:lnTo>
                  <a:pt x="52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8320649" y="657573"/>
            <a:ext cx="29434" cy="3827144"/>
          </a:xfrm>
          <a:custGeom>
            <a:avLst/>
            <a:gdLst/>
            <a:ahLst/>
            <a:cxnLst/>
            <a:rect l="l" t="t" r="r" b="b"/>
            <a:pathLst>
              <a:path w="201" h="26135" extrusionOk="0">
                <a:moveTo>
                  <a:pt x="183" y="1"/>
                </a:moveTo>
                <a:lnTo>
                  <a:pt x="1" y="187"/>
                </a:lnTo>
                <a:lnTo>
                  <a:pt x="5" y="187"/>
                </a:lnTo>
                <a:lnTo>
                  <a:pt x="5" y="25943"/>
                </a:lnTo>
                <a:lnTo>
                  <a:pt x="192" y="26134"/>
                </a:lnTo>
                <a:lnTo>
                  <a:pt x="200" y="26134"/>
                </a:lnTo>
                <a:lnTo>
                  <a:pt x="200"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795789" y="657573"/>
            <a:ext cx="7551928" cy="27384"/>
          </a:xfrm>
          <a:custGeom>
            <a:avLst/>
            <a:gdLst/>
            <a:ahLst/>
            <a:cxnLst/>
            <a:rect l="l" t="t" r="r" b="b"/>
            <a:pathLst>
              <a:path w="51571" h="187" extrusionOk="0">
                <a:moveTo>
                  <a:pt x="0" y="1"/>
                </a:moveTo>
                <a:lnTo>
                  <a:pt x="178" y="187"/>
                </a:lnTo>
                <a:lnTo>
                  <a:pt x="51388" y="187"/>
                </a:lnTo>
                <a:lnTo>
                  <a:pt x="51570"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794471" y="4455802"/>
            <a:ext cx="7554418" cy="28848"/>
          </a:xfrm>
          <a:custGeom>
            <a:avLst/>
            <a:gdLst/>
            <a:ahLst/>
            <a:cxnLst/>
            <a:rect l="l" t="t" r="r" b="b"/>
            <a:pathLst>
              <a:path w="51588" h="197" extrusionOk="0">
                <a:moveTo>
                  <a:pt x="187" y="0"/>
                </a:moveTo>
                <a:lnTo>
                  <a:pt x="1" y="196"/>
                </a:lnTo>
                <a:lnTo>
                  <a:pt x="51588" y="196"/>
                </a:lnTo>
                <a:lnTo>
                  <a:pt x="51401" y="5"/>
                </a:lnTo>
                <a:lnTo>
                  <a:pt x="51401" y="10"/>
                </a:lnTo>
                <a:lnTo>
                  <a:pt x="187" y="10"/>
                </a:lnTo>
                <a:lnTo>
                  <a:pt x="187" y="0"/>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793886" y="657573"/>
            <a:ext cx="27970" cy="3827144"/>
          </a:xfrm>
          <a:custGeom>
            <a:avLst/>
            <a:gdLst/>
            <a:ahLst/>
            <a:cxnLst/>
            <a:rect l="l" t="t" r="r" b="b"/>
            <a:pathLst>
              <a:path w="191" h="26135" extrusionOk="0">
                <a:moveTo>
                  <a:pt x="0" y="1"/>
                </a:moveTo>
                <a:lnTo>
                  <a:pt x="0" y="26134"/>
                </a:lnTo>
                <a:lnTo>
                  <a:pt x="5" y="26134"/>
                </a:lnTo>
                <a:lnTo>
                  <a:pt x="191" y="25938"/>
                </a:lnTo>
                <a:lnTo>
                  <a:pt x="191" y="187"/>
                </a:lnTo>
                <a:lnTo>
                  <a:pt x="13"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713200" y="572348"/>
            <a:ext cx="7716963" cy="85373"/>
          </a:xfrm>
          <a:custGeom>
            <a:avLst/>
            <a:gdLst/>
            <a:ahLst/>
            <a:cxnLst/>
            <a:rect l="l" t="t" r="r" b="b"/>
            <a:pathLst>
              <a:path w="52698" h="583" extrusionOk="0">
                <a:moveTo>
                  <a:pt x="1" y="1"/>
                </a:moveTo>
                <a:lnTo>
                  <a:pt x="564" y="583"/>
                </a:lnTo>
                <a:lnTo>
                  <a:pt x="52134" y="583"/>
                </a:lnTo>
                <a:lnTo>
                  <a:pt x="52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8347446" y="572348"/>
            <a:ext cx="83176" cy="3996719"/>
          </a:xfrm>
          <a:custGeom>
            <a:avLst/>
            <a:gdLst/>
            <a:ahLst/>
            <a:cxnLst/>
            <a:rect l="l" t="t" r="r" b="b"/>
            <a:pathLst>
              <a:path w="568" h="27293" extrusionOk="0">
                <a:moveTo>
                  <a:pt x="564" y="1"/>
                </a:moveTo>
                <a:lnTo>
                  <a:pt x="0" y="583"/>
                </a:lnTo>
                <a:lnTo>
                  <a:pt x="17" y="583"/>
                </a:lnTo>
                <a:lnTo>
                  <a:pt x="17" y="26716"/>
                </a:lnTo>
                <a:lnTo>
                  <a:pt x="9" y="26716"/>
                </a:lnTo>
                <a:lnTo>
                  <a:pt x="568" y="27293"/>
                </a:lnTo>
                <a:lnTo>
                  <a:pt x="5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713200" y="4484503"/>
            <a:ext cx="7717549" cy="85080"/>
          </a:xfrm>
          <a:custGeom>
            <a:avLst/>
            <a:gdLst/>
            <a:ahLst/>
            <a:cxnLst/>
            <a:rect l="l" t="t" r="r" b="b"/>
            <a:pathLst>
              <a:path w="52702" h="581" extrusionOk="0">
                <a:moveTo>
                  <a:pt x="556" y="0"/>
                </a:moveTo>
                <a:lnTo>
                  <a:pt x="1" y="572"/>
                </a:lnTo>
                <a:lnTo>
                  <a:pt x="1" y="581"/>
                </a:lnTo>
                <a:lnTo>
                  <a:pt x="52702" y="581"/>
                </a:lnTo>
                <a:lnTo>
                  <a:pt x="52702" y="577"/>
                </a:lnTo>
                <a:lnTo>
                  <a:pt x="52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713200" y="572348"/>
            <a:ext cx="82737" cy="3996133"/>
          </a:xfrm>
          <a:custGeom>
            <a:avLst/>
            <a:gdLst/>
            <a:ahLst/>
            <a:cxnLst/>
            <a:rect l="l" t="t" r="r" b="b"/>
            <a:pathLst>
              <a:path w="565" h="27289" extrusionOk="0">
                <a:moveTo>
                  <a:pt x="1" y="1"/>
                </a:moveTo>
                <a:lnTo>
                  <a:pt x="1" y="27288"/>
                </a:lnTo>
                <a:lnTo>
                  <a:pt x="556" y="26716"/>
                </a:lnTo>
                <a:lnTo>
                  <a:pt x="551" y="26716"/>
                </a:lnTo>
                <a:lnTo>
                  <a:pt x="551" y="583"/>
                </a:lnTo>
                <a:lnTo>
                  <a:pt x="564" y="5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347446" y="572348"/>
            <a:ext cx="83176" cy="85373"/>
          </a:xfrm>
          <a:custGeom>
            <a:avLst/>
            <a:gdLst/>
            <a:ahLst/>
            <a:cxnLst/>
            <a:rect l="l" t="t" r="r" b="b"/>
            <a:pathLst>
              <a:path w="568" h="583" extrusionOk="0">
                <a:moveTo>
                  <a:pt x="568" y="1"/>
                </a:moveTo>
                <a:cubicBezTo>
                  <a:pt x="417" y="134"/>
                  <a:pt x="0" y="583"/>
                  <a:pt x="0" y="583"/>
                </a:cubicBezTo>
                <a:cubicBezTo>
                  <a:pt x="0" y="583"/>
                  <a:pt x="257" y="361"/>
                  <a:pt x="568" y="1"/>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8349203" y="4484503"/>
            <a:ext cx="81419" cy="85080"/>
          </a:xfrm>
          <a:custGeom>
            <a:avLst/>
            <a:gdLst/>
            <a:ahLst/>
            <a:cxnLst/>
            <a:rect l="l" t="t" r="r" b="b"/>
            <a:pathLst>
              <a:path w="556" h="581" extrusionOk="0">
                <a:moveTo>
                  <a:pt x="1" y="0"/>
                </a:moveTo>
                <a:cubicBezTo>
                  <a:pt x="1" y="1"/>
                  <a:pt x="405" y="448"/>
                  <a:pt x="556" y="581"/>
                </a:cubicBezTo>
                <a:cubicBezTo>
                  <a:pt x="245" y="222"/>
                  <a:pt x="1" y="1"/>
                  <a:pt x="1" y="0"/>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713786" y="572348"/>
            <a:ext cx="83323" cy="85373"/>
          </a:xfrm>
          <a:custGeom>
            <a:avLst/>
            <a:gdLst/>
            <a:ahLst/>
            <a:cxnLst/>
            <a:rect l="l" t="t" r="r" b="b"/>
            <a:pathLst>
              <a:path w="569" h="583" extrusionOk="0">
                <a:moveTo>
                  <a:pt x="1" y="1"/>
                </a:moveTo>
                <a:cubicBezTo>
                  <a:pt x="312" y="361"/>
                  <a:pt x="569" y="583"/>
                  <a:pt x="569" y="583"/>
                </a:cubicBezTo>
                <a:cubicBezTo>
                  <a:pt x="569" y="583"/>
                  <a:pt x="152" y="134"/>
                  <a:pt x="1" y="1"/>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713786" y="4484503"/>
            <a:ext cx="81419" cy="85080"/>
          </a:xfrm>
          <a:custGeom>
            <a:avLst/>
            <a:gdLst/>
            <a:ahLst/>
            <a:cxnLst/>
            <a:rect l="l" t="t" r="r" b="b"/>
            <a:pathLst>
              <a:path w="556" h="581" extrusionOk="0">
                <a:moveTo>
                  <a:pt x="556" y="0"/>
                </a:moveTo>
                <a:cubicBezTo>
                  <a:pt x="556" y="1"/>
                  <a:pt x="312" y="222"/>
                  <a:pt x="1" y="581"/>
                </a:cubicBezTo>
                <a:cubicBezTo>
                  <a:pt x="152" y="448"/>
                  <a:pt x="556" y="1"/>
                  <a:pt x="556" y="0"/>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821792" y="684739"/>
            <a:ext cx="7499797" cy="3772523"/>
          </a:xfrm>
          <a:custGeom>
            <a:avLst/>
            <a:gdLst/>
            <a:ahLst/>
            <a:cxnLst/>
            <a:rect l="l" t="t" r="r" b="b"/>
            <a:pathLst>
              <a:path w="51215" h="25762" extrusionOk="0">
                <a:moveTo>
                  <a:pt x="0" y="1"/>
                </a:moveTo>
                <a:lnTo>
                  <a:pt x="0" y="25762"/>
                </a:lnTo>
                <a:lnTo>
                  <a:pt x="51214" y="25762"/>
                </a:lnTo>
                <a:lnTo>
                  <a:pt x="512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11"/>
          <p:cNvGrpSpPr/>
          <p:nvPr/>
        </p:nvGrpSpPr>
        <p:grpSpPr>
          <a:xfrm flipH="1">
            <a:off x="2207694" y="692645"/>
            <a:ext cx="4283325" cy="3765604"/>
            <a:chOff x="3647700" y="1418025"/>
            <a:chExt cx="3459875" cy="3042175"/>
          </a:xfrm>
        </p:grpSpPr>
        <p:sp>
          <p:nvSpPr>
            <p:cNvPr id="188" name="Google Shape;188;p11"/>
            <p:cNvSpPr/>
            <p:nvPr/>
          </p:nvSpPr>
          <p:spPr>
            <a:xfrm>
              <a:off x="3647700" y="1418025"/>
              <a:ext cx="3459875" cy="3042175"/>
            </a:xfrm>
            <a:custGeom>
              <a:avLst/>
              <a:gdLst/>
              <a:ahLst/>
              <a:cxnLst/>
              <a:rect l="l" t="t" r="r" b="b"/>
              <a:pathLst>
                <a:path w="138395" h="121687" extrusionOk="0">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4342375" y="1462500"/>
              <a:ext cx="49000" cy="42250"/>
            </a:xfrm>
            <a:custGeom>
              <a:avLst/>
              <a:gdLst/>
              <a:ahLst/>
              <a:cxnLst/>
              <a:rect l="l" t="t" r="r" b="b"/>
              <a:pathLst>
                <a:path w="1960" h="1690" extrusionOk="0">
                  <a:moveTo>
                    <a:pt x="1780" y="0"/>
                  </a:moveTo>
                  <a:lnTo>
                    <a:pt x="1780" y="0"/>
                  </a:lnTo>
                  <a:cubicBezTo>
                    <a:pt x="1780" y="0"/>
                    <a:pt x="1487" y="0"/>
                    <a:pt x="1127" y="91"/>
                  </a:cubicBezTo>
                  <a:cubicBezTo>
                    <a:pt x="924" y="181"/>
                    <a:pt x="744" y="293"/>
                    <a:pt x="564" y="383"/>
                  </a:cubicBezTo>
                  <a:cubicBezTo>
                    <a:pt x="744" y="293"/>
                    <a:pt x="924" y="181"/>
                    <a:pt x="1127" y="181"/>
                  </a:cubicBezTo>
                  <a:cubicBezTo>
                    <a:pt x="1487" y="91"/>
                    <a:pt x="1780" y="0"/>
                    <a:pt x="1780" y="0"/>
                  </a:cubicBezTo>
                  <a:close/>
                  <a:moveTo>
                    <a:pt x="564" y="383"/>
                  </a:moveTo>
                  <a:cubicBezTo>
                    <a:pt x="361" y="383"/>
                    <a:pt x="271" y="473"/>
                    <a:pt x="181" y="563"/>
                  </a:cubicBezTo>
                  <a:cubicBezTo>
                    <a:pt x="271" y="473"/>
                    <a:pt x="474" y="473"/>
                    <a:pt x="564" y="383"/>
                  </a:cubicBezTo>
                  <a:close/>
                  <a:moveTo>
                    <a:pt x="181" y="563"/>
                  </a:moveTo>
                  <a:cubicBezTo>
                    <a:pt x="91" y="653"/>
                    <a:pt x="1" y="744"/>
                    <a:pt x="91" y="946"/>
                  </a:cubicBezTo>
                  <a:cubicBezTo>
                    <a:pt x="91" y="744"/>
                    <a:pt x="91" y="653"/>
                    <a:pt x="181" y="563"/>
                  </a:cubicBezTo>
                  <a:close/>
                  <a:moveTo>
                    <a:pt x="92" y="948"/>
                  </a:moveTo>
                  <a:lnTo>
                    <a:pt x="92" y="948"/>
                  </a:lnTo>
                  <a:cubicBezTo>
                    <a:pt x="182" y="1037"/>
                    <a:pt x="271" y="1127"/>
                    <a:pt x="361" y="1216"/>
                  </a:cubicBezTo>
                  <a:cubicBezTo>
                    <a:pt x="474" y="1216"/>
                    <a:pt x="654" y="1306"/>
                    <a:pt x="744" y="1306"/>
                  </a:cubicBezTo>
                  <a:cubicBezTo>
                    <a:pt x="654" y="1306"/>
                    <a:pt x="474" y="1216"/>
                    <a:pt x="361" y="1126"/>
                  </a:cubicBezTo>
                  <a:cubicBezTo>
                    <a:pt x="271" y="1126"/>
                    <a:pt x="182" y="1037"/>
                    <a:pt x="92" y="948"/>
                  </a:cubicBezTo>
                  <a:close/>
                  <a:moveTo>
                    <a:pt x="745" y="1308"/>
                  </a:moveTo>
                  <a:lnTo>
                    <a:pt x="745" y="1308"/>
                  </a:lnTo>
                  <a:cubicBezTo>
                    <a:pt x="835" y="1419"/>
                    <a:pt x="925" y="1420"/>
                    <a:pt x="1037" y="1509"/>
                  </a:cubicBezTo>
                  <a:cubicBezTo>
                    <a:pt x="1127" y="1509"/>
                    <a:pt x="1217" y="1509"/>
                    <a:pt x="1307" y="1599"/>
                  </a:cubicBezTo>
                  <a:cubicBezTo>
                    <a:pt x="1690" y="1689"/>
                    <a:pt x="1960" y="1689"/>
                    <a:pt x="1960" y="1689"/>
                  </a:cubicBezTo>
                  <a:cubicBezTo>
                    <a:pt x="1960" y="1689"/>
                    <a:pt x="1780" y="1599"/>
                    <a:pt x="1397" y="1509"/>
                  </a:cubicBezTo>
                  <a:cubicBezTo>
                    <a:pt x="1307" y="1509"/>
                    <a:pt x="1127" y="1509"/>
                    <a:pt x="1037" y="1419"/>
                  </a:cubicBezTo>
                  <a:cubicBezTo>
                    <a:pt x="925" y="1419"/>
                    <a:pt x="835" y="1419"/>
                    <a:pt x="745" y="13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4466800" y="1509225"/>
              <a:ext cx="103025" cy="14100"/>
            </a:xfrm>
            <a:custGeom>
              <a:avLst/>
              <a:gdLst/>
              <a:ahLst/>
              <a:cxnLst/>
              <a:rect l="l" t="t" r="r" b="b"/>
              <a:pathLst>
                <a:path w="4121" h="564" extrusionOk="0">
                  <a:moveTo>
                    <a:pt x="0" y="0"/>
                  </a:moveTo>
                  <a:lnTo>
                    <a:pt x="0" y="113"/>
                  </a:lnTo>
                  <a:lnTo>
                    <a:pt x="4121" y="563"/>
                  </a:lnTo>
                  <a:lnTo>
                    <a:pt x="4121" y="47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4670575" y="1532875"/>
              <a:ext cx="103050" cy="11850"/>
            </a:xfrm>
            <a:custGeom>
              <a:avLst/>
              <a:gdLst/>
              <a:ahLst/>
              <a:cxnLst/>
              <a:rect l="l" t="t" r="r" b="b"/>
              <a:pathLst>
                <a:path w="4122" h="474" extrusionOk="0">
                  <a:moveTo>
                    <a:pt x="1" y="0"/>
                  </a:moveTo>
                  <a:lnTo>
                    <a:pt x="4121" y="473"/>
                  </a:lnTo>
                  <a:lnTo>
                    <a:pt x="4121" y="38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4877175" y="1554250"/>
              <a:ext cx="103050" cy="14100"/>
            </a:xfrm>
            <a:custGeom>
              <a:avLst/>
              <a:gdLst/>
              <a:ahLst/>
              <a:cxnLst/>
              <a:rect l="l" t="t" r="r" b="b"/>
              <a:pathLst>
                <a:path w="4122" h="564" extrusionOk="0">
                  <a:moveTo>
                    <a:pt x="1" y="1"/>
                  </a:moveTo>
                  <a:lnTo>
                    <a:pt x="4121" y="564"/>
                  </a:lnTo>
                  <a:lnTo>
                    <a:pt x="4121" y="45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5055075" y="1586900"/>
              <a:ext cx="59125" cy="44500"/>
            </a:xfrm>
            <a:custGeom>
              <a:avLst/>
              <a:gdLst/>
              <a:ahLst/>
              <a:cxnLst/>
              <a:rect l="l" t="t" r="r" b="b"/>
              <a:pathLst>
                <a:path w="2365" h="1780" extrusionOk="0">
                  <a:moveTo>
                    <a:pt x="1036" y="1"/>
                  </a:moveTo>
                  <a:cubicBezTo>
                    <a:pt x="1036" y="1"/>
                    <a:pt x="1239" y="91"/>
                    <a:pt x="1599" y="271"/>
                  </a:cubicBezTo>
                  <a:cubicBezTo>
                    <a:pt x="1802" y="271"/>
                    <a:pt x="1982" y="384"/>
                    <a:pt x="2162" y="564"/>
                  </a:cubicBezTo>
                  <a:cubicBezTo>
                    <a:pt x="2252" y="654"/>
                    <a:pt x="2365" y="744"/>
                    <a:pt x="2252" y="834"/>
                  </a:cubicBezTo>
                  <a:cubicBezTo>
                    <a:pt x="2162" y="947"/>
                    <a:pt x="2072" y="1037"/>
                    <a:pt x="1982" y="1127"/>
                  </a:cubicBezTo>
                  <a:cubicBezTo>
                    <a:pt x="2072" y="1127"/>
                    <a:pt x="2252" y="1037"/>
                    <a:pt x="2365" y="947"/>
                  </a:cubicBezTo>
                  <a:cubicBezTo>
                    <a:pt x="2365" y="744"/>
                    <a:pt x="2365" y="564"/>
                    <a:pt x="2252" y="474"/>
                  </a:cubicBezTo>
                  <a:cubicBezTo>
                    <a:pt x="2072" y="384"/>
                    <a:pt x="1802" y="271"/>
                    <a:pt x="1689" y="181"/>
                  </a:cubicBezTo>
                  <a:cubicBezTo>
                    <a:pt x="1329" y="1"/>
                    <a:pt x="1036" y="1"/>
                    <a:pt x="1036" y="1"/>
                  </a:cubicBezTo>
                  <a:close/>
                  <a:moveTo>
                    <a:pt x="1982" y="1127"/>
                  </a:moveTo>
                  <a:cubicBezTo>
                    <a:pt x="1509" y="1307"/>
                    <a:pt x="1036" y="1510"/>
                    <a:pt x="676" y="1600"/>
                  </a:cubicBezTo>
                  <a:cubicBezTo>
                    <a:pt x="1036" y="1510"/>
                    <a:pt x="1509" y="1397"/>
                    <a:pt x="1982" y="1127"/>
                  </a:cubicBezTo>
                  <a:close/>
                  <a:moveTo>
                    <a:pt x="676" y="1600"/>
                  </a:moveTo>
                  <a:cubicBezTo>
                    <a:pt x="293" y="1690"/>
                    <a:pt x="0" y="1690"/>
                    <a:pt x="0" y="1690"/>
                  </a:cubicBezTo>
                  <a:lnTo>
                    <a:pt x="0" y="1780"/>
                  </a:lnTo>
                  <a:cubicBezTo>
                    <a:pt x="0" y="1780"/>
                    <a:pt x="293" y="1690"/>
                    <a:pt x="676" y="16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4853525" y="1649950"/>
              <a:ext cx="100800" cy="23675"/>
            </a:xfrm>
            <a:custGeom>
              <a:avLst/>
              <a:gdLst/>
              <a:ahLst/>
              <a:cxnLst/>
              <a:rect l="l" t="t" r="r" b="b"/>
              <a:pathLst>
                <a:path w="4032" h="947" extrusionOk="0">
                  <a:moveTo>
                    <a:pt x="4032" y="1"/>
                  </a:moveTo>
                  <a:lnTo>
                    <a:pt x="1" y="947"/>
                  </a:lnTo>
                  <a:lnTo>
                    <a:pt x="4032" y="113"/>
                  </a:lnTo>
                  <a:lnTo>
                    <a:pt x="4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4652000" y="1695000"/>
              <a:ext cx="100800" cy="28175"/>
            </a:xfrm>
            <a:custGeom>
              <a:avLst/>
              <a:gdLst/>
              <a:ahLst/>
              <a:cxnLst/>
              <a:rect l="l" t="t" r="r" b="b"/>
              <a:pathLst>
                <a:path w="4032" h="1127" extrusionOk="0">
                  <a:moveTo>
                    <a:pt x="4031" y="0"/>
                  </a:moveTo>
                  <a:lnTo>
                    <a:pt x="1" y="1014"/>
                  </a:lnTo>
                  <a:lnTo>
                    <a:pt x="1" y="1126"/>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4452725" y="1746225"/>
              <a:ext cx="100775" cy="33225"/>
            </a:xfrm>
            <a:custGeom>
              <a:avLst/>
              <a:gdLst/>
              <a:ahLst/>
              <a:cxnLst/>
              <a:rect l="l" t="t" r="r" b="b"/>
              <a:pathLst>
                <a:path w="4031" h="1329" extrusionOk="0">
                  <a:moveTo>
                    <a:pt x="4031" y="0"/>
                  </a:moveTo>
                  <a:lnTo>
                    <a:pt x="0" y="1216"/>
                  </a:lnTo>
                  <a:lnTo>
                    <a:pt x="90" y="1329"/>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4264700" y="1812075"/>
              <a:ext cx="94025" cy="51825"/>
            </a:xfrm>
            <a:custGeom>
              <a:avLst/>
              <a:gdLst/>
              <a:ahLst/>
              <a:cxnLst/>
              <a:rect l="l" t="t" r="r" b="b"/>
              <a:pathLst>
                <a:path w="3761" h="2073" extrusionOk="0">
                  <a:moveTo>
                    <a:pt x="3671" y="1"/>
                  </a:moveTo>
                  <a:lnTo>
                    <a:pt x="3108" y="271"/>
                  </a:lnTo>
                  <a:cubicBezTo>
                    <a:pt x="2905" y="384"/>
                    <a:pt x="2725" y="474"/>
                    <a:pt x="2455" y="564"/>
                  </a:cubicBezTo>
                  <a:cubicBezTo>
                    <a:pt x="2252" y="654"/>
                    <a:pt x="2072" y="744"/>
                    <a:pt x="1779" y="834"/>
                  </a:cubicBezTo>
                  <a:cubicBezTo>
                    <a:pt x="1599" y="1037"/>
                    <a:pt x="1329" y="1127"/>
                    <a:pt x="1126" y="1217"/>
                  </a:cubicBezTo>
                  <a:cubicBezTo>
                    <a:pt x="1036" y="1307"/>
                    <a:pt x="946" y="1397"/>
                    <a:pt x="856" y="1397"/>
                  </a:cubicBezTo>
                  <a:cubicBezTo>
                    <a:pt x="766" y="1510"/>
                    <a:pt x="653" y="1510"/>
                    <a:pt x="563" y="1600"/>
                  </a:cubicBezTo>
                  <a:lnTo>
                    <a:pt x="0" y="1960"/>
                  </a:lnTo>
                  <a:lnTo>
                    <a:pt x="90" y="2073"/>
                  </a:lnTo>
                  <a:cubicBezTo>
                    <a:pt x="90" y="2073"/>
                    <a:pt x="293" y="1870"/>
                    <a:pt x="653" y="1690"/>
                  </a:cubicBezTo>
                  <a:cubicBezTo>
                    <a:pt x="766" y="1690"/>
                    <a:pt x="766" y="1600"/>
                    <a:pt x="856" y="1510"/>
                  </a:cubicBezTo>
                  <a:cubicBezTo>
                    <a:pt x="946" y="1510"/>
                    <a:pt x="1126" y="1397"/>
                    <a:pt x="1216" y="1307"/>
                  </a:cubicBezTo>
                  <a:cubicBezTo>
                    <a:pt x="1419" y="1217"/>
                    <a:pt x="1599" y="1127"/>
                    <a:pt x="1892" y="1037"/>
                  </a:cubicBezTo>
                  <a:cubicBezTo>
                    <a:pt x="2072" y="834"/>
                    <a:pt x="2342" y="744"/>
                    <a:pt x="2545" y="654"/>
                  </a:cubicBezTo>
                  <a:cubicBezTo>
                    <a:pt x="2725" y="564"/>
                    <a:pt x="2905" y="474"/>
                    <a:pt x="3108" y="384"/>
                  </a:cubicBezTo>
                  <a:cubicBezTo>
                    <a:pt x="3468" y="181"/>
                    <a:pt x="3761" y="91"/>
                    <a:pt x="3761" y="91"/>
                  </a:cubicBezTo>
                  <a:lnTo>
                    <a:pt x="36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4255700" y="1945500"/>
              <a:ext cx="93475" cy="47325"/>
            </a:xfrm>
            <a:custGeom>
              <a:avLst/>
              <a:gdLst/>
              <a:ahLst/>
              <a:cxnLst/>
              <a:rect l="l" t="t" r="r" b="b"/>
              <a:pathLst>
                <a:path w="3739" h="1893" extrusionOk="0">
                  <a:moveTo>
                    <a:pt x="90" y="1"/>
                  </a:moveTo>
                  <a:lnTo>
                    <a:pt x="0" y="113"/>
                  </a:lnTo>
                  <a:cubicBezTo>
                    <a:pt x="0" y="113"/>
                    <a:pt x="180" y="293"/>
                    <a:pt x="563" y="474"/>
                  </a:cubicBezTo>
                  <a:cubicBezTo>
                    <a:pt x="653" y="564"/>
                    <a:pt x="833" y="676"/>
                    <a:pt x="1126" y="766"/>
                  </a:cubicBezTo>
                  <a:cubicBezTo>
                    <a:pt x="1216" y="856"/>
                    <a:pt x="1306" y="946"/>
                    <a:pt x="1396" y="946"/>
                  </a:cubicBezTo>
                  <a:cubicBezTo>
                    <a:pt x="1576" y="1036"/>
                    <a:pt x="1689" y="1036"/>
                    <a:pt x="1779" y="1127"/>
                  </a:cubicBezTo>
                  <a:cubicBezTo>
                    <a:pt x="2049" y="1239"/>
                    <a:pt x="2252" y="1329"/>
                    <a:pt x="2522" y="1419"/>
                  </a:cubicBezTo>
                  <a:cubicBezTo>
                    <a:pt x="2702" y="1509"/>
                    <a:pt x="2905" y="1599"/>
                    <a:pt x="3085" y="1599"/>
                  </a:cubicBezTo>
                  <a:cubicBezTo>
                    <a:pt x="3468" y="1802"/>
                    <a:pt x="3738" y="1892"/>
                    <a:pt x="3738" y="1892"/>
                  </a:cubicBezTo>
                  <a:lnTo>
                    <a:pt x="3738" y="1689"/>
                  </a:lnTo>
                  <a:cubicBezTo>
                    <a:pt x="3738" y="1689"/>
                    <a:pt x="3558" y="1599"/>
                    <a:pt x="3175" y="1509"/>
                  </a:cubicBezTo>
                  <a:cubicBezTo>
                    <a:pt x="2995" y="1419"/>
                    <a:pt x="2702" y="1419"/>
                    <a:pt x="2522" y="1329"/>
                  </a:cubicBezTo>
                  <a:cubicBezTo>
                    <a:pt x="2342" y="1239"/>
                    <a:pt x="2049" y="1127"/>
                    <a:pt x="1869" y="1036"/>
                  </a:cubicBezTo>
                  <a:cubicBezTo>
                    <a:pt x="1689" y="946"/>
                    <a:pt x="1576" y="946"/>
                    <a:pt x="1486" y="856"/>
                  </a:cubicBezTo>
                  <a:cubicBezTo>
                    <a:pt x="1396" y="766"/>
                    <a:pt x="1306" y="766"/>
                    <a:pt x="1126" y="676"/>
                  </a:cubicBezTo>
                  <a:cubicBezTo>
                    <a:pt x="923" y="564"/>
                    <a:pt x="743" y="474"/>
                    <a:pt x="563" y="383"/>
                  </a:cubicBezTo>
                  <a:cubicBezTo>
                    <a:pt x="270" y="113"/>
                    <a:pt x="9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4447650" y="2015875"/>
              <a:ext cx="100800" cy="25925"/>
            </a:xfrm>
            <a:custGeom>
              <a:avLst/>
              <a:gdLst/>
              <a:ahLst/>
              <a:cxnLst/>
              <a:rect l="l" t="t" r="r" b="b"/>
              <a:pathLst>
                <a:path w="4032" h="1037" extrusionOk="0">
                  <a:moveTo>
                    <a:pt x="91" y="0"/>
                  </a:moveTo>
                  <a:lnTo>
                    <a:pt x="1" y="113"/>
                  </a:lnTo>
                  <a:lnTo>
                    <a:pt x="4031" y="1036"/>
                  </a:lnTo>
                  <a:lnTo>
                    <a:pt x="4031" y="94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4649750" y="2060900"/>
              <a:ext cx="103050" cy="23125"/>
            </a:xfrm>
            <a:custGeom>
              <a:avLst/>
              <a:gdLst/>
              <a:ahLst/>
              <a:cxnLst/>
              <a:rect l="l" t="t" r="r" b="b"/>
              <a:pathLst>
                <a:path w="4122" h="925" extrusionOk="0">
                  <a:moveTo>
                    <a:pt x="91" y="1"/>
                  </a:moveTo>
                  <a:lnTo>
                    <a:pt x="0" y="91"/>
                  </a:lnTo>
                  <a:lnTo>
                    <a:pt x="4031" y="924"/>
                  </a:lnTo>
                  <a:lnTo>
                    <a:pt x="4121" y="744"/>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4853525" y="2100325"/>
              <a:ext cx="100800" cy="23650"/>
            </a:xfrm>
            <a:custGeom>
              <a:avLst/>
              <a:gdLst/>
              <a:ahLst/>
              <a:cxnLst/>
              <a:rect l="l" t="t" r="r" b="b"/>
              <a:pathLst>
                <a:path w="4032" h="946" extrusionOk="0">
                  <a:moveTo>
                    <a:pt x="1" y="0"/>
                  </a:moveTo>
                  <a:lnTo>
                    <a:pt x="1" y="203"/>
                  </a:lnTo>
                  <a:lnTo>
                    <a:pt x="4032" y="946"/>
                  </a:lnTo>
                  <a:lnTo>
                    <a:pt x="4032" y="766"/>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5055075" y="2140275"/>
              <a:ext cx="101350" cy="25925"/>
            </a:xfrm>
            <a:custGeom>
              <a:avLst/>
              <a:gdLst/>
              <a:ahLst/>
              <a:cxnLst/>
              <a:rect l="l" t="t" r="r" b="b"/>
              <a:pathLst>
                <a:path w="4054" h="1037" extrusionOk="0">
                  <a:moveTo>
                    <a:pt x="0" y="1"/>
                  </a:moveTo>
                  <a:lnTo>
                    <a:pt x="0" y="203"/>
                  </a:lnTo>
                  <a:lnTo>
                    <a:pt x="4053" y="1037"/>
                  </a:lnTo>
                  <a:lnTo>
                    <a:pt x="4053" y="85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5257175" y="2182500"/>
              <a:ext cx="100775" cy="28175"/>
            </a:xfrm>
            <a:custGeom>
              <a:avLst/>
              <a:gdLst/>
              <a:ahLst/>
              <a:cxnLst/>
              <a:rect l="l" t="t" r="r" b="b"/>
              <a:pathLst>
                <a:path w="4031" h="1127" extrusionOk="0">
                  <a:moveTo>
                    <a:pt x="0" y="1"/>
                  </a:moveTo>
                  <a:lnTo>
                    <a:pt x="0" y="203"/>
                  </a:lnTo>
                  <a:lnTo>
                    <a:pt x="4031" y="1127"/>
                  </a:lnTo>
                  <a:lnTo>
                    <a:pt x="4031" y="94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5458700" y="2229800"/>
              <a:ext cx="100800" cy="30425"/>
            </a:xfrm>
            <a:custGeom>
              <a:avLst/>
              <a:gdLst/>
              <a:ahLst/>
              <a:cxnLst/>
              <a:rect l="l" t="t" r="r" b="b"/>
              <a:pathLst>
                <a:path w="4032" h="1217" extrusionOk="0">
                  <a:moveTo>
                    <a:pt x="0" y="0"/>
                  </a:moveTo>
                  <a:lnTo>
                    <a:pt x="0" y="180"/>
                  </a:lnTo>
                  <a:lnTo>
                    <a:pt x="3941" y="1216"/>
                  </a:lnTo>
                  <a:lnTo>
                    <a:pt x="4031" y="92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a:off x="5657975" y="2278775"/>
              <a:ext cx="100800" cy="35475"/>
            </a:xfrm>
            <a:custGeom>
              <a:avLst/>
              <a:gdLst/>
              <a:ahLst/>
              <a:cxnLst/>
              <a:rect l="l" t="t" r="r" b="b"/>
              <a:pathLst>
                <a:path w="4032" h="1419" extrusionOk="0">
                  <a:moveTo>
                    <a:pt x="91" y="0"/>
                  </a:moveTo>
                  <a:lnTo>
                    <a:pt x="1" y="293"/>
                  </a:lnTo>
                  <a:lnTo>
                    <a:pt x="3941" y="1419"/>
                  </a:lnTo>
                  <a:lnTo>
                    <a:pt x="4031" y="112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a:off x="5855000" y="2337300"/>
              <a:ext cx="100800" cy="42250"/>
            </a:xfrm>
            <a:custGeom>
              <a:avLst/>
              <a:gdLst/>
              <a:ahLst/>
              <a:cxnLst/>
              <a:rect l="l" t="t" r="r" b="b"/>
              <a:pathLst>
                <a:path w="4032" h="1690" extrusionOk="0">
                  <a:moveTo>
                    <a:pt x="91" y="1"/>
                  </a:moveTo>
                  <a:lnTo>
                    <a:pt x="1" y="294"/>
                  </a:lnTo>
                  <a:lnTo>
                    <a:pt x="3942" y="1690"/>
                  </a:lnTo>
                  <a:lnTo>
                    <a:pt x="4032" y="1330"/>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6049800" y="2407675"/>
              <a:ext cx="98525" cy="49575"/>
            </a:xfrm>
            <a:custGeom>
              <a:avLst/>
              <a:gdLst/>
              <a:ahLst/>
              <a:cxnLst/>
              <a:rect l="l" t="t" r="r" b="b"/>
              <a:pathLst>
                <a:path w="3941" h="1983" extrusionOk="0">
                  <a:moveTo>
                    <a:pt x="90" y="1"/>
                  </a:moveTo>
                  <a:lnTo>
                    <a:pt x="0" y="293"/>
                  </a:lnTo>
                  <a:lnTo>
                    <a:pt x="3761" y="1982"/>
                  </a:lnTo>
                  <a:lnTo>
                    <a:pt x="3941" y="1599"/>
                  </a:lnTo>
                  <a:lnTo>
                    <a:pt x="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6235000" y="2494375"/>
              <a:ext cx="94025" cy="61375"/>
            </a:xfrm>
            <a:custGeom>
              <a:avLst/>
              <a:gdLst/>
              <a:ahLst/>
              <a:cxnLst/>
              <a:rect l="l" t="t" r="r" b="b"/>
              <a:pathLst>
                <a:path w="3761" h="2455" extrusionOk="0">
                  <a:moveTo>
                    <a:pt x="203" y="0"/>
                  </a:moveTo>
                  <a:lnTo>
                    <a:pt x="0" y="293"/>
                  </a:lnTo>
                  <a:cubicBezTo>
                    <a:pt x="0" y="293"/>
                    <a:pt x="946" y="856"/>
                    <a:pt x="1779" y="1329"/>
                  </a:cubicBezTo>
                  <a:cubicBezTo>
                    <a:pt x="2252" y="1599"/>
                    <a:pt x="2635" y="1892"/>
                    <a:pt x="3018" y="2162"/>
                  </a:cubicBezTo>
                  <a:cubicBezTo>
                    <a:pt x="3288" y="2365"/>
                    <a:pt x="3581" y="2455"/>
                    <a:pt x="3581" y="2455"/>
                  </a:cubicBezTo>
                  <a:lnTo>
                    <a:pt x="3761" y="2162"/>
                  </a:lnTo>
                  <a:cubicBezTo>
                    <a:pt x="3761" y="2162"/>
                    <a:pt x="3581" y="1982"/>
                    <a:pt x="3198" y="1802"/>
                  </a:cubicBezTo>
                  <a:cubicBezTo>
                    <a:pt x="2905" y="1599"/>
                    <a:pt x="2455" y="1329"/>
                    <a:pt x="1982" y="1036"/>
                  </a:cubicBezTo>
                  <a:cubicBezTo>
                    <a:pt x="1126" y="473"/>
                    <a:pt x="203"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a:off x="6401625" y="2614275"/>
              <a:ext cx="72650" cy="86725"/>
            </a:xfrm>
            <a:custGeom>
              <a:avLst/>
              <a:gdLst/>
              <a:ahLst/>
              <a:cxnLst/>
              <a:rect l="l" t="t" r="r" b="b"/>
              <a:pathLst>
                <a:path w="2906" h="3469" extrusionOk="0">
                  <a:moveTo>
                    <a:pt x="293" y="1"/>
                  </a:moveTo>
                  <a:lnTo>
                    <a:pt x="1" y="271"/>
                  </a:lnTo>
                  <a:cubicBezTo>
                    <a:pt x="1" y="271"/>
                    <a:pt x="181" y="474"/>
                    <a:pt x="474" y="744"/>
                  </a:cubicBezTo>
                  <a:cubicBezTo>
                    <a:pt x="564" y="946"/>
                    <a:pt x="744" y="1037"/>
                    <a:pt x="946" y="1217"/>
                  </a:cubicBezTo>
                  <a:cubicBezTo>
                    <a:pt x="1036" y="1397"/>
                    <a:pt x="1217" y="1599"/>
                    <a:pt x="1419" y="1780"/>
                  </a:cubicBezTo>
                  <a:cubicBezTo>
                    <a:pt x="1509" y="1870"/>
                    <a:pt x="1509" y="2072"/>
                    <a:pt x="1599" y="2162"/>
                  </a:cubicBezTo>
                  <a:cubicBezTo>
                    <a:pt x="1689" y="2252"/>
                    <a:pt x="1780" y="2343"/>
                    <a:pt x="1780" y="2433"/>
                  </a:cubicBezTo>
                  <a:cubicBezTo>
                    <a:pt x="1982" y="2635"/>
                    <a:pt x="2072" y="2815"/>
                    <a:pt x="2162" y="2996"/>
                  </a:cubicBezTo>
                  <a:cubicBezTo>
                    <a:pt x="2343" y="3288"/>
                    <a:pt x="2545" y="3468"/>
                    <a:pt x="2545" y="3468"/>
                  </a:cubicBezTo>
                  <a:lnTo>
                    <a:pt x="2905" y="3288"/>
                  </a:lnTo>
                  <a:cubicBezTo>
                    <a:pt x="2905" y="3288"/>
                    <a:pt x="2725" y="3086"/>
                    <a:pt x="2545" y="2725"/>
                  </a:cubicBezTo>
                  <a:cubicBezTo>
                    <a:pt x="2433" y="2523"/>
                    <a:pt x="2343" y="2343"/>
                    <a:pt x="2162" y="2162"/>
                  </a:cubicBezTo>
                  <a:cubicBezTo>
                    <a:pt x="2072" y="2072"/>
                    <a:pt x="2072" y="1960"/>
                    <a:pt x="1982" y="1870"/>
                  </a:cubicBezTo>
                  <a:cubicBezTo>
                    <a:pt x="1870" y="1780"/>
                    <a:pt x="1780" y="1690"/>
                    <a:pt x="1689" y="1599"/>
                  </a:cubicBezTo>
                  <a:cubicBezTo>
                    <a:pt x="1509" y="1307"/>
                    <a:pt x="1419" y="1127"/>
                    <a:pt x="1217" y="946"/>
                  </a:cubicBezTo>
                  <a:cubicBezTo>
                    <a:pt x="1036" y="744"/>
                    <a:pt x="946" y="654"/>
                    <a:pt x="744" y="474"/>
                  </a:cubicBezTo>
                  <a:cubicBezTo>
                    <a:pt x="474" y="181"/>
                    <a:pt x="293" y="1"/>
                    <a:pt x="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a:off x="6472000" y="2797225"/>
              <a:ext cx="30425" cy="103050"/>
            </a:xfrm>
            <a:custGeom>
              <a:avLst/>
              <a:gdLst/>
              <a:ahLst/>
              <a:cxnLst/>
              <a:rect l="l" t="t" r="r" b="b"/>
              <a:pathLst>
                <a:path w="1217" h="4122" extrusionOk="0">
                  <a:moveTo>
                    <a:pt x="743" y="1"/>
                  </a:moveTo>
                  <a:lnTo>
                    <a:pt x="743" y="654"/>
                  </a:lnTo>
                  <a:lnTo>
                    <a:pt x="743" y="947"/>
                  </a:lnTo>
                  <a:cubicBezTo>
                    <a:pt x="743" y="1127"/>
                    <a:pt x="743" y="1217"/>
                    <a:pt x="653" y="1307"/>
                  </a:cubicBezTo>
                  <a:cubicBezTo>
                    <a:pt x="653" y="1510"/>
                    <a:pt x="653" y="1780"/>
                    <a:pt x="563" y="2073"/>
                  </a:cubicBezTo>
                  <a:cubicBezTo>
                    <a:pt x="563" y="2253"/>
                    <a:pt x="473" y="2523"/>
                    <a:pt x="383" y="2726"/>
                  </a:cubicBezTo>
                  <a:cubicBezTo>
                    <a:pt x="383" y="2906"/>
                    <a:pt x="383" y="2996"/>
                    <a:pt x="293" y="3086"/>
                  </a:cubicBezTo>
                  <a:cubicBezTo>
                    <a:pt x="293" y="3198"/>
                    <a:pt x="293" y="3289"/>
                    <a:pt x="181" y="3379"/>
                  </a:cubicBezTo>
                  <a:cubicBezTo>
                    <a:pt x="181" y="3559"/>
                    <a:pt x="90" y="3649"/>
                    <a:pt x="90" y="3852"/>
                  </a:cubicBezTo>
                  <a:lnTo>
                    <a:pt x="0" y="3942"/>
                  </a:lnTo>
                  <a:lnTo>
                    <a:pt x="473" y="4122"/>
                  </a:lnTo>
                  <a:lnTo>
                    <a:pt x="473" y="3942"/>
                  </a:lnTo>
                  <a:cubicBezTo>
                    <a:pt x="563" y="3852"/>
                    <a:pt x="563" y="3761"/>
                    <a:pt x="653" y="3559"/>
                  </a:cubicBezTo>
                  <a:cubicBezTo>
                    <a:pt x="653" y="3469"/>
                    <a:pt x="743" y="3289"/>
                    <a:pt x="743" y="3198"/>
                  </a:cubicBezTo>
                  <a:cubicBezTo>
                    <a:pt x="743" y="3086"/>
                    <a:pt x="856" y="2996"/>
                    <a:pt x="856" y="2906"/>
                  </a:cubicBezTo>
                  <a:cubicBezTo>
                    <a:pt x="946" y="2636"/>
                    <a:pt x="946" y="2343"/>
                    <a:pt x="1036" y="2163"/>
                  </a:cubicBezTo>
                  <a:cubicBezTo>
                    <a:pt x="1126" y="1870"/>
                    <a:pt x="1126" y="1600"/>
                    <a:pt x="1126" y="1307"/>
                  </a:cubicBezTo>
                  <a:cubicBezTo>
                    <a:pt x="1126" y="1217"/>
                    <a:pt x="1216" y="1127"/>
                    <a:pt x="1216" y="1037"/>
                  </a:cubicBezTo>
                  <a:lnTo>
                    <a:pt x="1216" y="654"/>
                  </a:lnTo>
                  <a:lnTo>
                    <a:pt x="12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a:off x="6371225" y="2986950"/>
              <a:ext cx="65900" cy="94025"/>
            </a:xfrm>
            <a:custGeom>
              <a:avLst/>
              <a:gdLst/>
              <a:ahLst/>
              <a:cxnLst/>
              <a:rect l="l" t="t" r="r" b="b"/>
              <a:pathLst>
                <a:path w="2636" h="3761" extrusionOk="0">
                  <a:moveTo>
                    <a:pt x="2162" y="0"/>
                  </a:moveTo>
                  <a:cubicBezTo>
                    <a:pt x="2162" y="0"/>
                    <a:pt x="1690" y="946"/>
                    <a:pt x="1127" y="1802"/>
                  </a:cubicBezTo>
                  <a:lnTo>
                    <a:pt x="1" y="3491"/>
                  </a:lnTo>
                  <a:lnTo>
                    <a:pt x="384" y="3761"/>
                  </a:lnTo>
                  <a:lnTo>
                    <a:pt x="1509" y="2072"/>
                  </a:lnTo>
                  <a:cubicBezTo>
                    <a:pt x="2072" y="1126"/>
                    <a:pt x="2635" y="293"/>
                    <a:pt x="2635" y="293"/>
                  </a:cubicBezTo>
                  <a:lnTo>
                    <a:pt x="2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6244575" y="3155825"/>
              <a:ext cx="74900" cy="89550"/>
            </a:xfrm>
            <a:custGeom>
              <a:avLst/>
              <a:gdLst/>
              <a:ahLst/>
              <a:cxnLst/>
              <a:rect l="l" t="t" r="r" b="b"/>
              <a:pathLst>
                <a:path w="2996" h="3582" extrusionOk="0">
                  <a:moveTo>
                    <a:pt x="2635" y="1"/>
                  </a:moveTo>
                  <a:lnTo>
                    <a:pt x="0" y="3198"/>
                  </a:lnTo>
                  <a:lnTo>
                    <a:pt x="383" y="3581"/>
                  </a:lnTo>
                  <a:lnTo>
                    <a:pt x="2995" y="384"/>
                  </a:lnTo>
                  <a:lnTo>
                    <a:pt x="26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a:off x="6106075" y="3313450"/>
              <a:ext cx="79975" cy="86725"/>
            </a:xfrm>
            <a:custGeom>
              <a:avLst/>
              <a:gdLst/>
              <a:ahLst/>
              <a:cxnLst/>
              <a:rect l="l" t="t" r="r" b="b"/>
              <a:pathLst>
                <a:path w="3199" h="3469" extrusionOk="0">
                  <a:moveTo>
                    <a:pt x="2816" y="1"/>
                  </a:moveTo>
                  <a:lnTo>
                    <a:pt x="1" y="2996"/>
                  </a:lnTo>
                  <a:lnTo>
                    <a:pt x="384" y="3468"/>
                  </a:lnTo>
                  <a:lnTo>
                    <a:pt x="3198" y="361"/>
                  </a:lnTo>
                  <a:lnTo>
                    <a:pt x="28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5960850" y="3463200"/>
              <a:ext cx="84450" cy="84475"/>
            </a:xfrm>
            <a:custGeom>
              <a:avLst/>
              <a:gdLst/>
              <a:ahLst/>
              <a:cxnLst/>
              <a:rect l="l" t="t" r="r" b="b"/>
              <a:pathLst>
                <a:path w="3378" h="3379" extrusionOk="0">
                  <a:moveTo>
                    <a:pt x="2905" y="0"/>
                  </a:moveTo>
                  <a:lnTo>
                    <a:pt x="0" y="2905"/>
                  </a:lnTo>
                  <a:lnTo>
                    <a:pt x="361" y="3378"/>
                  </a:lnTo>
                  <a:lnTo>
                    <a:pt x="3378" y="383"/>
                  </a:lnTo>
                  <a:lnTo>
                    <a:pt x="2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5808275" y="3606175"/>
              <a:ext cx="88975" cy="82225"/>
            </a:xfrm>
            <a:custGeom>
              <a:avLst/>
              <a:gdLst/>
              <a:ahLst/>
              <a:cxnLst/>
              <a:rect l="l" t="t" r="r" b="b"/>
              <a:pathLst>
                <a:path w="3559" h="3289" extrusionOk="0">
                  <a:moveTo>
                    <a:pt x="3086" y="1"/>
                  </a:moveTo>
                  <a:lnTo>
                    <a:pt x="1" y="2816"/>
                  </a:lnTo>
                  <a:lnTo>
                    <a:pt x="564" y="3289"/>
                  </a:lnTo>
                  <a:lnTo>
                    <a:pt x="3559" y="474"/>
                  </a:lnTo>
                  <a:lnTo>
                    <a:pt x="30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5655725" y="3744675"/>
              <a:ext cx="88975" cy="84450"/>
            </a:xfrm>
            <a:custGeom>
              <a:avLst/>
              <a:gdLst/>
              <a:ahLst/>
              <a:cxnLst/>
              <a:rect l="l" t="t" r="r" b="b"/>
              <a:pathLst>
                <a:path w="3559" h="3378" extrusionOk="0">
                  <a:moveTo>
                    <a:pt x="3108" y="0"/>
                  </a:moveTo>
                  <a:lnTo>
                    <a:pt x="1" y="2725"/>
                  </a:lnTo>
                  <a:lnTo>
                    <a:pt x="474" y="3378"/>
                  </a:lnTo>
                  <a:lnTo>
                    <a:pt x="3558" y="563"/>
                  </a:lnTo>
                  <a:lnTo>
                    <a:pt x="3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a:off x="5498675" y="3880900"/>
              <a:ext cx="91225" cy="82225"/>
            </a:xfrm>
            <a:custGeom>
              <a:avLst/>
              <a:gdLst/>
              <a:ahLst/>
              <a:cxnLst/>
              <a:rect l="l" t="t" r="r" b="b"/>
              <a:pathLst>
                <a:path w="3649" h="3289" extrusionOk="0">
                  <a:moveTo>
                    <a:pt x="3198" y="1"/>
                  </a:moveTo>
                  <a:lnTo>
                    <a:pt x="0" y="2725"/>
                  </a:lnTo>
                  <a:lnTo>
                    <a:pt x="563" y="3288"/>
                  </a:lnTo>
                  <a:lnTo>
                    <a:pt x="3648" y="654"/>
                  </a:lnTo>
                  <a:lnTo>
                    <a:pt x="31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a:off x="5339350" y="4014325"/>
              <a:ext cx="93475" cy="82200"/>
            </a:xfrm>
            <a:custGeom>
              <a:avLst/>
              <a:gdLst/>
              <a:ahLst/>
              <a:cxnLst/>
              <a:rect l="l" t="t" r="r" b="b"/>
              <a:pathLst>
                <a:path w="3739" h="3288" extrusionOk="0">
                  <a:moveTo>
                    <a:pt x="3176" y="0"/>
                  </a:moveTo>
                  <a:lnTo>
                    <a:pt x="1" y="2635"/>
                  </a:lnTo>
                  <a:lnTo>
                    <a:pt x="564" y="3288"/>
                  </a:lnTo>
                  <a:lnTo>
                    <a:pt x="3739" y="676"/>
                  </a:lnTo>
                  <a:lnTo>
                    <a:pt x="31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1"/>
            <p:cNvSpPr/>
            <p:nvPr/>
          </p:nvSpPr>
          <p:spPr>
            <a:xfrm>
              <a:off x="5179475" y="4146050"/>
              <a:ext cx="94050" cy="82225"/>
            </a:xfrm>
            <a:custGeom>
              <a:avLst/>
              <a:gdLst/>
              <a:ahLst/>
              <a:cxnLst/>
              <a:rect l="l" t="t" r="r" b="b"/>
              <a:pathLst>
                <a:path w="3762" h="3289" extrusionOk="0">
                  <a:moveTo>
                    <a:pt x="3198" y="0"/>
                  </a:moveTo>
                  <a:lnTo>
                    <a:pt x="1" y="2522"/>
                  </a:lnTo>
                  <a:lnTo>
                    <a:pt x="564" y="3288"/>
                  </a:lnTo>
                  <a:lnTo>
                    <a:pt x="3761" y="653"/>
                  </a:lnTo>
                  <a:lnTo>
                    <a:pt x="31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1"/>
            <p:cNvSpPr/>
            <p:nvPr/>
          </p:nvSpPr>
          <p:spPr>
            <a:xfrm>
              <a:off x="5015675" y="4272700"/>
              <a:ext cx="98525" cy="84475"/>
            </a:xfrm>
            <a:custGeom>
              <a:avLst/>
              <a:gdLst/>
              <a:ahLst/>
              <a:cxnLst/>
              <a:rect l="l" t="t" r="r" b="b"/>
              <a:pathLst>
                <a:path w="3941" h="3379" extrusionOk="0">
                  <a:moveTo>
                    <a:pt x="3265" y="1"/>
                  </a:moveTo>
                  <a:lnTo>
                    <a:pt x="0" y="2523"/>
                  </a:lnTo>
                  <a:lnTo>
                    <a:pt x="653" y="3379"/>
                  </a:lnTo>
                  <a:lnTo>
                    <a:pt x="3941" y="834"/>
                  </a:lnTo>
                  <a:lnTo>
                    <a:pt x="32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 name="Google Shape;221;p11"/>
          <p:cNvSpPr txBox="1">
            <a:spLocks noGrp="1"/>
          </p:cNvSpPr>
          <p:nvPr>
            <p:ph type="title" hasCustomPrompt="1"/>
          </p:nvPr>
        </p:nvSpPr>
        <p:spPr>
          <a:xfrm>
            <a:off x="714800" y="1442388"/>
            <a:ext cx="7714800" cy="1458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2" name="Google Shape;222;p11"/>
          <p:cNvSpPr txBox="1">
            <a:spLocks noGrp="1"/>
          </p:cNvSpPr>
          <p:nvPr>
            <p:ph type="subTitle" idx="1"/>
          </p:nvPr>
        </p:nvSpPr>
        <p:spPr>
          <a:xfrm>
            <a:off x="1641900" y="2993686"/>
            <a:ext cx="5860200" cy="457200"/>
          </a:xfrm>
          <a:prstGeom prst="rect">
            <a:avLst/>
          </a:prstGeom>
          <a:solidFill>
            <a:schemeClr val="accent1"/>
          </a:solidFill>
        </p:spPr>
        <p:txBody>
          <a:bodyPr spcFirstLastPara="1" wrap="square" lIns="91425" tIns="91425" rIns="91425" bIns="91425" anchor="t" anchorCtr="0">
            <a:noAutofit/>
          </a:bodyPr>
          <a:lstStyle>
            <a:lvl1pPr lvl="0" algn="ctr">
              <a:spcBef>
                <a:spcPts val="0"/>
              </a:spcBef>
              <a:spcAft>
                <a:spcPts val="0"/>
              </a:spcAft>
              <a:buNone/>
              <a:defRPr sz="1800">
                <a:solidFill>
                  <a:schemeClr val="accent4"/>
                </a:solidFill>
                <a:latin typeface="Krona One"/>
                <a:ea typeface="Krona One"/>
                <a:cs typeface="Krona One"/>
                <a:sym typeface="Krona One"/>
              </a:defRPr>
            </a:lvl1pPr>
            <a:lvl2pPr lvl="1" algn="ctr">
              <a:spcBef>
                <a:spcPts val="1600"/>
              </a:spcBef>
              <a:spcAft>
                <a:spcPts val="0"/>
              </a:spcAft>
              <a:buNone/>
              <a:defRPr sz="1800">
                <a:solidFill>
                  <a:schemeClr val="accent4"/>
                </a:solidFill>
                <a:latin typeface="Krona One"/>
                <a:ea typeface="Krona One"/>
                <a:cs typeface="Krona One"/>
                <a:sym typeface="Krona One"/>
              </a:defRPr>
            </a:lvl2pPr>
            <a:lvl3pPr lvl="2" algn="ctr">
              <a:spcBef>
                <a:spcPts val="1600"/>
              </a:spcBef>
              <a:spcAft>
                <a:spcPts val="0"/>
              </a:spcAft>
              <a:buNone/>
              <a:defRPr sz="1800">
                <a:solidFill>
                  <a:schemeClr val="accent4"/>
                </a:solidFill>
                <a:latin typeface="Krona One"/>
                <a:ea typeface="Krona One"/>
                <a:cs typeface="Krona One"/>
                <a:sym typeface="Krona One"/>
              </a:defRPr>
            </a:lvl3pPr>
            <a:lvl4pPr lvl="3" algn="ctr">
              <a:spcBef>
                <a:spcPts val="1600"/>
              </a:spcBef>
              <a:spcAft>
                <a:spcPts val="0"/>
              </a:spcAft>
              <a:buNone/>
              <a:defRPr sz="1800">
                <a:solidFill>
                  <a:schemeClr val="accent4"/>
                </a:solidFill>
                <a:latin typeface="Krona One"/>
                <a:ea typeface="Krona One"/>
                <a:cs typeface="Krona One"/>
                <a:sym typeface="Krona One"/>
              </a:defRPr>
            </a:lvl4pPr>
            <a:lvl5pPr lvl="4" algn="ctr">
              <a:spcBef>
                <a:spcPts val="1600"/>
              </a:spcBef>
              <a:spcAft>
                <a:spcPts val="0"/>
              </a:spcAft>
              <a:buNone/>
              <a:defRPr sz="1800">
                <a:solidFill>
                  <a:schemeClr val="accent4"/>
                </a:solidFill>
                <a:latin typeface="Krona One"/>
                <a:ea typeface="Krona One"/>
                <a:cs typeface="Krona One"/>
                <a:sym typeface="Krona One"/>
              </a:defRPr>
            </a:lvl5pPr>
            <a:lvl6pPr lvl="5" algn="ctr">
              <a:spcBef>
                <a:spcPts val="1600"/>
              </a:spcBef>
              <a:spcAft>
                <a:spcPts val="0"/>
              </a:spcAft>
              <a:buNone/>
              <a:defRPr sz="1800">
                <a:solidFill>
                  <a:schemeClr val="accent4"/>
                </a:solidFill>
                <a:latin typeface="Krona One"/>
                <a:ea typeface="Krona One"/>
                <a:cs typeface="Krona One"/>
                <a:sym typeface="Krona One"/>
              </a:defRPr>
            </a:lvl6pPr>
            <a:lvl7pPr lvl="6" algn="ctr">
              <a:spcBef>
                <a:spcPts val="1600"/>
              </a:spcBef>
              <a:spcAft>
                <a:spcPts val="0"/>
              </a:spcAft>
              <a:buNone/>
              <a:defRPr sz="1800">
                <a:solidFill>
                  <a:schemeClr val="accent4"/>
                </a:solidFill>
                <a:latin typeface="Krona One"/>
                <a:ea typeface="Krona One"/>
                <a:cs typeface="Krona One"/>
                <a:sym typeface="Krona One"/>
              </a:defRPr>
            </a:lvl7pPr>
            <a:lvl8pPr lvl="7" algn="ctr">
              <a:spcBef>
                <a:spcPts val="1600"/>
              </a:spcBef>
              <a:spcAft>
                <a:spcPts val="0"/>
              </a:spcAft>
              <a:buNone/>
              <a:defRPr sz="1800">
                <a:solidFill>
                  <a:schemeClr val="accent4"/>
                </a:solidFill>
                <a:latin typeface="Krona One"/>
                <a:ea typeface="Krona One"/>
                <a:cs typeface="Krona One"/>
                <a:sym typeface="Krona One"/>
              </a:defRPr>
            </a:lvl8pPr>
            <a:lvl9pPr lvl="8" algn="ctr">
              <a:spcBef>
                <a:spcPts val="1600"/>
              </a:spcBef>
              <a:spcAft>
                <a:spcPts val="1600"/>
              </a:spcAft>
              <a:buNone/>
              <a:defRPr sz="1800">
                <a:solidFill>
                  <a:schemeClr val="accent4"/>
                </a:solidFill>
                <a:latin typeface="Krona One"/>
                <a:ea typeface="Krona One"/>
                <a:cs typeface="Krona One"/>
                <a:sym typeface="Krona One"/>
              </a:defRPr>
            </a:lvl9pPr>
          </a:lstStyle>
          <a:p>
            <a:endParaRPr/>
          </a:p>
        </p:txBody>
      </p:sp>
      <p:sp>
        <p:nvSpPr>
          <p:cNvPr id="223" name="Google Shape;223;p11"/>
          <p:cNvSpPr/>
          <p:nvPr/>
        </p:nvSpPr>
        <p:spPr>
          <a:xfrm rot="10800000">
            <a:off x="5742425" y="692640"/>
            <a:ext cx="2579100" cy="1138200"/>
          </a:xfrm>
          <a:prstGeom prst="rtTriangle">
            <a:avLst/>
          </a:prstGeom>
          <a:solidFill>
            <a:schemeClr val="dk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1"/>
          <p:cNvSpPr/>
          <p:nvPr/>
        </p:nvSpPr>
        <p:spPr>
          <a:xfrm rot="5400000">
            <a:off x="101400" y="1413090"/>
            <a:ext cx="2579100" cy="1138200"/>
          </a:xfrm>
          <a:prstGeom prst="rtTriangle">
            <a:avLst/>
          </a:prstGeom>
          <a:solidFill>
            <a:schemeClr val="dk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2">
    <p:spTree>
      <p:nvGrpSpPr>
        <p:cNvPr id="1" name="Shape 226"/>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spTree>
      <p:nvGrpSpPr>
        <p:cNvPr id="1" name="Shape 227"/>
        <p:cNvGrpSpPr/>
        <p:nvPr/>
      </p:nvGrpSpPr>
      <p:grpSpPr>
        <a:xfrm>
          <a:off x="0" y="0"/>
          <a:ext cx="0" cy="0"/>
          <a:chOff x="0" y="0"/>
          <a:chExt cx="0" cy="0"/>
        </a:xfrm>
      </p:grpSpPr>
      <p:sp>
        <p:nvSpPr>
          <p:cNvPr id="228" name="Google Shape;228;p14"/>
          <p:cNvSpPr txBox="1">
            <a:spLocks noGrp="1"/>
          </p:cNvSpPr>
          <p:nvPr>
            <p:ph type="subTitle" idx="1"/>
          </p:nvPr>
        </p:nvSpPr>
        <p:spPr>
          <a:xfrm>
            <a:off x="999125" y="2910988"/>
            <a:ext cx="1947900" cy="425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1600">
                <a:solidFill>
                  <a:schemeClr val="lt1"/>
                </a:solidFill>
                <a:latin typeface="Krona One"/>
                <a:ea typeface="Krona One"/>
                <a:cs typeface="Krona One"/>
                <a:sym typeface="Krona One"/>
              </a:defRPr>
            </a:lvl1pPr>
            <a:lvl2pPr lvl="1" algn="ctr">
              <a:spcBef>
                <a:spcPts val="1600"/>
              </a:spcBef>
              <a:spcAft>
                <a:spcPts val="0"/>
              </a:spcAft>
              <a:buNone/>
              <a:defRPr sz="1600">
                <a:solidFill>
                  <a:schemeClr val="lt1"/>
                </a:solidFill>
                <a:latin typeface="Krona One"/>
                <a:ea typeface="Krona One"/>
                <a:cs typeface="Krona One"/>
                <a:sym typeface="Krona One"/>
              </a:defRPr>
            </a:lvl2pPr>
            <a:lvl3pPr lvl="2" algn="ctr">
              <a:spcBef>
                <a:spcPts val="1600"/>
              </a:spcBef>
              <a:spcAft>
                <a:spcPts val="0"/>
              </a:spcAft>
              <a:buNone/>
              <a:defRPr sz="1600">
                <a:solidFill>
                  <a:schemeClr val="lt1"/>
                </a:solidFill>
                <a:latin typeface="Krona One"/>
                <a:ea typeface="Krona One"/>
                <a:cs typeface="Krona One"/>
                <a:sym typeface="Krona One"/>
              </a:defRPr>
            </a:lvl3pPr>
            <a:lvl4pPr lvl="3" algn="ctr">
              <a:spcBef>
                <a:spcPts val="1600"/>
              </a:spcBef>
              <a:spcAft>
                <a:spcPts val="0"/>
              </a:spcAft>
              <a:buNone/>
              <a:defRPr sz="1600">
                <a:solidFill>
                  <a:schemeClr val="lt1"/>
                </a:solidFill>
                <a:latin typeface="Krona One"/>
                <a:ea typeface="Krona One"/>
                <a:cs typeface="Krona One"/>
                <a:sym typeface="Krona One"/>
              </a:defRPr>
            </a:lvl4pPr>
            <a:lvl5pPr lvl="4" algn="ctr">
              <a:spcBef>
                <a:spcPts val="1600"/>
              </a:spcBef>
              <a:spcAft>
                <a:spcPts val="0"/>
              </a:spcAft>
              <a:buNone/>
              <a:defRPr sz="1600">
                <a:solidFill>
                  <a:schemeClr val="lt1"/>
                </a:solidFill>
                <a:latin typeface="Krona One"/>
                <a:ea typeface="Krona One"/>
                <a:cs typeface="Krona One"/>
                <a:sym typeface="Krona One"/>
              </a:defRPr>
            </a:lvl5pPr>
            <a:lvl6pPr lvl="5" algn="ctr">
              <a:spcBef>
                <a:spcPts val="1600"/>
              </a:spcBef>
              <a:spcAft>
                <a:spcPts val="0"/>
              </a:spcAft>
              <a:buNone/>
              <a:defRPr sz="1600">
                <a:solidFill>
                  <a:schemeClr val="lt1"/>
                </a:solidFill>
                <a:latin typeface="Krona One"/>
                <a:ea typeface="Krona One"/>
                <a:cs typeface="Krona One"/>
                <a:sym typeface="Krona One"/>
              </a:defRPr>
            </a:lvl6pPr>
            <a:lvl7pPr lvl="6" algn="ctr">
              <a:spcBef>
                <a:spcPts val="1600"/>
              </a:spcBef>
              <a:spcAft>
                <a:spcPts val="0"/>
              </a:spcAft>
              <a:buNone/>
              <a:defRPr sz="1600">
                <a:solidFill>
                  <a:schemeClr val="lt1"/>
                </a:solidFill>
                <a:latin typeface="Krona One"/>
                <a:ea typeface="Krona One"/>
                <a:cs typeface="Krona One"/>
                <a:sym typeface="Krona One"/>
              </a:defRPr>
            </a:lvl7pPr>
            <a:lvl8pPr lvl="7" algn="ctr">
              <a:spcBef>
                <a:spcPts val="1600"/>
              </a:spcBef>
              <a:spcAft>
                <a:spcPts val="0"/>
              </a:spcAft>
              <a:buNone/>
              <a:defRPr sz="1600">
                <a:solidFill>
                  <a:schemeClr val="lt1"/>
                </a:solidFill>
                <a:latin typeface="Krona One"/>
                <a:ea typeface="Krona One"/>
                <a:cs typeface="Krona One"/>
                <a:sym typeface="Krona One"/>
              </a:defRPr>
            </a:lvl8pPr>
            <a:lvl9pPr lvl="8" algn="ctr">
              <a:spcBef>
                <a:spcPts val="1600"/>
              </a:spcBef>
              <a:spcAft>
                <a:spcPts val="1600"/>
              </a:spcAft>
              <a:buNone/>
              <a:defRPr sz="1600">
                <a:solidFill>
                  <a:schemeClr val="lt1"/>
                </a:solidFill>
                <a:latin typeface="Krona One"/>
                <a:ea typeface="Krona One"/>
                <a:cs typeface="Krona One"/>
                <a:sym typeface="Krona One"/>
              </a:defRPr>
            </a:lvl9pPr>
          </a:lstStyle>
          <a:p>
            <a:endParaRPr/>
          </a:p>
        </p:txBody>
      </p:sp>
      <p:sp>
        <p:nvSpPr>
          <p:cNvPr id="229" name="Google Shape;229;p14"/>
          <p:cNvSpPr txBox="1">
            <a:spLocks noGrp="1"/>
          </p:cNvSpPr>
          <p:nvPr>
            <p:ph type="subTitle" idx="2"/>
          </p:nvPr>
        </p:nvSpPr>
        <p:spPr>
          <a:xfrm>
            <a:off x="760632" y="3254746"/>
            <a:ext cx="2425200" cy="78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lt1"/>
                </a:solidFill>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endParaRPr/>
          </a:p>
        </p:txBody>
      </p:sp>
      <p:sp>
        <p:nvSpPr>
          <p:cNvPr id="230" name="Google Shape;230;p14"/>
          <p:cNvSpPr txBox="1">
            <a:spLocks noGrp="1"/>
          </p:cNvSpPr>
          <p:nvPr>
            <p:ph type="subTitle" idx="3"/>
          </p:nvPr>
        </p:nvSpPr>
        <p:spPr>
          <a:xfrm>
            <a:off x="3604305" y="2910988"/>
            <a:ext cx="1947900" cy="42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latin typeface="Krona One"/>
                <a:ea typeface="Krona One"/>
                <a:cs typeface="Krona One"/>
                <a:sym typeface="Krona One"/>
              </a:defRPr>
            </a:lvl1pPr>
            <a:lvl2pPr lvl="1" algn="ctr" rtl="0">
              <a:lnSpc>
                <a:spcPct val="100000"/>
              </a:lnSpc>
              <a:spcBef>
                <a:spcPts val="0"/>
              </a:spcBef>
              <a:spcAft>
                <a:spcPts val="0"/>
              </a:spcAft>
              <a:buNone/>
              <a:defRPr sz="1600">
                <a:solidFill>
                  <a:schemeClr val="lt1"/>
                </a:solidFill>
                <a:latin typeface="Krona One"/>
                <a:ea typeface="Krona One"/>
                <a:cs typeface="Krona One"/>
                <a:sym typeface="Krona One"/>
              </a:defRPr>
            </a:lvl2pPr>
            <a:lvl3pPr lvl="2" algn="ctr" rtl="0">
              <a:lnSpc>
                <a:spcPct val="100000"/>
              </a:lnSpc>
              <a:spcBef>
                <a:spcPts val="0"/>
              </a:spcBef>
              <a:spcAft>
                <a:spcPts val="0"/>
              </a:spcAft>
              <a:buNone/>
              <a:defRPr sz="1600">
                <a:solidFill>
                  <a:schemeClr val="lt1"/>
                </a:solidFill>
                <a:latin typeface="Krona One"/>
                <a:ea typeface="Krona One"/>
                <a:cs typeface="Krona One"/>
                <a:sym typeface="Krona One"/>
              </a:defRPr>
            </a:lvl3pPr>
            <a:lvl4pPr lvl="3" algn="ctr" rtl="0">
              <a:lnSpc>
                <a:spcPct val="100000"/>
              </a:lnSpc>
              <a:spcBef>
                <a:spcPts val="0"/>
              </a:spcBef>
              <a:spcAft>
                <a:spcPts val="0"/>
              </a:spcAft>
              <a:buNone/>
              <a:defRPr sz="1600">
                <a:solidFill>
                  <a:schemeClr val="lt1"/>
                </a:solidFill>
                <a:latin typeface="Krona One"/>
                <a:ea typeface="Krona One"/>
                <a:cs typeface="Krona One"/>
                <a:sym typeface="Krona One"/>
              </a:defRPr>
            </a:lvl4pPr>
            <a:lvl5pPr lvl="4" algn="ctr" rtl="0">
              <a:lnSpc>
                <a:spcPct val="100000"/>
              </a:lnSpc>
              <a:spcBef>
                <a:spcPts val="0"/>
              </a:spcBef>
              <a:spcAft>
                <a:spcPts val="0"/>
              </a:spcAft>
              <a:buNone/>
              <a:defRPr sz="1600">
                <a:solidFill>
                  <a:schemeClr val="lt1"/>
                </a:solidFill>
                <a:latin typeface="Krona One"/>
                <a:ea typeface="Krona One"/>
                <a:cs typeface="Krona One"/>
                <a:sym typeface="Krona One"/>
              </a:defRPr>
            </a:lvl5pPr>
            <a:lvl6pPr lvl="5" algn="ctr" rtl="0">
              <a:lnSpc>
                <a:spcPct val="100000"/>
              </a:lnSpc>
              <a:spcBef>
                <a:spcPts val="0"/>
              </a:spcBef>
              <a:spcAft>
                <a:spcPts val="0"/>
              </a:spcAft>
              <a:buNone/>
              <a:defRPr sz="1600">
                <a:solidFill>
                  <a:schemeClr val="lt1"/>
                </a:solidFill>
                <a:latin typeface="Krona One"/>
                <a:ea typeface="Krona One"/>
                <a:cs typeface="Krona One"/>
                <a:sym typeface="Krona One"/>
              </a:defRPr>
            </a:lvl6pPr>
            <a:lvl7pPr lvl="6" algn="ctr" rtl="0">
              <a:lnSpc>
                <a:spcPct val="100000"/>
              </a:lnSpc>
              <a:spcBef>
                <a:spcPts val="0"/>
              </a:spcBef>
              <a:spcAft>
                <a:spcPts val="0"/>
              </a:spcAft>
              <a:buNone/>
              <a:defRPr sz="1600">
                <a:solidFill>
                  <a:schemeClr val="lt1"/>
                </a:solidFill>
                <a:latin typeface="Krona One"/>
                <a:ea typeface="Krona One"/>
                <a:cs typeface="Krona One"/>
                <a:sym typeface="Krona One"/>
              </a:defRPr>
            </a:lvl7pPr>
            <a:lvl8pPr lvl="7" algn="ctr" rtl="0">
              <a:lnSpc>
                <a:spcPct val="100000"/>
              </a:lnSpc>
              <a:spcBef>
                <a:spcPts val="0"/>
              </a:spcBef>
              <a:spcAft>
                <a:spcPts val="0"/>
              </a:spcAft>
              <a:buNone/>
              <a:defRPr sz="1600">
                <a:solidFill>
                  <a:schemeClr val="lt1"/>
                </a:solidFill>
                <a:latin typeface="Krona One"/>
                <a:ea typeface="Krona One"/>
                <a:cs typeface="Krona One"/>
                <a:sym typeface="Krona One"/>
              </a:defRPr>
            </a:lvl8pPr>
            <a:lvl9pPr lvl="8" algn="ctr" rtl="0">
              <a:lnSpc>
                <a:spcPct val="100000"/>
              </a:lnSpc>
              <a:spcBef>
                <a:spcPts val="0"/>
              </a:spcBef>
              <a:spcAft>
                <a:spcPts val="0"/>
              </a:spcAft>
              <a:buNone/>
              <a:defRPr sz="1600">
                <a:solidFill>
                  <a:schemeClr val="lt1"/>
                </a:solidFill>
                <a:latin typeface="Krona One"/>
                <a:ea typeface="Krona One"/>
                <a:cs typeface="Krona One"/>
                <a:sym typeface="Krona One"/>
              </a:defRPr>
            </a:lvl9pPr>
          </a:lstStyle>
          <a:p>
            <a:endParaRPr/>
          </a:p>
        </p:txBody>
      </p:sp>
      <p:sp>
        <p:nvSpPr>
          <p:cNvPr id="231" name="Google Shape;231;p14"/>
          <p:cNvSpPr txBox="1">
            <a:spLocks noGrp="1"/>
          </p:cNvSpPr>
          <p:nvPr>
            <p:ph type="subTitle" idx="4"/>
          </p:nvPr>
        </p:nvSpPr>
        <p:spPr>
          <a:xfrm>
            <a:off x="5963270" y="3254746"/>
            <a:ext cx="2425200" cy="78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lt1"/>
                </a:solidFill>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endParaRPr/>
          </a:p>
        </p:txBody>
      </p:sp>
      <p:sp>
        <p:nvSpPr>
          <p:cNvPr id="232" name="Google Shape;232;p14"/>
          <p:cNvSpPr txBox="1">
            <a:spLocks noGrp="1"/>
          </p:cNvSpPr>
          <p:nvPr>
            <p:ph type="subTitle" idx="5"/>
          </p:nvPr>
        </p:nvSpPr>
        <p:spPr>
          <a:xfrm>
            <a:off x="3361951" y="3254746"/>
            <a:ext cx="2425200" cy="78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lt1"/>
                </a:solidFill>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endParaRPr/>
          </a:p>
        </p:txBody>
      </p:sp>
      <p:sp>
        <p:nvSpPr>
          <p:cNvPr id="233" name="Google Shape;233;p14"/>
          <p:cNvSpPr txBox="1">
            <a:spLocks noGrp="1"/>
          </p:cNvSpPr>
          <p:nvPr>
            <p:ph type="subTitle" idx="6"/>
          </p:nvPr>
        </p:nvSpPr>
        <p:spPr>
          <a:xfrm>
            <a:off x="6201535" y="2910988"/>
            <a:ext cx="1947900" cy="42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latin typeface="Krona One"/>
                <a:ea typeface="Krona One"/>
                <a:cs typeface="Krona One"/>
                <a:sym typeface="Krona One"/>
              </a:defRPr>
            </a:lvl1pPr>
            <a:lvl2pPr lvl="1" algn="ctr" rtl="0">
              <a:lnSpc>
                <a:spcPct val="100000"/>
              </a:lnSpc>
              <a:spcBef>
                <a:spcPts val="0"/>
              </a:spcBef>
              <a:spcAft>
                <a:spcPts val="0"/>
              </a:spcAft>
              <a:buNone/>
              <a:defRPr sz="1600">
                <a:solidFill>
                  <a:schemeClr val="lt1"/>
                </a:solidFill>
                <a:latin typeface="Krona One"/>
                <a:ea typeface="Krona One"/>
                <a:cs typeface="Krona One"/>
                <a:sym typeface="Krona One"/>
              </a:defRPr>
            </a:lvl2pPr>
            <a:lvl3pPr lvl="2" algn="ctr" rtl="0">
              <a:lnSpc>
                <a:spcPct val="100000"/>
              </a:lnSpc>
              <a:spcBef>
                <a:spcPts val="0"/>
              </a:spcBef>
              <a:spcAft>
                <a:spcPts val="0"/>
              </a:spcAft>
              <a:buNone/>
              <a:defRPr sz="1600">
                <a:solidFill>
                  <a:schemeClr val="lt1"/>
                </a:solidFill>
                <a:latin typeface="Krona One"/>
                <a:ea typeface="Krona One"/>
                <a:cs typeface="Krona One"/>
                <a:sym typeface="Krona One"/>
              </a:defRPr>
            </a:lvl3pPr>
            <a:lvl4pPr lvl="3" algn="ctr" rtl="0">
              <a:lnSpc>
                <a:spcPct val="100000"/>
              </a:lnSpc>
              <a:spcBef>
                <a:spcPts val="0"/>
              </a:spcBef>
              <a:spcAft>
                <a:spcPts val="0"/>
              </a:spcAft>
              <a:buNone/>
              <a:defRPr sz="1600">
                <a:solidFill>
                  <a:schemeClr val="lt1"/>
                </a:solidFill>
                <a:latin typeface="Krona One"/>
                <a:ea typeface="Krona One"/>
                <a:cs typeface="Krona One"/>
                <a:sym typeface="Krona One"/>
              </a:defRPr>
            </a:lvl4pPr>
            <a:lvl5pPr lvl="4" algn="ctr" rtl="0">
              <a:lnSpc>
                <a:spcPct val="100000"/>
              </a:lnSpc>
              <a:spcBef>
                <a:spcPts val="0"/>
              </a:spcBef>
              <a:spcAft>
                <a:spcPts val="0"/>
              </a:spcAft>
              <a:buNone/>
              <a:defRPr sz="1600">
                <a:solidFill>
                  <a:schemeClr val="lt1"/>
                </a:solidFill>
                <a:latin typeface="Krona One"/>
                <a:ea typeface="Krona One"/>
                <a:cs typeface="Krona One"/>
                <a:sym typeface="Krona One"/>
              </a:defRPr>
            </a:lvl5pPr>
            <a:lvl6pPr lvl="5" algn="ctr" rtl="0">
              <a:lnSpc>
                <a:spcPct val="100000"/>
              </a:lnSpc>
              <a:spcBef>
                <a:spcPts val="0"/>
              </a:spcBef>
              <a:spcAft>
                <a:spcPts val="0"/>
              </a:spcAft>
              <a:buNone/>
              <a:defRPr sz="1600">
                <a:solidFill>
                  <a:schemeClr val="lt1"/>
                </a:solidFill>
                <a:latin typeface="Krona One"/>
                <a:ea typeface="Krona One"/>
                <a:cs typeface="Krona One"/>
                <a:sym typeface="Krona One"/>
              </a:defRPr>
            </a:lvl6pPr>
            <a:lvl7pPr lvl="6" algn="ctr" rtl="0">
              <a:lnSpc>
                <a:spcPct val="100000"/>
              </a:lnSpc>
              <a:spcBef>
                <a:spcPts val="0"/>
              </a:spcBef>
              <a:spcAft>
                <a:spcPts val="0"/>
              </a:spcAft>
              <a:buNone/>
              <a:defRPr sz="1600">
                <a:solidFill>
                  <a:schemeClr val="lt1"/>
                </a:solidFill>
                <a:latin typeface="Krona One"/>
                <a:ea typeface="Krona One"/>
                <a:cs typeface="Krona One"/>
                <a:sym typeface="Krona One"/>
              </a:defRPr>
            </a:lvl7pPr>
            <a:lvl8pPr lvl="7" algn="ctr" rtl="0">
              <a:lnSpc>
                <a:spcPct val="100000"/>
              </a:lnSpc>
              <a:spcBef>
                <a:spcPts val="0"/>
              </a:spcBef>
              <a:spcAft>
                <a:spcPts val="0"/>
              </a:spcAft>
              <a:buNone/>
              <a:defRPr sz="1600">
                <a:solidFill>
                  <a:schemeClr val="lt1"/>
                </a:solidFill>
                <a:latin typeface="Krona One"/>
                <a:ea typeface="Krona One"/>
                <a:cs typeface="Krona One"/>
                <a:sym typeface="Krona One"/>
              </a:defRPr>
            </a:lvl8pPr>
            <a:lvl9pPr lvl="8" algn="ctr" rtl="0">
              <a:lnSpc>
                <a:spcPct val="100000"/>
              </a:lnSpc>
              <a:spcBef>
                <a:spcPts val="0"/>
              </a:spcBef>
              <a:spcAft>
                <a:spcPts val="0"/>
              </a:spcAft>
              <a:buNone/>
              <a:defRPr sz="1600">
                <a:solidFill>
                  <a:schemeClr val="lt1"/>
                </a:solidFill>
                <a:latin typeface="Krona One"/>
                <a:ea typeface="Krona One"/>
                <a:cs typeface="Krona One"/>
                <a:sym typeface="Krona One"/>
              </a:defRPr>
            </a:lvl9pPr>
          </a:lstStyle>
          <a:p>
            <a:endParaRPr/>
          </a:p>
        </p:txBody>
      </p:sp>
      <p:sp>
        <p:nvSpPr>
          <p:cNvPr id="234" name="Google Shape;234;p14"/>
          <p:cNvSpPr/>
          <p:nvPr/>
        </p:nvSpPr>
        <p:spPr>
          <a:xfrm>
            <a:off x="873737" y="4381505"/>
            <a:ext cx="2198700" cy="1844100"/>
          </a:xfrm>
          <a:prstGeom prst="ellipse">
            <a:avLst/>
          </a:prstGeom>
          <a:solidFill>
            <a:schemeClr val="accent4">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3445207" y="4381505"/>
            <a:ext cx="2198700" cy="1844100"/>
          </a:xfrm>
          <a:prstGeom prst="ellipse">
            <a:avLst/>
          </a:prstGeom>
          <a:solidFill>
            <a:schemeClr val="accent4">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4"/>
          <p:cNvSpPr/>
          <p:nvPr/>
        </p:nvSpPr>
        <p:spPr>
          <a:xfrm>
            <a:off x="6074349" y="4381505"/>
            <a:ext cx="2198700" cy="1844100"/>
          </a:xfrm>
          <a:prstGeom prst="ellipse">
            <a:avLst/>
          </a:prstGeom>
          <a:solidFill>
            <a:schemeClr val="accent4">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rot="10800000">
            <a:off x="5995800" y="0"/>
            <a:ext cx="3148200" cy="1212900"/>
          </a:xfrm>
          <a:prstGeom prst="rtTriangle">
            <a:avLst/>
          </a:prstGeom>
          <a:solidFill>
            <a:schemeClr val="accent4">
              <a:alpha val="32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2">
  <p:cSld name="TITLE_AND_TWO_COLUMNS_1_2">
    <p:spTree>
      <p:nvGrpSpPr>
        <p:cNvPr id="1" name="Shape 239"/>
        <p:cNvGrpSpPr/>
        <p:nvPr/>
      </p:nvGrpSpPr>
      <p:grpSpPr>
        <a:xfrm>
          <a:off x="0" y="0"/>
          <a:ext cx="0" cy="0"/>
          <a:chOff x="0" y="0"/>
          <a:chExt cx="0" cy="0"/>
        </a:xfrm>
      </p:grpSpPr>
      <p:grpSp>
        <p:nvGrpSpPr>
          <p:cNvPr id="240" name="Google Shape;240;p15"/>
          <p:cNvGrpSpPr/>
          <p:nvPr/>
        </p:nvGrpSpPr>
        <p:grpSpPr>
          <a:xfrm>
            <a:off x="-3305083" y="-548461"/>
            <a:ext cx="15774103" cy="10669088"/>
            <a:chOff x="-3305083" y="-548461"/>
            <a:chExt cx="15774103" cy="10669088"/>
          </a:xfrm>
        </p:grpSpPr>
        <p:grpSp>
          <p:nvGrpSpPr>
            <p:cNvPr id="241" name="Google Shape;241;p15"/>
            <p:cNvGrpSpPr/>
            <p:nvPr/>
          </p:nvGrpSpPr>
          <p:grpSpPr>
            <a:xfrm rot="10800000" flipH="1">
              <a:off x="-3305083" y="-548461"/>
              <a:ext cx="15774103" cy="10669088"/>
              <a:chOff x="-785906" y="-1208675"/>
              <a:chExt cx="10735064" cy="7260847"/>
            </a:xfrm>
          </p:grpSpPr>
          <p:sp>
            <p:nvSpPr>
              <p:cNvPr id="242" name="Google Shape;242;p15"/>
              <p:cNvSpPr/>
              <p:nvPr/>
            </p:nvSpPr>
            <p:spPr>
              <a:xfrm>
                <a:off x="-299553" y="-676844"/>
                <a:ext cx="9513751" cy="6342783"/>
              </a:xfrm>
              <a:custGeom>
                <a:avLst/>
                <a:gdLst/>
                <a:ahLst/>
                <a:cxnLst/>
                <a:rect l="l" t="t" r="r" b="b"/>
                <a:pathLst>
                  <a:path w="56063" h="37377" extrusionOk="0">
                    <a:moveTo>
                      <a:pt x="1" y="0"/>
                    </a:moveTo>
                    <a:lnTo>
                      <a:pt x="1" y="37376"/>
                    </a:lnTo>
                    <a:lnTo>
                      <a:pt x="56063" y="37376"/>
                    </a:lnTo>
                    <a:lnTo>
                      <a:pt x="560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a:off x="4655105" y="1374120"/>
                <a:ext cx="2420735" cy="2264104"/>
              </a:xfrm>
              <a:custGeom>
                <a:avLst/>
                <a:gdLst/>
                <a:ahLst/>
                <a:cxnLst/>
                <a:rect l="l" t="t" r="r" b="b"/>
                <a:pathLst>
                  <a:path w="14265" h="13342" extrusionOk="0">
                    <a:moveTo>
                      <a:pt x="4341" y="0"/>
                    </a:moveTo>
                    <a:lnTo>
                      <a:pt x="0" y="5605"/>
                    </a:lnTo>
                    <a:lnTo>
                      <a:pt x="2907" y="12614"/>
                    </a:lnTo>
                    <a:lnTo>
                      <a:pt x="9942" y="13342"/>
                    </a:lnTo>
                    <a:lnTo>
                      <a:pt x="14264" y="7297"/>
                    </a:lnTo>
                    <a:lnTo>
                      <a:pt x="11642" y="1052"/>
                    </a:lnTo>
                    <a:lnTo>
                      <a:pt x="4341" y="0"/>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a:off x="6874579" y="2704888"/>
                <a:ext cx="630596" cy="602766"/>
              </a:xfrm>
              <a:custGeom>
                <a:avLst/>
                <a:gdLst/>
                <a:ahLst/>
                <a:cxnLst/>
                <a:rect l="l" t="t" r="r" b="b"/>
                <a:pathLst>
                  <a:path w="3716" h="3552" extrusionOk="0">
                    <a:moveTo>
                      <a:pt x="1185" y="0"/>
                    </a:moveTo>
                    <a:lnTo>
                      <a:pt x="1" y="1776"/>
                    </a:lnTo>
                    <a:lnTo>
                      <a:pt x="1976" y="3552"/>
                    </a:lnTo>
                    <a:lnTo>
                      <a:pt x="3715" y="1763"/>
                    </a:lnTo>
                    <a:lnTo>
                      <a:pt x="11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a:off x="3968170" y="-448600"/>
                <a:ext cx="1051446" cy="889554"/>
              </a:xfrm>
              <a:custGeom>
                <a:avLst/>
                <a:gdLst/>
                <a:ahLst/>
                <a:cxnLst/>
                <a:rect l="l" t="t" r="r" b="b"/>
                <a:pathLst>
                  <a:path w="6196" h="5242" extrusionOk="0">
                    <a:moveTo>
                      <a:pt x="1940" y="1"/>
                    </a:moveTo>
                    <a:lnTo>
                      <a:pt x="0" y="3125"/>
                    </a:lnTo>
                    <a:lnTo>
                      <a:pt x="3311" y="5242"/>
                    </a:lnTo>
                    <a:lnTo>
                      <a:pt x="4225" y="4186"/>
                    </a:lnTo>
                    <a:lnTo>
                      <a:pt x="5610" y="4079"/>
                    </a:lnTo>
                    <a:lnTo>
                      <a:pt x="6195" y="644"/>
                    </a:lnTo>
                    <a:lnTo>
                      <a:pt x="19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a:off x="6244152" y="-115824"/>
                <a:ext cx="478377" cy="1075712"/>
              </a:xfrm>
              <a:custGeom>
                <a:avLst/>
                <a:gdLst/>
                <a:ahLst/>
                <a:cxnLst/>
                <a:rect l="l" t="t" r="r" b="b"/>
                <a:pathLst>
                  <a:path w="2819" h="6339" extrusionOk="0">
                    <a:moveTo>
                      <a:pt x="959" y="1"/>
                    </a:moveTo>
                    <a:lnTo>
                      <a:pt x="0" y="5593"/>
                    </a:lnTo>
                    <a:lnTo>
                      <a:pt x="1923" y="6339"/>
                    </a:lnTo>
                    <a:lnTo>
                      <a:pt x="2819" y="445"/>
                    </a:lnTo>
                    <a:lnTo>
                      <a:pt x="9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5551956" y="-235460"/>
                <a:ext cx="528947" cy="1068925"/>
              </a:xfrm>
              <a:custGeom>
                <a:avLst/>
                <a:gdLst/>
                <a:ahLst/>
                <a:cxnLst/>
                <a:rect l="l" t="t" r="r" b="b"/>
                <a:pathLst>
                  <a:path w="3117" h="6299" extrusionOk="0">
                    <a:moveTo>
                      <a:pt x="320" y="1"/>
                    </a:moveTo>
                    <a:lnTo>
                      <a:pt x="1" y="5908"/>
                    </a:lnTo>
                    <a:lnTo>
                      <a:pt x="2637" y="6298"/>
                    </a:lnTo>
                    <a:lnTo>
                      <a:pt x="3116" y="657"/>
                    </a:lnTo>
                    <a:lnTo>
                      <a:pt x="3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2036164" y="1934462"/>
                <a:ext cx="1362671" cy="1448368"/>
              </a:xfrm>
              <a:custGeom>
                <a:avLst/>
                <a:gdLst/>
                <a:ahLst/>
                <a:cxnLst/>
                <a:rect l="l" t="t" r="r" b="b"/>
                <a:pathLst>
                  <a:path w="8030" h="8535" extrusionOk="0">
                    <a:moveTo>
                      <a:pt x="1518" y="0"/>
                    </a:moveTo>
                    <a:lnTo>
                      <a:pt x="1745" y="3378"/>
                    </a:lnTo>
                    <a:lnTo>
                      <a:pt x="0" y="5313"/>
                    </a:lnTo>
                    <a:lnTo>
                      <a:pt x="2065" y="7434"/>
                    </a:lnTo>
                    <a:lnTo>
                      <a:pt x="3786" y="8535"/>
                    </a:lnTo>
                    <a:lnTo>
                      <a:pt x="5473" y="8535"/>
                    </a:lnTo>
                    <a:lnTo>
                      <a:pt x="7155" y="7945"/>
                    </a:lnTo>
                    <a:lnTo>
                      <a:pt x="7653" y="6525"/>
                    </a:lnTo>
                    <a:lnTo>
                      <a:pt x="8030" y="5189"/>
                    </a:lnTo>
                    <a:lnTo>
                      <a:pt x="7155" y="3702"/>
                    </a:lnTo>
                    <a:lnTo>
                      <a:pt x="5735" y="2682"/>
                    </a:lnTo>
                    <a:lnTo>
                      <a:pt x="4519" y="36"/>
                    </a:lnTo>
                    <a:lnTo>
                      <a:pt x="15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a:off x="5524805" y="791040"/>
                <a:ext cx="425771" cy="586984"/>
              </a:xfrm>
              <a:custGeom>
                <a:avLst/>
                <a:gdLst/>
                <a:ahLst/>
                <a:cxnLst/>
                <a:rect l="l" t="t" r="r" b="b"/>
                <a:pathLst>
                  <a:path w="2509" h="3459" extrusionOk="0">
                    <a:moveTo>
                      <a:pt x="298" y="1"/>
                    </a:moveTo>
                    <a:lnTo>
                      <a:pt x="1" y="3428"/>
                    </a:lnTo>
                    <a:lnTo>
                      <a:pt x="1994" y="3459"/>
                    </a:lnTo>
                    <a:lnTo>
                      <a:pt x="2508" y="520"/>
                    </a:lnTo>
                    <a:lnTo>
                      <a:pt x="2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a:off x="6156758" y="18916"/>
                <a:ext cx="2504565" cy="2422602"/>
              </a:xfrm>
              <a:custGeom>
                <a:avLst/>
                <a:gdLst/>
                <a:ahLst/>
                <a:cxnLst/>
                <a:rect l="l" t="t" r="r" b="b"/>
                <a:pathLst>
                  <a:path w="14759" h="14276" extrusionOk="0">
                    <a:moveTo>
                      <a:pt x="6682" y="1"/>
                    </a:moveTo>
                    <a:cubicBezTo>
                      <a:pt x="6649" y="1"/>
                      <a:pt x="6632" y="1"/>
                      <a:pt x="6632" y="1"/>
                    </a:cubicBezTo>
                    <a:lnTo>
                      <a:pt x="6023" y="3126"/>
                    </a:lnTo>
                    <a:lnTo>
                      <a:pt x="7080" y="3552"/>
                    </a:lnTo>
                    <a:lnTo>
                      <a:pt x="2793" y="5661"/>
                    </a:lnTo>
                    <a:lnTo>
                      <a:pt x="325" y="5070"/>
                    </a:lnTo>
                    <a:lnTo>
                      <a:pt x="1" y="8372"/>
                    </a:lnTo>
                    <a:lnTo>
                      <a:pt x="2486" y="8900"/>
                    </a:lnTo>
                    <a:lnTo>
                      <a:pt x="5163" y="14275"/>
                    </a:lnTo>
                    <a:lnTo>
                      <a:pt x="14758" y="10316"/>
                    </a:lnTo>
                    <a:cubicBezTo>
                      <a:pt x="14758" y="10316"/>
                      <a:pt x="12881" y="5053"/>
                      <a:pt x="11052" y="2470"/>
                    </a:cubicBezTo>
                    <a:cubicBezTo>
                      <a:pt x="9378" y="98"/>
                      <a:pt x="7051" y="1"/>
                      <a:pt x="66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a:off x="2791487" y="3195993"/>
                <a:ext cx="1721242" cy="884463"/>
              </a:xfrm>
              <a:custGeom>
                <a:avLst/>
                <a:gdLst/>
                <a:ahLst/>
                <a:cxnLst/>
                <a:rect l="l" t="t" r="r" b="b"/>
                <a:pathLst>
                  <a:path w="10143" h="5212" extrusionOk="0">
                    <a:moveTo>
                      <a:pt x="8190" y="0"/>
                    </a:moveTo>
                    <a:lnTo>
                      <a:pt x="1" y="3609"/>
                    </a:lnTo>
                    <a:lnTo>
                      <a:pt x="117" y="4249"/>
                    </a:lnTo>
                    <a:lnTo>
                      <a:pt x="485" y="4812"/>
                    </a:lnTo>
                    <a:lnTo>
                      <a:pt x="1142" y="5083"/>
                    </a:lnTo>
                    <a:lnTo>
                      <a:pt x="2647" y="5211"/>
                    </a:lnTo>
                    <a:lnTo>
                      <a:pt x="10143" y="4900"/>
                    </a:lnTo>
                    <a:lnTo>
                      <a:pt x="81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a:off x="4705505" y="1374120"/>
                <a:ext cx="2370335" cy="2281583"/>
              </a:xfrm>
              <a:custGeom>
                <a:avLst/>
                <a:gdLst/>
                <a:ahLst/>
                <a:cxnLst/>
                <a:rect l="l" t="t" r="r" b="b"/>
                <a:pathLst>
                  <a:path w="13968" h="13445" extrusionOk="0">
                    <a:moveTo>
                      <a:pt x="4044" y="0"/>
                    </a:moveTo>
                    <a:lnTo>
                      <a:pt x="0" y="5601"/>
                    </a:lnTo>
                    <a:cubicBezTo>
                      <a:pt x="289" y="7842"/>
                      <a:pt x="2610" y="12614"/>
                      <a:pt x="2610" y="12614"/>
                    </a:cubicBezTo>
                    <a:lnTo>
                      <a:pt x="9481" y="13444"/>
                    </a:lnTo>
                    <a:lnTo>
                      <a:pt x="13967" y="7567"/>
                    </a:lnTo>
                    <a:lnTo>
                      <a:pt x="11345" y="1052"/>
                    </a:lnTo>
                    <a:lnTo>
                      <a:pt x="40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a:off x="7606654" y="3153908"/>
                <a:ext cx="789602" cy="637384"/>
              </a:xfrm>
              <a:custGeom>
                <a:avLst/>
                <a:gdLst/>
                <a:ahLst/>
                <a:cxnLst/>
                <a:rect l="l" t="t" r="r" b="b"/>
                <a:pathLst>
                  <a:path w="4653" h="3756" extrusionOk="0">
                    <a:moveTo>
                      <a:pt x="662" y="0"/>
                    </a:moveTo>
                    <a:lnTo>
                      <a:pt x="1" y="937"/>
                    </a:lnTo>
                    <a:lnTo>
                      <a:pt x="3991" y="3755"/>
                    </a:lnTo>
                    <a:lnTo>
                      <a:pt x="4653" y="2823"/>
                    </a:lnTo>
                    <a:lnTo>
                      <a:pt x="662"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a:off x="1987121" y="4471609"/>
                <a:ext cx="2847185" cy="1461774"/>
              </a:xfrm>
              <a:custGeom>
                <a:avLst/>
                <a:gdLst/>
                <a:ahLst/>
                <a:cxnLst/>
                <a:rect l="l" t="t" r="r" b="b"/>
                <a:pathLst>
                  <a:path w="16778" h="8614" extrusionOk="0">
                    <a:moveTo>
                      <a:pt x="11633" y="0"/>
                    </a:moveTo>
                    <a:cubicBezTo>
                      <a:pt x="10564" y="0"/>
                      <a:pt x="9549" y="116"/>
                      <a:pt x="8510" y="300"/>
                    </a:cubicBezTo>
                    <a:cubicBezTo>
                      <a:pt x="8048" y="380"/>
                      <a:pt x="7639" y="583"/>
                      <a:pt x="7178" y="628"/>
                    </a:cubicBezTo>
                    <a:cubicBezTo>
                      <a:pt x="6578" y="681"/>
                      <a:pt x="6002" y="677"/>
                      <a:pt x="5407" y="770"/>
                    </a:cubicBezTo>
                    <a:cubicBezTo>
                      <a:pt x="3761" y="1032"/>
                      <a:pt x="1950" y="1702"/>
                      <a:pt x="933" y="3131"/>
                    </a:cubicBezTo>
                    <a:cubicBezTo>
                      <a:pt x="1" y="4445"/>
                      <a:pt x="649" y="6362"/>
                      <a:pt x="689" y="7831"/>
                    </a:cubicBezTo>
                    <a:cubicBezTo>
                      <a:pt x="1461" y="7925"/>
                      <a:pt x="2092" y="7849"/>
                      <a:pt x="2717" y="7978"/>
                    </a:cubicBezTo>
                    <a:cubicBezTo>
                      <a:pt x="3628" y="8160"/>
                      <a:pt x="4511" y="8449"/>
                      <a:pt x="5443" y="8546"/>
                    </a:cubicBezTo>
                    <a:cubicBezTo>
                      <a:pt x="5905" y="8595"/>
                      <a:pt x="6363" y="8614"/>
                      <a:pt x="6818" y="8614"/>
                    </a:cubicBezTo>
                    <a:cubicBezTo>
                      <a:pt x="8269" y="8614"/>
                      <a:pt x="9695" y="8419"/>
                      <a:pt x="11168" y="8369"/>
                    </a:cubicBezTo>
                    <a:cubicBezTo>
                      <a:pt x="11567" y="8356"/>
                      <a:pt x="11968" y="8351"/>
                      <a:pt x="12369" y="8351"/>
                    </a:cubicBezTo>
                    <a:cubicBezTo>
                      <a:pt x="12672" y="8351"/>
                      <a:pt x="12975" y="8354"/>
                      <a:pt x="13276" y="8359"/>
                    </a:cubicBezTo>
                    <a:cubicBezTo>
                      <a:pt x="13831" y="8369"/>
                      <a:pt x="14650" y="8571"/>
                      <a:pt x="15339" y="8571"/>
                    </a:cubicBezTo>
                    <a:cubicBezTo>
                      <a:pt x="15620" y="8571"/>
                      <a:pt x="15879" y="8538"/>
                      <a:pt x="16091" y="8444"/>
                    </a:cubicBezTo>
                    <a:cubicBezTo>
                      <a:pt x="16374" y="8316"/>
                      <a:pt x="16640" y="7858"/>
                      <a:pt x="16694" y="7530"/>
                    </a:cubicBezTo>
                    <a:cubicBezTo>
                      <a:pt x="16778" y="6993"/>
                      <a:pt x="16694" y="6366"/>
                      <a:pt x="16694" y="5825"/>
                    </a:cubicBezTo>
                    <a:cubicBezTo>
                      <a:pt x="16694" y="4836"/>
                      <a:pt x="16543" y="3855"/>
                      <a:pt x="16298" y="2900"/>
                    </a:cubicBezTo>
                    <a:cubicBezTo>
                      <a:pt x="15859" y="1179"/>
                      <a:pt x="13520" y="24"/>
                      <a:pt x="11851" y="2"/>
                    </a:cubicBezTo>
                    <a:cubicBezTo>
                      <a:pt x="11778" y="1"/>
                      <a:pt x="11706" y="0"/>
                      <a:pt x="116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7270144" y="5257478"/>
                <a:ext cx="1523884" cy="659954"/>
              </a:xfrm>
              <a:custGeom>
                <a:avLst/>
                <a:gdLst/>
                <a:ahLst/>
                <a:cxnLst/>
                <a:rect l="l" t="t" r="r" b="b"/>
                <a:pathLst>
                  <a:path w="8980" h="3889" extrusionOk="0">
                    <a:moveTo>
                      <a:pt x="1520" y="0"/>
                    </a:moveTo>
                    <a:cubicBezTo>
                      <a:pt x="617" y="0"/>
                      <a:pt x="1" y="891"/>
                      <a:pt x="120" y="1807"/>
                    </a:cubicBezTo>
                    <a:cubicBezTo>
                      <a:pt x="266" y="2929"/>
                      <a:pt x="1367" y="3263"/>
                      <a:pt x="2281" y="3587"/>
                    </a:cubicBezTo>
                    <a:cubicBezTo>
                      <a:pt x="2796" y="3888"/>
                      <a:pt x="3467" y="3862"/>
                      <a:pt x="3893" y="3875"/>
                    </a:cubicBezTo>
                    <a:cubicBezTo>
                      <a:pt x="4026" y="3881"/>
                      <a:pt x="4159" y="3883"/>
                      <a:pt x="4293" y="3883"/>
                    </a:cubicBezTo>
                    <a:cubicBezTo>
                      <a:pt x="5172" y="3883"/>
                      <a:pt x="6067" y="3785"/>
                      <a:pt x="6946" y="3777"/>
                    </a:cubicBezTo>
                    <a:cubicBezTo>
                      <a:pt x="8148" y="3769"/>
                      <a:pt x="8979" y="3302"/>
                      <a:pt x="8201" y="2144"/>
                    </a:cubicBezTo>
                    <a:cubicBezTo>
                      <a:pt x="7632" y="1284"/>
                      <a:pt x="6978" y="1065"/>
                      <a:pt x="6244" y="1065"/>
                    </a:cubicBezTo>
                    <a:cubicBezTo>
                      <a:pt x="5731" y="1065"/>
                      <a:pt x="5179" y="1172"/>
                      <a:pt x="4589" y="1243"/>
                    </a:cubicBezTo>
                    <a:cubicBezTo>
                      <a:pt x="4412" y="1264"/>
                      <a:pt x="4249" y="1278"/>
                      <a:pt x="4095" y="1278"/>
                    </a:cubicBezTo>
                    <a:cubicBezTo>
                      <a:pt x="3715" y="1278"/>
                      <a:pt x="3387" y="1194"/>
                      <a:pt x="3040" y="919"/>
                    </a:cubicBezTo>
                    <a:cubicBezTo>
                      <a:pt x="2662" y="626"/>
                      <a:pt x="2432" y="209"/>
                      <a:pt x="1957" y="67"/>
                    </a:cubicBezTo>
                    <a:cubicBezTo>
                      <a:pt x="1806" y="21"/>
                      <a:pt x="1659" y="0"/>
                      <a:pt x="15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5"/>
              <p:cNvSpPr/>
              <p:nvPr/>
            </p:nvSpPr>
            <p:spPr>
              <a:xfrm>
                <a:off x="-785906" y="-808698"/>
                <a:ext cx="4960428" cy="3100713"/>
              </a:xfrm>
              <a:custGeom>
                <a:avLst/>
                <a:gdLst/>
                <a:ahLst/>
                <a:cxnLst/>
                <a:rect l="l" t="t" r="r" b="b"/>
                <a:pathLst>
                  <a:path w="29231" h="18272" extrusionOk="0">
                    <a:moveTo>
                      <a:pt x="22992" y="3838"/>
                    </a:moveTo>
                    <a:cubicBezTo>
                      <a:pt x="22992" y="3839"/>
                      <a:pt x="22991" y="3839"/>
                      <a:pt x="22991" y="3840"/>
                    </a:cubicBezTo>
                    <a:lnTo>
                      <a:pt x="22992" y="3838"/>
                    </a:lnTo>
                    <a:close/>
                    <a:moveTo>
                      <a:pt x="16621" y="9662"/>
                    </a:moveTo>
                    <a:cubicBezTo>
                      <a:pt x="16620" y="9663"/>
                      <a:pt x="16618" y="9663"/>
                      <a:pt x="16618" y="9663"/>
                    </a:cubicBezTo>
                    <a:cubicBezTo>
                      <a:pt x="16619" y="9663"/>
                      <a:pt x="16620" y="9662"/>
                      <a:pt x="16621" y="9662"/>
                    </a:cubicBezTo>
                    <a:close/>
                    <a:moveTo>
                      <a:pt x="8929" y="12873"/>
                    </a:moveTo>
                    <a:lnTo>
                      <a:pt x="8929" y="12873"/>
                    </a:lnTo>
                    <a:cubicBezTo>
                      <a:pt x="8929" y="12873"/>
                      <a:pt x="8931" y="12876"/>
                      <a:pt x="8933" y="12881"/>
                    </a:cubicBezTo>
                    <a:lnTo>
                      <a:pt x="8933" y="12881"/>
                    </a:lnTo>
                    <a:cubicBezTo>
                      <a:pt x="8930" y="12876"/>
                      <a:pt x="8929" y="12873"/>
                      <a:pt x="8929" y="12873"/>
                    </a:cubicBezTo>
                    <a:close/>
                    <a:moveTo>
                      <a:pt x="8306" y="13677"/>
                    </a:moveTo>
                    <a:cubicBezTo>
                      <a:pt x="8306" y="13678"/>
                      <a:pt x="8305" y="13679"/>
                      <a:pt x="8305" y="13680"/>
                    </a:cubicBezTo>
                    <a:cubicBezTo>
                      <a:pt x="8304" y="13681"/>
                      <a:pt x="8304" y="13681"/>
                      <a:pt x="8303" y="13682"/>
                    </a:cubicBezTo>
                    <a:lnTo>
                      <a:pt x="8303" y="13682"/>
                    </a:lnTo>
                    <a:cubicBezTo>
                      <a:pt x="8305" y="13680"/>
                      <a:pt x="8306" y="13679"/>
                      <a:pt x="8306" y="13677"/>
                    </a:cubicBezTo>
                    <a:close/>
                    <a:moveTo>
                      <a:pt x="28858" y="1"/>
                    </a:moveTo>
                    <a:cubicBezTo>
                      <a:pt x="28841" y="116"/>
                      <a:pt x="28792" y="241"/>
                      <a:pt x="28725" y="360"/>
                    </a:cubicBezTo>
                    <a:cubicBezTo>
                      <a:pt x="28659" y="480"/>
                      <a:pt x="28574" y="595"/>
                      <a:pt x="28485" y="706"/>
                    </a:cubicBezTo>
                    <a:cubicBezTo>
                      <a:pt x="28299" y="929"/>
                      <a:pt x="28086" y="1137"/>
                      <a:pt x="27868" y="1332"/>
                    </a:cubicBezTo>
                    <a:cubicBezTo>
                      <a:pt x="27642" y="1532"/>
                      <a:pt x="27411" y="1718"/>
                      <a:pt x="27172" y="1904"/>
                    </a:cubicBezTo>
                    <a:lnTo>
                      <a:pt x="26813" y="2180"/>
                    </a:lnTo>
                    <a:lnTo>
                      <a:pt x="26453" y="2464"/>
                    </a:lnTo>
                    <a:cubicBezTo>
                      <a:pt x="26213" y="2650"/>
                      <a:pt x="25978" y="2828"/>
                      <a:pt x="25729" y="2975"/>
                    </a:cubicBezTo>
                    <a:cubicBezTo>
                      <a:pt x="25481" y="3125"/>
                      <a:pt x="25223" y="3236"/>
                      <a:pt x="24943" y="3303"/>
                    </a:cubicBezTo>
                    <a:cubicBezTo>
                      <a:pt x="24384" y="3445"/>
                      <a:pt x="23771" y="3432"/>
                      <a:pt x="23150" y="3551"/>
                    </a:cubicBezTo>
                    <a:lnTo>
                      <a:pt x="23026" y="3578"/>
                    </a:lnTo>
                    <a:lnTo>
                      <a:pt x="23005" y="3698"/>
                    </a:lnTo>
                    <a:cubicBezTo>
                      <a:pt x="23001" y="3711"/>
                      <a:pt x="22999" y="3724"/>
                      <a:pt x="22998" y="3736"/>
                    </a:cubicBezTo>
                    <a:lnTo>
                      <a:pt x="22998" y="3736"/>
                    </a:lnTo>
                    <a:cubicBezTo>
                      <a:pt x="22722" y="3856"/>
                      <a:pt x="22454" y="4000"/>
                      <a:pt x="22196" y="4151"/>
                    </a:cubicBezTo>
                    <a:cubicBezTo>
                      <a:pt x="21907" y="4319"/>
                      <a:pt x="21633" y="4506"/>
                      <a:pt x="21358" y="4692"/>
                    </a:cubicBezTo>
                    <a:lnTo>
                      <a:pt x="20555" y="5247"/>
                    </a:lnTo>
                    <a:cubicBezTo>
                      <a:pt x="20288" y="5429"/>
                      <a:pt x="20026" y="5593"/>
                      <a:pt x="19764" y="5708"/>
                    </a:cubicBezTo>
                    <a:cubicBezTo>
                      <a:pt x="19631" y="5766"/>
                      <a:pt x="19502" y="5810"/>
                      <a:pt x="19373" y="5837"/>
                    </a:cubicBezTo>
                    <a:cubicBezTo>
                      <a:pt x="19240" y="5864"/>
                      <a:pt x="19090" y="5882"/>
                      <a:pt x="18925" y="5899"/>
                    </a:cubicBezTo>
                    <a:cubicBezTo>
                      <a:pt x="18756" y="5921"/>
                      <a:pt x="18574" y="5948"/>
                      <a:pt x="18375" y="6005"/>
                    </a:cubicBezTo>
                    <a:cubicBezTo>
                      <a:pt x="18277" y="6037"/>
                      <a:pt x="18175" y="6073"/>
                      <a:pt x="18078" y="6122"/>
                    </a:cubicBezTo>
                    <a:cubicBezTo>
                      <a:pt x="17976" y="6175"/>
                      <a:pt x="17886" y="6237"/>
                      <a:pt x="17806" y="6294"/>
                    </a:cubicBezTo>
                    <a:cubicBezTo>
                      <a:pt x="17652" y="6414"/>
                      <a:pt x="17527" y="6534"/>
                      <a:pt x="17403" y="6650"/>
                    </a:cubicBezTo>
                    <a:lnTo>
                      <a:pt x="17230" y="6814"/>
                    </a:lnTo>
                    <a:cubicBezTo>
                      <a:pt x="17163" y="6876"/>
                      <a:pt x="17093" y="6943"/>
                      <a:pt x="17021" y="7023"/>
                    </a:cubicBezTo>
                    <a:cubicBezTo>
                      <a:pt x="16950" y="7107"/>
                      <a:pt x="16870" y="7213"/>
                      <a:pt x="16812" y="7359"/>
                    </a:cubicBezTo>
                    <a:cubicBezTo>
                      <a:pt x="16786" y="7431"/>
                      <a:pt x="16768" y="7506"/>
                      <a:pt x="16755" y="7577"/>
                    </a:cubicBezTo>
                    <a:cubicBezTo>
                      <a:pt x="16746" y="7644"/>
                      <a:pt x="16741" y="7705"/>
                      <a:pt x="16741" y="7759"/>
                    </a:cubicBezTo>
                    <a:cubicBezTo>
                      <a:pt x="16737" y="7870"/>
                      <a:pt x="16741" y="7955"/>
                      <a:pt x="16746" y="8035"/>
                    </a:cubicBezTo>
                    <a:lnTo>
                      <a:pt x="16755" y="8269"/>
                    </a:lnTo>
                    <a:cubicBezTo>
                      <a:pt x="16755" y="8345"/>
                      <a:pt x="16755" y="8416"/>
                      <a:pt x="16751" y="8465"/>
                    </a:cubicBezTo>
                    <a:cubicBezTo>
                      <a:pt x="16741" y="8514"/>
                      <a:pt x="16733" y="8541"/>
                      <a:pt x="16728" y="8541"/>
                    </a:cubicBezTo>
                    <a:cubicBezTo>
                      <a:pt x="16728" y="8541"/>
                      <a:pt x="16729" y="8539"/>
                      <a:pt x="16729" y="8539"/>
                    </a:cubicBezTo>
                    <a:lnTo>
                      <a:pt x="16729" y="8539"/>
                    </a:lnTo>
                    <a:cubicBezTo>
                      <a:pt x="16728" y="8539"/>
                      <a:pt x="16726" y="8540"/>
                      <a:pt x="16720" y="8545"/>
                    </a:cubicBezTo>
                    <a:cubicBezTo>
                      <a:pt x="16702" y="8558"/>
                      <a:pt x="16671" y="8576"/>
                      <a:pt x="16618" y="8598"/>
                    </a:cubicBezTo>
                    <a:lnTo>
                      <a:pt x="16599" y="8607"/>
                    </a:lnTo>
                    <a:lnTo>
                      <a:pt x="16577" y="8615"/>
                    </a:lnTo>
                    <a:lnTo>
                      <a:pt x="16528" y="8633"/>
                    </a:lnTo>
                    <a:lnTo>
                      <a:pt x="16427" y="8668"/>
                    </a:lnTo>
                    <a:lnTo>
                      <a:pt x="16302" y="8709"/>
                    </a:lnTo>
                    <a:cubicBezTo>
                      <a:pt x="16284" y="8713"/>
                      <a:pt x="16245" y="8731"/>
                      <a:pt x="16218" y="8740"/>
                    </a:cubicBezTo>
                    <a:cubicBezTo>
                      <a:pt x="16200" y="8748"/>
                      <a:pt x="16182" y="8758"/>
                      <a:pt x="16165" y="8766"/>
                    </a:cubicBezTo>
                    <a:lnTo>
                      <a:pt x="16134" y="8780"/>
                    </a:lnTo>
                    <a:lnTo>
                      <a:pt x="16102" y="8797"/>
                    </a:lnTo>
                    <a:cubicBezTo>
                      <a:pt x="16081" y="8811"/>
                      <a:pt x="16058" y="8824"/>
                      <a:pt x="16036" y="8842"/>
                    </a:cubicBezTo>
                    <a:cubicBezTo>
                      <a:pt x="16014" y="8860"/>
                      <a:pt x="15991" y="8877"/>
                      <a:pt x="15969" y="8895"/>
                    </a:cubicBezTo>
                    <a:cubicBezTo>
                      <a:pt x="15948" y="8918"/>
                      <a:pt x="15929" y="8935"/>
                      <a:pt x="15911" y="8957"/>
                    </a:cubicBezTo>
                    <a:lnTo>
                      <a:pt x="15885" y="8988"/>
                    </a:lnTo>
                    <a:lnTo>
                      <a:pt x="15862" y="9020"/>
                    </a:lnTo>
                    <a:cubicBezTo>
                      <a:pt x="15850" y="9037"/>
                      <a:pt x="15836" y="9059"/>
                      <a:pt x="15823" y="9077"/>
                    </a:cubicBezTo>
                    <a:lnTo>
                      <a:pt x="15792" y="9131"/>
                    </a:lnTo>
                    <a:cubicBezTo>
                      <a:pt x="15774" y="9170"/>
                      <a:pt x="15761" y="9197"/>
                      <a:pt x="15747" y="9223"/>
                    </a:cubicBezTo>
                    <a:cubicBezTo>
                      <a:pt x="15703" y="9340"/>
                      <a:pt x="15672" y="9428"/>
                      <a:pt x="15649" y="9512"/>
                    </a:cubicBezTo>
                    <a:cubicBezTo>
                      <a:pt x="15557" y="9823"/>
                      <a:pt x="15463" y="10120"/>
                      <a:pt x="15352" y="10409"/>
                    </a:cubicBezTo>
                    <a:cubicBezTo>
                      <a:pt x="15299" y="10551"/>
                      <a:pt x="15237" y="10692"/>
                      <a:pt x="15175" y="10825"/>
                    </a:cubicBezTo>
                    <a:cubicBezTo>
                      <a:pt x="15112" y="10964"/>
                      <a:pt x="15046" y="11097"/>
                      <a:pt x="14975" y="11225"/>
                    </a:cubicBezTo>
                    <a:cubicBezTo>
                      <a:pt x="14904" y="11354"/>
                      <a:pt x="14824" y="11478"/>
                      <a:pt x="14744" y="11594"/>
                    </a:cubicBezTo>
                    <a:cubicBezTo>
                      <a:pt x="14660" y="11714"/>
                      <a:pt x="14567" y="11833"/>
                      <a:pt x="14483" y="11923"/>
                    </a:cubicBezTo>
                    <a:cubicBezTo>
                      <a:pt x="14309" y="12113"/>
                      <a:pt x="14105" y="12269"/>
                      <a:pt x="13865" y="12380"/>
                    </a:cubicBezTo>
                    <a:cubicBezTo>
                      <a:pt x="13446" y="12579"/>
                      <a:pt x="12942" y="12658"/>
                      <a:pt x="12416" y="12658"/>
                    </a:cubicBezTo>
                    <a:cubicBezTo>
                      <a:pt x="12347" y="12658"/>
                      <a:pt x="12279" y="12657"/>
                      <a:pt x="12210" y="12654"/>
                    </a:cubicBezTo>
                    <a:cubicBezTo>
                      <a:pt x="12134" y="12650"/>
                      <a:pt x="12060" y="12650"/>
                      <a:pt x="11984" y="12642"/>
                    </a:cubicBezTo>
                    <a:lnTo>
                      <a:pt x="11868" y="12632"/>
                    </a:lnTo>
                    <a:lnTo>
                      <a:pt x="11824" y="12632"/>
                    </a:lnTo>
                    <a:cubicBezTo>
                      <a:pt x="11822" y="12632"/>
                      <a:pt x="11822" y="12631"/>
                      <a:pt x="11823" y="12630"/>
                    </a:cubicBezTo>
                    <a:lnTo>
                      <a:pt x="11823" y="12630"/>
                    </a:lnTo>
                    <a:cubicBezTo>
                      <a:pt x="11823" y="12630"/>
                      <a:pt x="11823" y="12630"/>
                      <a:pt x="11823" y="12630"/>
                    </a:cubicBezTo>
                    <a:cubicBezTo>
                      <a:pt x="11825" y="12630"/>
                      <a:pt x="11826" y="12629"/>
                      <a:pt x="11824" y="12628"/>
                    </a:cubicBezTo>
                    <a:lnTo>
                      <a:pt x="11824" y="12628"/>
                    </a:lnTo>
                    <a:cubicBezTo>
                      <a:pt x="11824" y="12628"/>
                      <a:pt x="11823" y="12629"/>
                      <a:pt x="11823" y="12630"/>
                    </a:cubicBezTo>
                    <a:lnTo>
                      <a:pt x="11823" y="12630"/>
                    </a:lnTo>
                    <a:cubicBezTo>
                      <a:pt x="11820" y="12629"/>
                      <a:pt x="11815" y="12628"/>
                      <a:pt x="11815" y="12628"/>
                    </a:cubicBezTo>
                    <a:cubicBezTo>
                      <a:pt x="11771" y="12619"/>
                      <a:pt x="11695" y="12597"/>
                      <a:pt x="11624" y="12575"/>
                    </a:cubicBezTo>
                    <a:lnTo>
                      <a:pt x="11402" y="12503"/>
                    </a:lnTo>
                    <a:cubicBezTo>
                      <a:pt x="11091" y="12402"/>
                      <a:pt x="10776" y="12295"/>
                      <a:pt x="10448" y="12202"/>
                    </a:cubicBezTo>
                    <a:cubicBezTo>
                      <a:pt x="10120" y="12109"/>
                      <a:pt x="9782" y="12020"/>
                      <a:pt x="9405" y="11976"/>
                    </a:cubicBezTo>
                    <a:cubicBezTo>
                      <a:pt x="9302" y="11966"/>
                      <a:pt x="9195" y="11958"/>
                      <a:pt x="9081" y="11958"/>
                    </a:cubicBezTo>
                    <a:cubicBezTo>
                      <a:pt x="8984" y="11958"/>
                      <a:pt x="8882" y="11964"/>
                      <a:pt x="8770" y="11980"/>
                    </a:cubicBezTo>
                    <a:cubicBezTo>
                      <a:pt x="8739" y="11989"/>
                      <a:pt x="8708" y="11993"/>
                      <a:pt x="8677" y="11997"/>
                    </a:cubicBezTo>
                    <a:cubicBezTo>
                      <a:pt x="8641" y="12011"/>
                      <a:pt x="8606" y="12020"/>
                      <a:pt x="8575" y="12029"/>
                    </a:cubicBezTo>
                    <a:lnTo>
                      <a:pt x="8522" y="12046"/>
                    </a:lnTo>
                    <a:lnTo>
                      <a:pt x="8469" y="12073"/>
                    </a:lnTo>
                    <a:cubicBezTo>
                      <a:pt x="8428" y="12091"/>
                      <a:pt x="8393" y="12104"/>
                      <a:pt x="8358" y="12126"/>
                    </a:cubicBezTo>
                    <a:cubicBezTo>
                      <a:pt x="8207" y="12216"/>
                      <a:pt x="8060" y="12380"/>
                      <a:pt x="7985" y="12556"/>
                    </a:cubicBezTo>
                    <a:cubicBezTo>
                      <a:pt x="7953" y="12642"/>
                      <a:pt x="7926" y="12734"/>
                      <a:pt x="7922" y="12810"/>
                    </a:cubicBezTo>
                    <a:cubicBezTo>
                      <a:pt x="7918" y="12849"/>
                      <a:pt x="7914" y="12886"/>
                      <a:pt x="7914" y="12929"/>
                    </a:cubicBezTo>
                    <a:cubicBezTo>
                      <a:pt x="7918" y="12983"/>
                      <a:pt x="7922" y="13041"/>
                      <a:pt x="7932" y="13089"/>
                    </a:cubicBezTo>
                    <a:cubicBezTo>
                      <a:pt x="7953" y="13191"/>
                      <a:pt x="7989" y="13275"/>
                      <a:pt x="8024" y="13343"/>
                    </a:cubicBezTo>
                    <a:cubicBezTo>
                      <a:pt x="8060" y="13414"/>
                      <a:pt x="8096" y="13462"/>
                      <a:pt x="8127" y="13507"/>
                    </a:cubicBezTo>
                    <a:cubicBezTo>
                      <a:pt x="8189" y="13595"/>
                      <a:pt x="8238" y="13654"/>
                      <a:pt x="8264" y="13693"/>
                    </a:cubicBezTo>
                    <a:cubicBezTo>
                      <a:pt x="8267" y="13697"/>
                      <a:pt x="8270" y="13701"/>
                      <a:pt x="8272" y="13704"/>
                    </a:cubicBezTo>
                    <a:lnTo>
                      <a:pt x="8272" y="13704"/>
                    </a:lnTo>
                    <a:cubicBezTo>
                      <a:pt x="8256" y="13714"/>
                      <a:pt x="8234" y="13724"/>
                      <a:pt x="8211" y="13734"/>
                    </a:cubicBezTo>
                    <a:cubicBezTo>
                      <a:pt x="8162" y="13755"/>
                      <a:pt x="8109" y="13773"/>
                      <a:pt x="8047" y="13791"/>
                    </a:cubicBezTo>
                    <a:cubicBezTo>
                      <a:pt x="7922" y="13830"/>
                      <a:pt x="7776" y="13857"/>
                      <a:pt x="7612" y="13888"/>
                    </a:cubicBezTo>
                    <a:lnTo>
                      <a:pt x="7483" y="13910"/>
                    </a:lnTo>
                    <a:cubicBezTo>
                      <a:pt x="7439" y="13920"/>
                      <a:pt x="7390" y="13933"/>
                      <a:pt x="7346" y="13941"/>
                    </a:cubicBezTo>
                    <a:cubicBezTo>
                      <a:pt x="7256" y="13968"/>
                      <a:pt x="7160" y="13990"/>
                      <a:pt x="7043" y="14039"/>
                    </a:cubicBezTo>
                    <a:cubicBezTo>
                      <a:pt x="6986" y="14062"/>
                      <a:pt x="6920" y="14092"/>
                      <a:pt x="6853" y="14137"/>
                    </a:cubicBezTo>
                    <a:cubicBezTo>
                      <a:pt x="6787" y="14181"/>
                      <a:pt x="6711" y="14244"/>
                      <a:pt x="6658" y="14310"/>
                    </a:cubicBezTo>
                    <a:cubicBezTo>
                      <a:pt x="6627" y="14346"/>
                      <a:pt x="6609" y="14377"/>
                      <a:pt x="6586" y="14408"/>
                    </a:cubicBezTo>
                    <a:cubicBezTo>
                      <a:pt x="6568" y="14439"/>
                      <a:pt x="6556" y="14465"/>
                      <a:pt x="6537" y="14492"/>
                    </a:cubicBezTo>
                    <a:lnTo>
                      <a:pt x="6502" y="14563"/>
                    </a:lnTo>
                    <a:lnTo>
                      <a:pt x="6476" y="14625"/>
                    </a:lnTo>
                    <a:cubicBezTo>
                      <a:pt x="6445" y="14696"/>
                      <a:pt x="6414" y="14758"/>
                      <a:pt x="6382" y="14816"/>
                    </a:cubicBezTo>
                    <a:cubicBezTo>
                      <a:pt x="6343" y="14891"/>
                      <a:pt x="6338" y="14900"/>
                      <a:pt x="6298" y="14949"/>
                    </a:cubicBezTo>
                    <a:cubicBezTo>
                      <a:pt x="6232" y="15033"/>
                      <a:pt x="6111" y="15140"/>
                      <a:pt x="5978" y="15278"/>
                    </a:cubicBezTo>
                    <a:cubicBezTo>
                      <a:pt x="5912" y="15348"/>
                      <a:pt x="5837" y="15433"/>
                      <a:pt x="5769" y="15535"/>
                    </a:cubicBezTo>
                    <a:cubicBezTo>
                      <a:pt x="5708" y="15633"/>
                      <a:pt x="5659" y="15731"/>
                      <a:pt x="5624" y="15823"/>
                    </a:cubicBezTo>
                    <a:cubicBezTo>
                      <a:pt x="5548" y="16010"/>
                      <a:pt x="5508" y="16170"/>
                      <a:pt x="5464" y="16290"/>
                    </a:cubicBezTo>
                    <a:cubicBezTo>
                      <a:pt x="5450" y="16321"/>
                      <a:pt x="5441" y="16348"/>
                      <a:pt x="5429" y="16370"/>
                    </a:cubicBezTo>
                    <a:cubicBezTo>
                      <a:pt x="5419" y="16391"/>
                      <a:pt x="5410" y="16414"/>
                      <a:pt x="5392" y="16436"/>
                    </a:cubicBezTo>
                    <a:lnTo>
                      <a:pt x="5349" y="16503"/>
                    </a:lnTo>
                    <a:lnTo>
                      <a:pt x="5286" y="16569"/>
                    </a:lnTo>
                    <a:cubicBezTo>
                      <a:pt x="5202" y="16658"/>
                      <a:pt x="5099" y="16751"/>
                      <a:pt x="4980" y="16827"/>
                    </a:cubicBezTo>
                    <a:cubicBezTo>
                      <a:pt x="4869" y="16911"/>
                      <a:pt x="4736" y="16982"/>
                      <a:pt x="4603" y="17053"/>
                    </a:cubicBezTo>
                    <a:cubicBezTo>
                      <a:pt x="4337" y="17190"/>
                      <a:pt x="4048" y="17302"/>
                      <a:pt x="3755" y="17399"/>
                    </a:cubicBezTo>
                    <a:cubicBezTo>
                      <a:pt x="3604" y="17448"/>
                      <a:pt x="3458" y="17493"/>
                      <a:pt x="3307" y="17528"/>
                    </a:cubicBezTo>
                    <a:cubicBezTo>
                      <a:pt x="3160" y="17563"/>
                      <a:pt x="3009" y="17590"/>
                      <a:pt x="2854" y="17616"/>
                    </a:cubicBezTo>
                    <a:cubicBezTo>
                      <a:pt x="2543" y="17661"/>
                      <a:pt x="2228" y="17688"/>
                      <a:pt x="1918" y="17696"/>
                    </a:cubicBezTo>
                    <a:cubicBezTo>
                      <a:pt x="1611" y="17696"/>
                      <a:pt x="1301" y="17679"/>
                      <a:pt x="1012" y="17603"/>
                    </a:cubicBezTo>
                    <a:cubicBezTo>
                      <a:pt x="728" y="17536"/>
                      <a:pt x="466" y="17403"/>
                      <a:pt x="328" y="17190"/>
                    </a:cubicBezTo>
                    <a:lnTo>
                      <a:pt x="0" y="17364"/>
                    </a:lnTo>
                    <a:cubicBezTo>
                      <a:pt x="89" y="17546"/>
                      <a:pt x="226" y="17696"/>
                      <a:pt x="382" y="17808"/>
                    </a:cubicBezTo>
                    <a:cubicBezTo>
                      <a:pt x="537" y="17923"/>
                      <a:pt x="705" y="17999"/>
                      <a:pt x="875" y="18060"/>
                    </a:cubicBezTo>
                    <a:cubicBezTo>
                      <a:pt x="1211" y="18181"/>
                      <a:pt x="1558" y="18229"/>
                      <a:pt x="1900" y="18255"/>
                    </a:cubicBezTo>
                    <a:cubicBezTo>
                      <a:pt x="2046" y="18267"/>
                      <a:pt x="2190" y="18272"/>
                      <a:pt x="2334" y="18272"/>
                    </a:cubicBezTo>
                    <a:cubicBezTo>
                      <a:pt x="2531" y="18272"/>
                      <a:pt x="2728" y="18262"/>
                      <a:pt x="2925" y="18247"/>
                    </a:cubicBezTo>
                    <a:cubicBezTo>
                      <a:pt x="3094" y="18234"/>
                      <a:pt x="3266" y="18216"/>
                      <a:pt x="3440" y="18185"/>
                    </a:cubicBezTo>
                    <a:cubicBezTo>
                      <a:pt x="3612" y="18158"/>
                      <a:pt x="3778" y="18118"/>
                      <a:pt x="3946" y="18078"/>
                    </a:cubicBezTo>
                    <a:cubicBezTo>
                      <a:pt x="4278" y="17994"/>
                      <a:pt x="4607" y="17888"/>
                      <a:pt x="4931" y="17745"/>
                    </a:cubicBezTo>
                    <a:cubicBezTo>
                      <a:pt x="5095" y="17669"/>
                      <a:pt x="5255" y="17595"/>
                      <a:pt x="5410" y="17493"/>
                    </a:cubicBezTo>
                    <a:cubicBezTo>
                      <a:pt x="5570" y="17399"/>
                      <a:pt x="5726" y="17284"/>
                      <a:pt x="5872" y="17146"/>
                    </a:cubicBezTo>
                    <a:lnTo>
                      <a:pt x="5978" y="17030"/>
                    </a:lnTo>
                    <a:cubicBezTo>
                      <a:pt x="6014" y="16991"/>
                      <a:pt x="6050" y="16946"/>
                      <a:pt x="6080" y="16903"/>
                    </a:cubicBezTo>
                    <a:cubicBezTo>
                      <a:pt x="6116" y="16862"/>
                      <a:pt x="6148" y="16809"/>
                      <a:pt x="6174" y="16760"/>
                    </a:cubicBezTo>
                    <a:cubicBezTo>
                      <a:pt x="6201" y="16711"/>
                      <a:pt x="6222" y="16667"/>
                      <a:pt x="6245" y="16618"/>
                    </a:cubicBezTo>
                    <a:cubicBezTo>
                      <a:pt x="6324" y="16436"/>
                      <a:pt x="6373" y="16280"/>
                      <a:pt x="6427" y="16165"/>
                    </a:cubicBezTo>
                    <a:cubicBezTo>
                      <a:pt x="6453" y="16108"/>
                      <a:pt x="6480" y="16059"/>
                      <a:pt x="6507" y="16024"/>
                    </a:cubicBezTo>
                    <a:cubicBezTo>
                      <a:pt x="6529" y="15987"/>
                      <a:pt x="6564" y="15952"/>
                      <a:pt x="6613" y="15903"/>
                    </a:cubicBezTo>
                    <a:cubicBezTo>
                      <a:pt x="6707" y="15811"/>
                      <a:pt x="6844" y="15704"/>
                      <a:pt x="6986" y="15544"/>
                    </a:cubicBezTo>
                    <a:cubicBezTo>
                      <a:pt x="7026" y="15504"/>
                      <a:pt x="7062" y="15459"/>
                      <a:pt x="7097" y="15406"/>
                    </a:cubicBezTo>
                    <a:cubicBezTo>
                      <a:pt x="7137" y="15344"/>
                      <a:pt x="7154" y="15313"/>
                      <a:pt x="7181" y="15268"/>
                    </a:cubicBezTo>
                    <a:cubicBezTo>
                      <a:pt x="7230" y="15189"/>
                      <a:pt x="7275" y="15100"/>
                      <a:pt x="7314" y="15029"/>
                    </a:cubicBezTo>
                    <a:cubicBezTo>
                      <a:pt x="7346" y="14961"/>
                      <a:pt x="7374" y="14916"/>
                      <a:pt x="7377" y="14916"/>
                    </a:cubicBezTo>
                    <a:lnTo>
                      <a:pt x="7377" y="14916"/>
                    </a:lnTo>
                    <a:cubicBezTo>
                      <a:pt x="7377" y="14916"/>
                      <a:pt x="7377" y="14917"/>
                      <a:pt x="7377" y="14918"/>
                    </a:cubicBezTo>
                    <a:cubicBezTo>
                      <a:pt x="7377" y="14918"/>
                      <a:pt x="7373" y="14922"/>
                      <a:pt x="7373" y="14927"/>
                    </a:cubicBezTo>
                    <a:cubicBezTo>
                      <a:pt x="7367" y="14927"/>
                      <a:pt x="7367" y="14932"/>
                      <a:pt x="7367" y="14932"/>
                    </a:cubicBezTo>
                    <a:cubicBezTo>
                      <a:pt x="7367" y="14932"/>
                      <a:pt x="7377" y="14927"/>
                      <a:pt x="7394" y="14922"/>
                    </a:cubicBezTo>
                    <a:cubicBezTo>
                      <a:pt x="7430" y="14910"/>
                      <a:pt x="7492" y="14891"/>
                      <a:pt x="7563" y="14879"/>
                    </a:cubicBezTo>
                    <a:cubicBezTo>
                      <a:pt x="7594" y="14869"/>
                      <a:pt x="7629" y="14865"/>
                      <a:pt x="7666" y="14861"/>
                    </a:cubicBezTo>
                    <a:lnTo>
                      <a:pt x="7776" y="14842"/>
                    </a:lnTo>
                    <a:cubicBezTo>
                      <a:pt x="7936" y="14816"/>
                      <a:pt x="8113" y="14789"/>
                      <a:pt x="8305" y="14740"/>
                    </a:cubicBezTo>
                    <a:cubicBezTo>
                      <a:pt x="8397" y="14719"/>
                      <a:pt x="8500" y="14687"/>
                      <a:pt x="8602" y="14643"/>
                    </a:cubicBezTo>
                    <a:cubicBezTo>
                      <a:pt x="8628" y="14634"/>
                      <a:pt x="8655" y="14621"/>
                      <a:pt x="8682" y="14607"/>
                    </a:cubicBezTo>
                    <a:cubicBezTo>
                      <a:pt x="8708" y="14594"/>
                      <a:pt x="8735" y="14580"/>
                      <a:pt x="8762" y="14563"/>
                    </a:cubicBezTo>
                    <a:lnTo>
                      <a:pt x="8846" y="14514"/>
                    </a:lnTo>
                    <a:cubicBezTo>
                      <a:pt x="8877" y="14496"/>
                      <a:pt x="8903" y="14474"/>
                      <a:pt x="8934" y="14453"/>
                    </a:cubicBezTo>
                    <a:cubicBezTo>
                      <a:pt x="8961" y="14430"/>
                      <a:pt x="8987" y="14404"/>
                      <a:pt x="9018" y="14373"/>
                    </a:cubicBezTo>
                    <a:cubicBezTo>
                      <a:pt x="9045" y="14346"/>
                      <a:pt x="9072" y="14319"/>
                      <a:pt x="9098" y="14283"/>
                    </a:cubicBezTo>
                    <a:cubicBezTo>
                      <a:pt x="9125" y="14248"/>
                      <a:pt x="9151" y="14213"/>
                      <a:pt x="9174" y="14177"/>
                    </a:cubicBezTo>
                    <a:cubicBezTo>
                      <a:pt x="9196" y="14137"/>
                      <a:pt x="9214" y="14092"/>
                      <a:pt x="9231" y="14053"/>
                    </a:cubicBezTo>
                    <a:cubicBezTo>
                      <a:pt x="9249" y="14008"/>
                      <a:pt x="9258" y="13968"/>
                      <a:pt x="9268" y="13928"/>
                    </a:cubicBezTo>
                    <a:cubicBezTo>
                      <a:pt x="9280" y="13888"/>
                      <a:pt x="9290" y="13849"/>
                      <a:pt x="9290" y="13804"/>
                    </a:cubicBezTo>
                    <a:cubicBezTo>
                      <a:pt x="9303" y="13715"/>
                      <a:pt x="9298" y="13622"/>
                      <a:pt x="9280" y="13533"/>
                    </a:cubicBezTo>
                    <a:cubicBezTo>
                      <a:pt x="9249" y="13361"/>
                      <a:pt x="9170" y="13222"/>
                      <a:pt x="9108" y="13125"/>
                    </a:cubicBezTo>
                    <a:cubicBezTo>
                      <a:pt x="9075" y="13080"/>
                      <a:pt x="9046" y="13039"/>
                      <a:pt x="9020" y="13005"/>
                    </a:cubicBezTo>
                    <a:lnTo>
                      <a:pt x="9020" y="13005"/>
                    </a:lnTo>
                    <a:cubicBezTo>
                      <a:pt x="9023" y="13005"/>
                      <a:pt x="9026" y="13005"/>
                      <a:pt x="9029" y="13005"/>
                    </a:cubicBezTo>
                    <a:cubicBezTo>
                      <a:pt x="9099" y="13005"/>
                      <a:pt x="9187" y="13011"/>
                      <a:pt x="9276" y="13023"/>
                    </a:cubicBezTo>
                    <a:cubicBezTo>
                      <a:pt x="9551" y="13062"/>
                      <a:pt x="9849" y="13138"/>
                      <a:pt x="10146" y="13228"/>
                    </a:cubicBezTo>
                    <a:cubicBezTo>
                      <a:pt x="10448" y="13316"/>
                      <a:pt x="10745" y="13422"/>
                      <a:pt x="11060" y="13529"/>
                    </a:cubicBezTo>
                    <a:lnTo>
                      <a:pt x="11304" y="13609"/>
                    </a:lnTo>
                    <a:cubicBezTo>
                      <a:pt x="11388" y="13631"/>
                      <a:pt x="11468" y="13658"/>
                      <a:pt x="11589" y="13685"/>
                    </a:cubicBezTo>
                    <a:cubicBezTo>
                      <a:pt x="11601" y="13689"/>
                      <a:pt x="11611" y="13693"/>
                      <a:pt x="11633" y="13697"/>
                    </a:cubicBezTo>
                    <a:lnTo>
                      <a:pt x="11695" y="13707"/>
                    </a:lnTo>
                    <a:lnTo>
                      <a:pt x="11726" y="13707"/>
                    </a:lnTo>
                    <a:lnTo>
                      <a:pt x="11744" y="13711"/>
                    </a:lnTo>
                    <a:lnTo>
                      <a:pt x="11775" y="13711"/>
                    </a:lnTo>
                    <a:lnTo>
                      <a:pt x="11904" y="13724"/>
                    </a:lnTo>
                    <a:cubicBezTo>
                      <a:pt x="11992" y="13728"/>
                      <a:pt x="12081" y="13734"/>
                      <a:pt x="12170" y="13738"/>
                    </a:cubicBezTo>
                    <a:cubicBezTo>
                      <a:pt x="12260" y="13741"/>
                      <a:pt x="12351" y="13743"/>
                      <a:pt x="12442" y="13743"/>
                    </a:cubicBezTo>
                    <a:cubicBezTo>
                      <a:pt x="12706" y="13743"/>
                      <a:pt x="12974" y="13727"/>
                      <a:pt x="13248" y="13685"/>
                    </a:cubicBezTo>
                    <a:cubicBezTo>
                      <a:pt x="13613" y="13631"/>
                      <a:pt x="13985" y="13525"/>
                      <a:pt x="14336" y="13355"/>
                    </a:cubicBezTo>
                    <a:cubicBezTo>
                      <a:pt x="14691" y="13187"/>
                      <a:pt x="15020" y="12943"/>
                      <a:pt x="15282" y="12646"/>
                    </a:cubicBezTo>
                    <a:cubicBezTo>
                      <a:pt x="15419" y="12495"/>
                      <a:pt x="15526" y="12353"/>
                      <a:pt x="15628" y="12202"/>
                    </a:cubicBezTo>
                    <a:cubicBezTo>
                      <a:pt x="15725" y="12050"/>
                      <a:pt x="15823" y="11896"/>
                      <a:pt x="15907" y="11736"/>
                    </a:cubicBezTo>
                    <a:cubicBezTo>
                      <a:pt x="16253" y="11106"/>
                      <a:pt x="16458" y="10431"/>
                      <a:pt x="16630" y="9797"/>
                    </a:cubicBezTo>
                    <a:cubicBezTo>
                      <a:pt x="16645" y="9734"/>
                      <a:pt x="16663" y="9678"/>
                      <a:pt x="16676" y="9638"/>
                    </a:cubicBezTo>
                    <a:lnTo>
                      <a:pt x="16676" y="9638"/>
                    </a:lnTo>
                    <a:lnTo>
                      <a:pt x="16755" y="9610"/>
                    </a:lnTo>
                    <a:lnTo>
                      <a:pt x="16884" y="9561"/>
                    </a:lnTo>
                    <a:lnTo>
                      <a:pt x="16950" y="9534"/>
                    </a:lnTo>
                    <a:lnTo>
                      <a:pt x="16981" y="9521"/>
                    </a:lnTo>
                    <a:lnTo>
                      <a:pt x="17021" y="9504"/>
                    </a:lnTo>
                    <a:cubicBezTo>
                      <a:pt x="17119" y="9459"/>
                      <a:pt x="17230" y="9401"/>
                      <a:pt x="17341" y="9308"/>
                    </a:cubicBezTo>
                    <a:cubicBezTo>
                      <a:pt x="17452" y="9219"/>
                      <a:pt x="17562" y="9077"/>
                      <a:pt x="17625" y="8930"/>
                    </a:cubicBezTo>
                    <a:cubicBezTo>
                      <a:pt x="17687" y="8780"/>
                      <a:pt x="17705" y="8642"/>
                      <a:pt x="17709" y="8531"/>
                    </a:cubicBezTo>
                    <a:cubicBezTo>
                      <a:pt x="17718" y="8416"/>
                      <a:pt x="17709" y="8322"/>
                      <a:pt x="17705" y="8234"/>
                    </a:cubicBezTo>
                    <a:cubicBezTo>
                      <a:pt x="17700" y="8145"/>
                      <a:pt x="17691" y="8061"/>
                      <a:pt x="17687" y="7981"/>
                    </a:cubicBezTo>
                    <a:cubicBezTo>
                      <a:pt x="17678" y="7896"/>
                      <a:pt x="17673" y="7822"/>
                      <a:pt x="17673" y="7768"/>
                    </a:cubicBezTo>
                    <a:cubicBezTo>
                      <a:pt x="17669" y="7710"/>
                      <a:pt x="17673" y="7693"/>
                      <a:pt x="17673" y="7683"/>
                    </a:cubicBezTo>
                    <a:cubicBezTo>
                      <a:pt x="17673" y="7675"/>
                      <a:pt x="17687" y="7648"/>
                      <a:pt x="17722" y="7603"/>
                    </a:cubicBezTo>
                    <a:cubicBezTo>
                      <a:pt x="17753" y="7560"/>
                      <a:pt x="17802" y="7511"/>
                      <a:pt x="17851" y="7462"/>
                    </a:cubicBezTo>
                    <a:lnTo>
                      <a:pt x="18029" y="7279"/>
                    </a:lnTo>
                    <a:cubicBezTo>
                      <a:pt x="18140" y="7164"/>
                      <a:pt x="18246" y="7058"/>
                      <a:pt x="18348" y="6974"/>
                    </a:cubicBezTo>
                    <a:cubicBezTo>
                      <a:pt x="18397" y="6929"/>
                      <a:pt x="18441" y="6894"/>
                      <a:pt x="18482" y="6871"/>
                    </a:cubicBezTo>
                    <a:cubicBezTo>
                      <a:pt x="18525" y="6845"/>
                      <a:pt x="18579" y="6818"/>
                      <a:pt x="18637" y="6796"/>
                    </a:cubicBezTo>
                    <a:cubicBezTo>
                      <a:pt x="18748" y="6756"/>
                      <a:pt x="18890" y="6724"/>
                      <a:pt x="19045" y="6694"/>
                    </a:cubicBezTo>
                    <a:cubicBezTo>
                      <a:pt x="19201" y="6667"/>
                      <a:pt x="19373" y="6636"/>
                      <a:pt x="19560" y="6587"/>
                    </a:cubicBezTo>
                    <a:cubicBezTo>
                      <a:pt x="19746" y="6534"/>
                      <a:pt x="19924" y="6458"/>
                      <a:pt x="20088" y="6374"/>
                    </a:cubicBezTo>
                    <a:cubicBezTo>
                      <a:pt x="20412" y="6206"/>
                      <a:pt x="20688" y="5993"/>
                      <a:pt x="20949" y="5784"/>
                    </a:cubicBezTo>
                    <a:cubicBezTo>
                      <a:pt x="21206" y="5571"/>
                      <a:pt x="21460" y="5362"/>
                      <a:pt x="21708" y="5159"/>
                    </a:cubicBezTo>
                    <a:cubicBezTo>
                      <a:pt x="21956" y="4950"/>
                      <a:pt x="22210" y="4745"/>
                      <a:pt x="22467" y="4559"/>
                    </a:cubicBezTo>
                    <a:cubicBezTo>
                      <a:pt x="22720" y="4364"/>
                      <a:pt x="22986" y="4190"/>
                      <a:pt x="23261" y="4026"/>
                    </a:cubicBezTo>
                    <a:lnTo>
                      <a:pt x="23355" y="3973"/>
                    </a:lnTo>
                    <a:lnTo>
                      <a:pt x="23362" y="3895"/>
                    </a:lnTo>
                    <a:lnTo>
                      <a:pt x="23362" y="3895"/>
                    </a:lnTo>
                    <a:cubicBezTo>
                      <a:pt x="23603" y="3856"/>
                      <a:pt x="23853" y="3831"/>
                      <a:pt x="24105" y="3809"/>
                    </a:cubicBezTo>
                    <a:cubicBezTo>
                      <a:pt x="24411" y="3778"/>
                      <a:pt x="24722" y="3747"/>
                      <a:pt x="25033" y="3667"/>
                    </a:cubicBezTo>
                    <a:cubicBezTo>
                      <a:pt x="25343" y="3592"/>
                      <a:pt x="25649" y="3463"/>
                      <a:pt x="25920" y="3299"/>
                    </a:cubicBezTo>
                    <a:cubicBezTo>
                      <a:pt x="26195" y="3135"/>
                      <a:pt x="26444" y="2943"/>
                      <a:pt x="26684" y="2757"/>
                    </a:cubicBezTo>
                    <a:lnTo>
                      <a:pt x="27038" y="2477"/>
                    </a:lnTo>
                    <a:lnTo>
                      <a:pt x="27403" y="2203"/>
                    </a:lnTo>
                    <a:cubicBezTo>
                      <a:pt x="27642" y="2011"/>
                      <a:pt x="27882" y="1820"/>
                      <a:pt x="28118" y="1611"/>
                    </a:cubicBezTo>
                    <a:cubicBezTo>
                      <a:pt x="28348" y="1408"/>
                      <a:pt x="28570" y="1191"/>
                      <a:pt x="28774" y="941"/>
                    </a:cubicBezTo>
                    <a:cubicBezTo>
                      <a:pt x="28872" y="818"/>
                      <a:pt x="28970" y="689"/>
                      <a:pt x="29050" y="542"/>
                    </a:cubicBezTo>
                    <a:cubicBezTo>
                      <a:pt x="29134" y="400"/>
                      <a:pt x="29200" y="236"/>
                      <a:pt x="29231" y="54"/>
                    </a:cubicBezTo>
                    <a:lnTo>
                      <a:pt x="288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a:off x="-487747" y="4112699"/>
                <a:ext cx="1782842" cy="1759424"/>
              </a:xfrm>
              <a:custGeom>
                <a:avLst/>
                <a:gdLst/>
                <a:ahLst/>
                <a:cxnLst/>
                <a:rect l="l" t="t" r="r" b="b"/>
                <a:pathLst>
                  <a:path w="10506" h="10368" extrusionOk="0">
                    <a:moveTo>
                      <a:pt x="1" y="0"/>
                    </a:moveTo>
                    <a:lnTo>
                      <a:pt x="329" y="10368"/>
                    </a:lnTo>
                    <a:lnTo>
                      <a:pt x="9973" y="9831"/>
                    </a:lnTo>
                    <a:lnTo>
                      <a:pt x="10506" y="4216"/>
                    </a:lnTo>
                    <a:cubicBezTo>
                      <a:pt x="10506" y="4216"/>
                      <a:pt x="3418" y="2495"/>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a:off x="1798248" y="1705370"/>
                <a:ext cx="327686" cy="403201"/>
              </a:xfrm>
              <a:custGeom>
                <a:avLst/>
                <a:gdLst/>
                <a:ahLst/>
                <a:cxnLst/>
                <a:rect l="l" t="t" r="r" b="b"/>
                <a:pathLst>
                  <a:path w="1931" h="2376" extrusionOk="0">
                    <a:moveTo>
                      <a:pt x="0" y="1"/>
                    </a:moveTo>
                    <a:lnTo>
                      <a:pt x="0" y="2375"/>
                    </a:lnTo>
                    <a:lnTo>
                      <a:pt x="1931" y="2375"/>
                    </a:lnTo>
                    <a:lnTo>
                      <a:pt x="1931" y="2002"/>
                    </a:lnTo>
                    <a:lnTo>
                      <a:pt x="373" y="2002"/>
                    </a:lnTo>
                    <a:lnTo>
                      <a:pt x="373" y="374"/>
                    </a:lnTo>
                    <a:lnTo>
                      <a:pt x="1931" y="374"/>
                    </a:lnTo>
                    <a:lnTo>
                      <a:pt x="1931"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a:off x="1919412" y="2137759"/>
                <a:ext cx="196001" cy="63467"/>
              </a:xfrm>
              <a:custGeom>
                <a:avLst/>
                <a:gdLst/>
                <a:ahLst/>
                <a:cxnLst/>
                <a:rect l="l" t="t" r="r" b="b"/>
                <a:pathLst>
                  <a:path w="1155" h="374" extrusionOk="0">
                    <a:moveTo>
                      <a:pt x="0" y="1"/>
                    </a:moveTo>
                    <a:lnTo>
                      <a:pt x="0" y="374"/>
                    </a:lnTo>
                    <a:lnTo>
                      <a:pt x="1155" y="374"/>
                    </a:lnTo>
                    <a:lnTo>
                      <a:pt x="1155"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a:off x="1900575" y="2215990"/>
                <a:ext cx="199734" cy="64315"/>
              </a:xfrm>
              <a:custGeom>
                <a:avLst/>
                <a:gdLst/>
                <a:ahLst/>
                <a:cxnLst/>
                <a:rect l="l" t="t" r="r" b="b"/>
                <a:pathLst>
                  <a:path w="1177" h="379" extrusionOk="0">
                    <a:moveTo>
                      <a:pt x="0" y="1"/>
                    </a:moveTo>
                    <a:lnTo>
                      <a:pt x="0" y="378"/>
                    </a:lnTo>
                    <a:lnTo>
                      <a:pt x="1176" y="378"/>
                    </a:lnTo>
                    <a:lnTo>
                      <a:pt x="1176"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a:off x="1900575" y="2305081"/>
                <a:ext cx="279661" cy="63297"/>
              </a:xfrm>
              <a:custGeom>
                <a:avLst/>
                <a:gdLst/>
                <a:ahLst/>
                <a:cxnLst/>
                <a:rect l="l" t="t" r="r" b="b"/>
                <a:pathLst>
                  <a:path w="1648" h="373" extrusionOk="0">
                    <a:moveTo>
                      <a:pt x="0" y="0"/>
                    </a:moveTo>
                    <a:lnTo>
                      <a:pt x="0" y="373"/>
                    </a:lnTo>
                    <a:lnTo>
                      <a:pt x="1647" y="373"/>
                    </a:lnTo>
                    <a:lnTo>
                      <a:pt x="164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a:off x="1919412" y="2396039"/>
                <a:ext cx="233673" cy="63467"/>
              </a:xfrm>
              <a:custGeom>
                <a:avLst/>
                <a:gdLst/>
                <a:ahLst/>
                <a:cxnLst/>
                <a:rect l="l" t="t" r="r" b="b"/>
                <a:pathLst>
                  <a:path w="1377" h="374" extrusionOk="0">
                    <a:moveTo>
                      <a:pt x="0" y="1"/>
                    </a:moveTo>
                    <a:lnTo>
                      <a:pt x="0" y="374"/>
                    </a:lnTo>
                    <a:lnTo>
                      <a:pt x="1376" y="374"/>
                    </a:lnTo>
                    <a:lnTo>
                      <a:pt x="1376"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a:off x="2433086" y="2090244"/>
                <a:ext cx="235201" cy="268461"/>
              </a:xfrm>
              <a:custGeom>
                <a:avLst/>
                <a:gdLst/>
                <a:ahLst/>
                <a:cxnLst/>
                <a:rect l="l" t="t" r="r" b="b"/>
                <a:pathLst>
                  <a:path w="1386" h="1582" extrusionOk="0">
                    <a:moveTo>
                      <a:pt x="684" y="258"/>
                    </a:moveTo>
                    <a:lnTo>
                      <a:pt x="1146" y="516"/>
                    </a:lnTo>
                    <a:lnTo>
                      <a:pt x="1159" y="1049"/>
                    </a:lnTo>
                    <a:lnTo>
                      <a:pt x="701" y="1319"/>
                    </a:lnTo>
                    <a:lnTo>
                      <a:pt x="236" y="1062"/>
                    </a:lnTo>
                    <a:lnTo>
                      <a:pt x="227" y="533"/>
                    </a:lnTo>
                    <a:lnTo>
                      <a:pt x="684" y="258"/>
                    </a:lnTo>
                    <a:close/>
                    <a:moveTo>
                      <a:pt x="680" y="1"/>
                    </a:moveTo>
                    <a:lnTo>
                      <a:pt x="1" y="410"/>
                    </a:lnTo>
                    <a:lnTo>
                      <a:pt x="14" y="1195"/>
                    </a:lnTo>
                    <a:lnTo>
                      <a:pt x="707" y="1581"/>
                    </a:lnTo>
                    <a:lnTo>
                      <a:pt x="1385" y="1172"/>
                    </a:lnTo>
                    <a:lnTo>
                      <a:pt x="1367" y="383"/>
                    </a:lnTo>
                    <a:lnTo>
                      <a:pt x="680" y="1"/>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5"/>
              <p:cNvSpPr/>
              <p:nvPr/>
            </p:nvSpPr>
            <p:spPr>
              <a:xfrm>
                <a:off x="2533886" y="2259093"/>
                <a:ext cx="234522" cy="268292"/>
              </a:xfrm>
              <a:custGeom>
                <a:avLst/>
                <a:gdLst/>
                <a:ahLst/>
                <a:cxnLst/>
                <a:rect l="l" t="t" r="r" b="b"/>
                <a:pathLst>
                  <a:path w="1382" h="1581" extrusionOk="0">
                    <a:moveTo>
                      <a:pt x="680" y="263"/>
                    </a:moveTo>
                    <a:lnTo>
                      <a:pt x="1146" y="519"/>
                    </a:lnTo>
                    <a:lnTo>
                      <a:pt x="1156" y="1048"/>
                    </a:lnTo>
                    <a:lnTo>
                      <a:pt x="703" y="1322"/>
                    </a:lnTo>
                    <a:lnTo>
                      <a:pt x="236" y="1066"/>
                    </a:lnTo>
                    <a:lnTo>
                      <a:pt x="228" y="533"/>
                    </a:lnTo>
                    <a:lnTo>
                      <a:pt x="680" y="263"/>
                    </a:lnTo>
                    <a:close/>
                    <a:moveTo>
                      <a:pt x="676" y="0"/>
                    </a:moveTo>
                    <a:lnTo>
                      <a:pt x="1" y="408"/>
                    </a:lnTo>
                    <a:lnTo>
                      <a:pt x="15" y="1199"/>
                    </a:lnTo>
                    <a:lnTo>
                      <a:pt x="707" y="1580"/>
                    </a:lnTo>
                    <a:lnTo>
                      <a:pt x="1381" y="1172"/>
                    </a:lnTo>
                    <a:lnTo>
                      <a:pt x="1369" y="386"/>
                    </a:lnTo>
                    <a:lnTo>
                      <a:pt x="676" y="0"/>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a:off x="2429353" y="2428451"/>
                <a:ext cx="235031" cy="268461"/>
              </a:xfrm>
              <a:custGeom>
                <a:avLst/>
                <a:gdLst/>
                <a:ahLst/>
                <a:cxnLst/>
                <a:rect l="l" t="t" r="r" b="b"/>
                <a:pathLst>
                  <a:path w="1385" h="1582" extrusionOk="0">
                    <a:moveTo>
                      <a:pt x="684" y="258"/>
                    </a:moveTo>
                    <a:lnTo>
                      <a:pt x="1145" y="516"/>
                    </a:lnTo>
                    <a:lnTo>
                      <a:pt x="1159" y="1049"/>
                    </a:lnTo>
                    <a:lnTo>
                      <a:pt x="702" y="1319"/>
                    </a:lnTo>
                    <a:lnTo>
                      <a:pt x="236" y="1066"/>
                    </a:lnTo>
                    <a:lnTo>
                      <a:pt x="227" y="533"/>
                    </a:lnTo>
                    <a:lnTo>
                      <a:pt x="684" y="258"/>
                    </a:lnTo>
                    <a:close/>
                    <a:moveTo>
                      <a:pt x="680" y="1"/>
                    </a:moveTo>
                    <a:lnTo>
                      <a:pt x="0" y="410"/>
                    </a:lnTo>
                    <a:lnTo>
                      <a:pt x="14" y="1199"/>
                    </a:lnTo>
                    <a:lnTo>
                      <a:pt x="706" y="1581"/>
                    </a:lnTo>
                    <a:lnTo>
                      <a:pt x="1385" y="1172"/>
                    </a:lnTo>
                    <a:lnTo>
                      <a:pt x="1368" y="383"/>
                    </a:lnTo>
                    <a:lnTo>
                      <a:pt x="680" y="1"/>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944839" y="3092817"/>
                <a:ext cx="188364" cy="305965"/>
              </a:xfrm>
              <a:custGeom>
                <a:avLst/>
                <a:gdLst/>
                <a:ahLst/>
                <a:cxnLst/>
                <a:rect l="l" t="t" r="r" b="b"/>
                <a:pathLst>
                  <a:path w="1110" h="1803" extrusionOk="0">
                    <a:moveTo>
                      <a:pt x="177" y="0"/>
                    </a:moveTo>
                    <a:lnTo>
                      <a:pt x="1" y="138"/>
                    </a:lnTo>
                    <a:lnTo>
                      <a:pt x="786" y="1150"/>
                    </a:lnTo>
                    <a:lnTo>
                      <a:pt x="98" y="1616"/>
                    </a:lnTo>
                    <a:lnTo>
                      <a:pt x="222" y="1803"/>
                    </a:lnTo>
                    <a:lnTo>
                      <a:pt x="1110" y="1199"/>
                    </a:lnTo>
                    <a:lnTo>
                      <a:pt x="17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p:nvPr/>
            </p:nvSpPr>
            <p:spPr>
              <a:xfrm>
                <a:off x="1959969" y="1216641"/>
                <a:ext cx="333965" cy="256243"/>
              </a:xfrm>
              <a:custGeom>
                <a:avLst/>
                <a:gdLst/>
                <a:ahLst/>
                <a:cxnLst/>
                <a:rect l="l" t="t" r="r" b="b"/>
                <a:pathLst>
                  <a:path w="1968" h="1510" extrusionOk="0">
                    <a:moveTo>
                      <a:pt x="210" y="0"/>
                    </a:moveTo>
                    <a:lnTo>
                      <a:pt x="1" y="307"/>
                    </a:lnTo>
                    <a:lnTo>
                      <a:pt x="1754" y="1510"/>
                    </a:lnTo>
                    <a:lnTo>
                      <a:pt x="1967" y="1199"/>
                    </a:lnTo>
                    <a:lnTo>
                      <a:pt x="210"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a:off x="2386419" y="1705370"/>
                <a:ext cx="285601" cy="68049"/>
              </a:xfrm>
              <a:custGeom>
                <a:avLst/>
                <a:gdLst/>
                <a:ahLst/>
                <a:cxnLst/>
                <a:rect l="l" t="t" r="r" b="b"/>
                <a:pathLst>
                  <a:path w="1683" h="401" extrusionOk="0">
                    <a:moveTo>
                      <a:pt x="5" y="1"/>
                    </a:moveTo>
                    <a:lnTo>
                      <a:pt x="1" y="374"/>
                    </a:lnTo>
                    <a:lnTo>
                      <a:pt x="1674" y="400"/>
                    </a:lnTo>
                    <a:lnTo>
                      <a:pt x="1683" y="27"/>
                    </a:lnTo>
                    <a:lnTo>
                      <a:pt x="5"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5"/>
              <p:cNvSpPr/>
              <p:nvPr/>
            </p:nvSpPr>
            <p:spPr>
              <a:xfrm>
                <a:off x="2472286" y="1469660"/>
                <a:ext cx="153916" cy="277286"/>
              </a:xfrm>
              <a:custGeom>
                <a:avLst/>
                <a:gdLst/>
                <a:ahLst/>
                <a:cxnLst/>
                <a:rect l="l" t="t" r="r" b="b"/>
                <a:pathLst>
                  <a:path w="907" h="1634" extrusionOk="0">
                    <a:moveTo>
                      <a:pt x="777" y="1"/>
                    </a:moveTo>
                    <a:cubicBezTo>
                      <a:pt x="1" y="276"/>
                      <a:pt x="71" y="1191"/>
                      <a:pt x="218" y="1634"/>
                    </a:cubicBezTo>
                    <a:lnTo>
                      <a:pt x="573" y="1519"/>
                    </a:lnTo>
                    <a:cubicBezTo>
                      <a:pt x="568" y="1510"/>
                      <a:pt x="271" y="578"/>
                      <a:pt x="906" y="351"/>
                    </a:cubicBezTo>
                    <a:lnTo>
                      <a:pt x="777"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5"/>
              <p:cNvSpPr/>
              <p:nvPr/>
            </p:nvSpPr>
            <p:spPr>
              <a:xfrm>
                <a:off x="2369789" y="1502751"/>
                <a:ext cx="172582" cy="142716"/>
              </a:xfrm>
              <a:custGeom>
                <a:avLst/>
                <a:gdLst/>
                <a:ahLst/>
                <a:cxnLst/>
                <a:rect l="l" t="t" r="r" b="b"/>
                <a:pathLst>
                  <a:path w="1017" h="841" extrusionOk="0">
                    <a:moveTo>
                      <a:pt x="201" y="1"/>
                    </a:moveTo>
                    <a:lnTo>
                      <a:pt x="1" y="312"/>
                    </a:lnTo>
                    <a:lnTo>
                      <a:pt x="818" y="840"/>
                    </a:lnTo>
                    <a:lnTo>
                      <a:pt x="1017" y="525"/>
                    </a:lnTo>
                    <a:lnTo>
                      <a:pt x="201"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5"/>
              <p:cNvSpPr/>
              <p:nvPr/>
            </p:nvSpPr>
            <p:spPr>
              <a:xfrm>
                <a:off x="3107803" y="140420"/>
                <a:ext cx="807760" cy="742766"/>
              </a:xfrm>
              <a:custGeom>
                <a:avLst/>
                <a:gdLst/>
                <a:ahLst/>
                <a:cxnLst/>
                <a:rect l="l" t="t" r="r" b="b"/>
                <a:pathLst>
                  <a:path w="4760" h="4377" extrusionOk="0">
                    <a:moveTo>
                      <a:pt x="1479" y="498"/>
                    </a:moveTo>
                    <a:lnTo>
                      <a:pt x="4262" y="2543"/>
                    </a:lnTo>
                    <a:lnTo>
                      <a:pt x="3282" y="3874"/>
                    </a:lnTo>
                    <a:lnTo>
                      <a:pt x="503" y="1833"/>
                    </a:lnTo>
                    <a:lnTo>
                      <a:pt x="1479" y="498"/>
                    </a:lnTo>
                    <a:close/>
                    <a:moveTo>
                      <a:pt x="1404" y="0"/>
                    </a:moveTo>
                    <a:lnTo>
                      <a:pt x="1" y="1909"/>
                    </a:lnTo>
                    <a:lnTo>
                      <a:pt x="3362" y="4376"/>
                    </a:lnTo>
                    <a:lnTo>
                      <a:pt x="4759" y="2468"/>
                    </a:lnTo>
                    <a:lnTo>
                      <a:pt x="1404"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5"/>
              <p:cNvSpPr/>
              <p:nvPr/>
            </p:nvSpPr>
            <p:spPr>
              <a:xfrm>
                <a:off x="4167734" y="-276188"/>
                <a:ext cx="259128" cy="313431"/>
              </a:xfrm>
              <a:custGeom>
                <a:avLst/>
                <a:gdLst/>
                <a:ahLst/>
                <a:cxnLst/>
                <a:rect l="l" t="t" r="r" b="b"/>
                <a:pathLst>
                  <a:path w="1527" h="1847" extrusionOk="0">
                    <a:moveTo>
                      <a:pt x="1243" y="1"/>
                    </a:moveTo>
                    <a:lnTo>
                      <a:pt x="0" y="1634"/>
                    </a:lnTo>
                    <a:lnTo>
                      <a:pt x="285" y="1847"/>
                    </a:lnTo>
                    <a:lnTo>
                      <a:pt x="1527" y="218"/>
                    </a:lnTo>
                    <a:lnTo>
                      <a:pt x="1243" y="1"/>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5"/>
              <p:cNvSpPr/>
              <p:nvPr/>
            </p:nvSpPr>
            <p:spPr>
              <a:xfrm>
                <a:off x="4262595" y="-115824"/>
                <a:ext cx="172582" cy="197528"/>
              </a:xfrm>
              <a:custGeom>
                <a:avLst/>
                <a:gdLst/>
                <a:ahLst/>
                <a:cxnLst/>
                <a:rect l="l" t="t" r="r" b="b"/>
                <a:pathLst>
                  <a:path w="1017" h="1164" extrusionOk="0">
                    <a:moveTo>
                      <a:pt x="732" y="1"/>
                    </a:moveTo>
                    <a:lnTo>
                      <a:pt x="0" y="947"/>
                    </a:lnTo>
                    <a:lnTo>
                      <a:pt x="285" y="1164"/>
                    </a:lnTo>
                    <a:lnTo>
                      <a:pt x="1017" y="218"/>
                    </a:lnTo>
                    <a:lnTo>
                      <a:pt x="732" y="1"/>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5"/>
              <p:cNvSpPr/>
              <p:nvPr/>
            </p:nvSpPr>
            <p:spPr>
              <a:xfrm>
                <a:off x="3334689" y="1143671"/>
                <a:ext cx="226207" cy="181576"/>
              </a:xfrm>
              <a:custGeom>
                <a:avLst/>
                <a:gdLst/>
                <a:ahLst/>
                <a:cxnLst/>
                <a:rect l="l" t="t" r="r" b="b"/>
                <a:pathLst>
                  <a:path w="1333" h="1070" extrusionOk="0">
                    <a:moveTo>
                      <a:pt x="204" y="0"/>
                    </a:moveTo>
                    <a:lnTo>
                      <a:pt x="1" y="293"/>
                    </a:lnTo>
                    <a:lnTo>
                      <a:pt x="1132" y="1070"/>
                    </a:lnTo>
                    <a:lnTo>
                      <a:pt x="1332" y="777"/>
                    </a:lnTo>
                    <a:lnTo>
                      <a:pt x="204"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5"/>
              <p:cNvSpPr/>
              <p:nvPr/>
            </p:nvSpPr>
            <p:spPr>
              <a:xfrm>
                <a:off x="2883633" y="594360"/>
                <a:ext cx="226037" cy="181916"/>
              </a:xfrm>
              <a:custGeom>
                <a:avLst/>
                <a:gdLst/>
                <a:ahLst/>
                <a:cxnLst/>
                <a:rect l="l" t="t" r="r" b="b"/>
                <a:pathLst>
                  <a:path w="1332" h="1072" extrusionOk="0">
                    <a:moveTo>
                      <a:pt x="203" y="1"/>
                    </a:moveTo>
                    <a:lnTo>
                      <a:pt x="0" y="294"/>
                    </a:lnTo>
                    <a:lnTo>
                      <a:pt x="1131" y="1072"/>
                    </a:lnTo>
                    <a:lnTo>
                      <a:pt x="1332" y="779"/>
                    </a:lnTo>
                    <a:lnTo>
                      <a:pt x="203"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5"/>
              <p:cNvSpPr/>
              <p:nvPr/>
            </p:nvSpPr>
            <p:spPr>
              <a:xfrm>
                <a:off x="2583608" y="529027"/>
                <a:ext cx="586984" cy="549990"/>
              </a:xfrm>
              <a:custGeom>
                <a:avLst/>
                <a:gdLst/>
                <a:ahLst/>
                <a:cxnLst/>
                <a:rect l="l" t="t" r="r" b="b"/>
                <a:pathLst>
                  <a:path w="3459" h="3241" extrusionOk="0">
                    <a:moveTo>
                      <a:pt x="205" y="0"/>
                    </a:moveTo>
                    <a:lnTo>
                      <a:pt x="1" y="293"/>
                    </a:lnTo>
                    <a:lnTo>
                      <a:pt x="2957" y="2321"/>
                    </a:lnTo>
                    <a:lnTo>
                      <a:pt x="2442" y="3032"/>
                    </a:lnTo>
                    <a:lnTo>
                      <a:pt x="2735" y="3241"/>
                    </a:lnTo>
                    <a:lnTo>
                      <a:pt x="3458" y="2233"/>
                    </a:lnTo>
                    <a:lnTo>
                      <a:pt x="205"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5"/>
              <p:cNvSpPr/>
              <p:nvPr/>
            </p:nvSpPr>
            <p:spPr>
              <a:xfrm>
                <a:off x="3256967" y="1251259"/>
                <a:ext cx="226207" cy="181746"/>
              </a:xfrm>
              <a:custGeom>
                <a:avLst/>
                <a:gdLst/>
                <a:ahLst/>
                <a:cxnLst/>
                <a:rect l="l" t="t" r="r" b="b"/>
                <a:pathLst>
                  <a:path w="1333" h="1071" extrusionOk="0">
                    <a:moveTo>
                      <a:pt x="201" y="1"/>
                    </a:moveTo>
                    <a:lnTo>
                      <a:pt x="1" y="298"/>
                    </a:lnTo>
                    <a:lnTo>
                      <a:pt x="1129" y="1070"/>
                    </a:lnTo>
                    <a:lnTo>
                      <a:pt x="1332" y="777"/>
                    </a:lnTo>
                    <a:lnTo>
                      <a:pt x="201"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5"/>
              <p:cNvSpPr/>
              <p:nvPr/>
            </p:nvSpPr>
            <p:spPr>
              <a:xfrm>
                <a:off x="3102712" y="1332035"/>
                <a:ext cx="296122" cy="198885"/>
              </a:xfrm>
              <a:custGeom>
                <a:avLst/>
                <a:gdLst/>
                <a:ahLst/>
                <a:cxnLst/>
                <a:rect l="l" t="t" r="r" b="b"/>
                <a:pathLst>
                  <a:path w="1745" h="1172" extrusionOk="0">
                    <a:moveTo>
                      <a:pt x="467" y="0"/>
                    </a:moveTo>
                    <a:lnTo>
                      <a:pt x="0" y="670"/>
                    </a:lnTo>
                    <a:lnTo>
                      <a:pt x="293" y="874"/>
                    </a:lnTo>
                    <a:lnTo>
                      <a:pt x="559" y="496"/>
                    </a:lnTo>
                    <a:lnTo>
                      <a:pt x="1540" y="1172"/>
                    </a:lnTo>
                    <a:lnTo>
                      <a:pt x="1745" y="874"/>
                    </a:lnTo>
                    <a:lnTo>
                      <a:pt x="46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5"/>
              <p:cNvSpPr/>
              <p:nvPr/>
            </p:nvSpPr>
            <p:spPr>
              <a:xfrm>
                <a:off x="2964918" y="1481030"/>
                <a:ext cx="238934" cy="263710"/>
              </a:xfrm>
              <a:custGeom>
                <a:avLst/>
                <a:gdLst/>
                <a:ahLst/>
                <a:cxnLst/>
                <a:rect l="l" t="t" r="r" b="b"/>
                <a:pathLst>
                  <a:path w="1408" h="1554" extrusionOk="0">
                    <a:moveTo>
                      <a:pt x="213" y="1"/>
                    </a:moveTo>
                    <a:lnTo>
                      <a:pt x="0" y="288"/>
                    </a:lnTo>
                    <a:lnTo>
                      <a:pt x="896" y="946"/>
                    </a:lnTo>
                    <a:lnTo>
                      <a:pt x="590" y="1332"/>
                    </a:lnTo>
                    <a:lnTo>
                      <a:pt x="870" y="1554"/>
                    </a:lnTo>
                    <a:lnTo>
                      <a:pt x="1407" y="880"/>
                    </a:lnTo>
                    <a:lnTo>
                      <a:pt x="213"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5"/>
              <p:cNvSpPr/>
              <p:nvPr/>
            </p:nvSpPr>
            <p:spPr>
              <a:xfrm>
                <a:off x="3086930" y="1829758"/>
                <a:ext cx="179201" cy="213310"/>
              </a:xfrm>
              <a:custGeom>
                <a:avLst/>
                <a:gdLst/>
                <a:ahLst/>
                <a:cxnLst/>
                <a:rect l="l" t="t" r="r" b="b"/>
                <a:pathLst>
                  <a:path w="1056" h="1257" extrusionOk="0">
                    <a:moveTo>
                      <a:pt x="768" y="1"/>
                    </a:moveTo>
                    <a:lnTo>
                      <a:pt x="0" y="1048"/>
                    </a:lnTo>
                    <a:lnTo>
                      <a:pt x="289" y="1257"/>
                    </a:lnTo>
                    <a:lnTo>
                      <a:pt x="1056" y="214"/>
                    </a:lnTo>
                    <a:lnTo>
                      <a:pt x="768"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5"/>
              <p:cNvSpPr/>
              <p:nvPr/>
            </p:nvSpPr>
            <p:spPr>
              <a:xfrm>
                <a:off x="3159900" y="1910365"/>
                <a:ext cx="113188" cy="106231"/>
              </a:xfrm>
              <a:custGeom>
                <a:avLst/>
                <a:gdLst/>
                <a:ahLst/>
                <a:cxnLst/>
                <a:rect l="l" t="t" r="r" b="b"/>
                <a:pathLst>
                  <a:path w="667" h="626" extrusionOk="0">
                    <a:moveTo>
                      <a:pt x="218" y="1"/>
                    </a:moveTo>
                    <a:lnTo>
                      <a:pt x="1" y="280"/>
                    </a:lnTo>
                    <a:lnTo>
                      <a:pt x="449" y="626"/>
                    </a:lnTo>
                    <a:lnTo>
                      <a:pt x="666" y="347"/>
                    </a:lnTo>
                    <a:lnTo>
                      <a:pt x="218"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5"/>
              <p:cNvSpPr/>
              <p:nvPr/>
            </p:nvSpPr>
            <p:spPr>
              <a:xfrm>
                <a:off x="179503" y="2329008"/>
                <a:ext cx="141867" cy="60582"/>
              </a:xfrm>
              <a:custGeom>
                <a:avLst/>
                <a:gdLst/>
                <a:ahLst/>
                <a:cxnLst/>
                <a:rect l="l" t="t" r="r" b="b"/>
                <a:pathLst>
                  <a:path w="836" h="357" extrusionOk="0">
                    <a:moveTo>
                      <a:pt x="1" y="1"/>
                    </a:moveTo>
                    <a:lnTo>
                      <a:pt x="1" y="357"/>
                    </a:lnTo>
                    <a:lnTo>
                      <a:pt x="836" y="357"/>
                    </a:lnTo>
                    <a:lnTo>
                      <a:pt x="836"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5"/>
              <p:cNvSpPr/>
              <p:nvPr/>
            </p:nvSpPr>
            <p:spPr>
              <a:xfrm>
                <a:off x="72763" y="2445760"/>
                <a:ext cx="141697" cy="60412"/>
              </a:xfrm>
              <a:custGeom>
                <a:avLst/>
                <a:gdLst/>
                <a:ahLst/>
                <a:cxnLst/>
                <a:rect l="l" t="t" r="r" b="b"/>
                <a:pathLst>
                  <a:path w="835" h="356" extrusionOk="0">
                    <a:moveTo>
                      <a:pt x="0" y="1"/>
                    </a:moveTo>
                    <a:lnTo>
                      <a:pt x="0" y="356"/>
                    </a:lnTo>
                    <a:lnTo>
                      <a:pt x="834" y="356"/>
                    </a:lnTo>
                    <a:lnTo>
                      <a:pt x="834"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5"/>
              <p:cNvSpPr/>
              <p:nvPr/>
            </p:nvSpPr>
            <p:spPr>
              <a:xfrm>
                <a:off x="8618" y="2543845"/>
                <a:ext cx="141697" cy="60243"/>
              </a:xfrm>
              <a:custGeom>
                <a:avLst/>
                <a:gdLst/>
                <a:ahLst/>
                <a:cxnLst/>
                <a:rect l="l" t="t" r="r" b="b"/>
                <a:pathLst>
                  <a:path w="835" h="355" extrusionOk="0">
                    <a:moveTo>
                      <a:pt x="1" y="0"/>
                    </a:moveTo>
                    <a:lnTo>
                      <a:pt x="1" y="355"/>
                    </a:lnTo>
                    <a:lnTo>
                      <a:pt x="835" y="355"/>
                    </a:lnTo>
                    <a:lnTo>
                      <a:pt x="835"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5"/>
              <p:cNvSpPr/>
              <p:nvPr/>
            </p:nvSpPr>
            <p:spPr>
              <a:xfrm>
                <a:off x="-37370" y="2773616"/>
                <a:ext cx="141188" cy="79758"/>
              </a:xfrm>
              <a:custGeom>
                <a:avLst/>
                <a:gdLst/>
                <a:ahLst/>
                <a:cxnLst/>
                <a:rect l="l" t="t" r="r" b="b"/>
                <a:pathLst>
                  <a:path w="832" h="470" extrusionOk="0">
                    <a:moveTo>
                      <a:pt x="0" y="0"/>
                    </a:moveTo>
                    <a:lnTo>
                      <a:pt x="0" y="470"/>
                    </a:lnTo>
                    <a:lnTo>
                      <a:pt x="831" y="470"/>
                    </a:lnTo>
                    <a:lnTo>
                      <a:pt x="831"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5"/>
              <p:cNvSpPr/>
              <p:nvPr/>
            </p:nvSpPr>
            <p:spPr>
              <a:xfrm>
                <a:off x="214291" y="2543845"/>
                <a:ext cx="348728" cy="60243"/>
              </a:xfrm>
              <a:custGeom>
                <a:avLst/>
                <a:gdLst/>
                <a:ahLst/>
                <a:cxnLst/>
                <a:rect l="l" t="t" r="r" b="b"/>
                <a:pathLst>
                  <a:path w="2055" h="355" extrusionOk="0">
                    <a:moveTo>
                      <a:pt x="0" y="0"/>
                    </a:moveTo>
                    <a:lnTo>
                      <a:pt x="0" y="355"/>
                    </a:lnTo>
                    <a:lnTo>
                      <a:pt x="2055" y="355"/>
                    </a:lnTo>
                    <a:lnTo>
                      <a:pt x="2055"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a:off x="87697" y="2655167"/>
                <a:ext cx="455129" cy="60582"/>
              </a:xfrm>
              <a:custGeom>
                <a:avLst/>
                <a:gdLst/>
                <a:ahLst/>
                <a:cxnLst/>
                <a:rect l="l" t="t" r="r" b="b"/>
                <a:pathLst>
                  <a:path w="2682" h="357" extrusionOk="0">
                    <a:moveTo>
                      <a:pt x="0" y="0"/>
                    </a:moveTo>
                    <a:lnTo>
                      <a:pt x="0" y="356"/>
                    </a:lnTo>
                    <a:lnTo>
                      <a:pt x="2682" y="356"/>
                    </a:lnTo>
                    <a:lnTo>
                      <a:pt x="2682"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a:off x="522971" y="2754610"/>
                <a:ext cx="227734" cy="49043"/>
              </a:xfrm>
              <a:custGeom>
                <a:avLst/>
                <a:gdLst/>
                <a:ahLst/>
                <a:cxnLst/>
                <a:rect l="l" t="t" r="r" b="b"/>
                <a:pathLst>
                  <a:path w="1342" h="289" extrusionOk="0">
                    <a:moveTo>
                      <a:pt x="0" y="0"/>
                    </a:moveTo>
                    <a:lnTo>
                      <a:pt x="0" y="289"/>
                    </a:lnTo>
                    <a:lnTo>
                      <a:pt x="1342" y="289"/>
                    </a:lnTo>
                    <a:lnTo>
                      <a:pt x="1342"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a:off x="250437" y="3308163"/>
                <a:ext cx="369941" cy="49212"/>
              </a:xfrm>
              <a:custGeom>
                <a:avLst/>
                <a:gdLst/>
                <a:ahLst/>
                <a:cxnLst/>
                <a:rect l="l" t="t" r="r" b="b"/>
                <a:pathLst>
                  <a:path w="2180" h="290" extrusionOk="0">
                    <a:moveTo>
                      <a:pt x="0" y="1"/>
                    </a:moveTo>
                    <a:lnTo>
                      <a:pt x="0" y="290"/>
                    </a:lnTo>
                    <a:lnTo>
                      <a:pt x="2180" y="290"/>
                    </a:lnTo>
                    <a:lnTo>
                      <a:pt x="2180"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a:off x="294049" y="3423387"/>
                <a:ext cx="252510" cy="49212"/>
              </a:xfrm>
              <a:custGeom>
                <a:avLst/>
                <a:gdLst/>
                <a:ahLst/>
                <a:cxnLst/>
                <a:rect l="l" t="t" r="r" b="b"/>
                <a:pathLst>
                  <a:path w="1488" h="290" extrusionOk="0">
                    <a:moveTo>
                      <a:pt x="1" y="1"/>
                    </a:moveTo>
                    <a:lnTo>
                      <a:pt x="1" y="289"/>
                    </a:lnTo>
                    <a:lnTo>
                      <a:pt x="1488" y="289"/>
                    </a:lnTo>
                    <a:lnTo>
                      <a:pt x="1488"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349710" y="3544042"/>
                <a:ext cx="187855" cy="49043"/>
              </a:xfrm>
              <a:custGeom>
                <a:avLst/>
                <a:gdLst/>
                <a:ahLst/>
                <a:cxnLst/>
                <a:rect l="l" t="t" r="r" b="b"/>
                <a:pathLst>
                  <a:path w="1107" h="289" extrusionOk="0">
                    <a:moveTo>
                      <a:pt x="1" y="0"/>
                    </a:moveTo>
                    <a:lnTo>
                      <a:pt x="1" y="289"/>
                    </a:lnTo>
                    <a:lnTo>
                      <a:pt x="1107" y="289"/>
                    </a:lnTo>
                    <a:lnTo>
                      <a:pt x="110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349710" y="3210247"/>
                <a:ext cx="49212" cy="377577"/>
              </a:xfrm>
              <a:custGeom>
                <a:avLst/>
                <a:gdLst/>
                <a:ahLst/>
                <a:cxnLst/>
                <a:rect l="l" t="t" r="r" b="b"/>
                <a:pathLst>
                  <a:path w="290" h="2225" extrusionOk="0">
                    <a:moveTo>
                      <a:pt x="1" y="1"/>
                    </a:moveTo>
                    <a:lnTo>
                      <a:pt x="1" y="2225"/>
                    </a:lnTo>
                    <a:lnTo>
                      <a:pt x="290" y="2225"/>
                    </a:lnTo>
                    <a:lnTo>
                      <a:pt x="290"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87697" y="2853204"/>
                <a:ext cx="455129" cy="61261"/>
              </a:xfrm>
              <a:custGeom>
                <a:avLst/>
                <a:gdLst/>
                <a:ahLst/>
                <a:cxnLst/>
                <a:rect l="l" t="t" r="r" b="b"/>
                <a:pathLst>
                  <a:path w="2682" h="361" extrusionOk="0">
                    <a:moveTo>
                      <a:pt x="0" y="1"/>
                    </a:moveTo>
                    <a:lnTo>
                      <a:pt x="0" y="361"/>
                    </a:lnTo>
                    <a:lnTo>
                      <a:pt x="2682" y="361"/>
                    </a:lnTo>
                    <a:lnTo>
                      <a:pt x="2682"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250437" y="2754610"/>
                <a:ext cx="130497" cy="60582"/>
              </a:xfrm>
              <a:custGeom>
                <a:avLst/>
                <a:gdLst/>
                <a:ahLst/>
                <a:cxnLst/>
                <a:rect l="l" t="t" r="r" b="b"/>
                <a:pathLst>
                  <a:path w="769" h="357" extrusionOk="0">
                    <a:moveTo>
                      <a:pt x="0" y="0"/>
                    </a:moveTo>
                    <a:lnTo>
                      <a:pt x="0" y="356"/>
                    </a:lnTo>
                    <a:lnTo>
                      <a:pt x="768" y="356"/>
                    </a:lnTo>
                    <a:lnTo>
                      <a:pt x="768"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298631" y="2695046"/>
                <a:ext cx="35636" cy="189213"/>
              </a:xfrm>
              <a:custGeom>
                <a:avLst/>
                <a:gdLst/>
                <a:ahLst/>
                <a:cxnLst/>
                <a:rect l="l" t="t" r="r" b="b"/>
                <a:pathLst>
                  <a:path w="210" h="1115" extrusionOk="0">
                    <a:moveTo>
                      <a:pt x="1" y="1"/>
                    </a:moveTo>
                    <a:lnTo>
                      <a:pt x="1" y="1115"/>
                    </a:lnTo>
                    <a:lnTo>
                      <a:pt x="209" y="1115"/>
                    </a:lnTo>
                    <a:lnTo>
                      <a:pt x="209"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250437" y="3210247"/>
                <a:ext cx="124388" cy="81455"/>
              </a:xfrm>
              <a:custGeom>
                <a:avLst/>
                <a:gdLst/>
                <a:ahLst/>
                <a:cxnLst/>
                <a:rect l="l" t="t" r="r" b="b"/>
                <a:pathLst>
                  <a:path w="733" h="480" extrusionOk="0">
                    <a:moveTo>
                      <a:pt x="0" y="1"/>
                    </a:moveTo>
                    <a:lnTo>
                      <a:pt x="0" y="480"/>
                    </a:lnTo>
                    <a:lnTo>
                      <a:pt x="733" y="480"/>
                    </a:lnTo>
                    <a:lnTo>
                      <a:pt x="733"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1694223" y="2467651"/>
                <a:ext cx="225358" cy="187685"/>
              </a:xfrm>
              <a:custGeom>
                <a:avLst/>
                <a:gdLst/>
                <a:ahLst/>
                <a:cxnLst/>
                <a:rect l="l" t="t" r="r" b="b"/>
                <a:pathLst>
                  <a:path w="1328" h="1106" extrusionOk="0">
                    <a:moveTo>
                      <a:pt x="1" y="1"/>
                    </a:moveTo>
                    <a:lnTo>
                      <a:pt x="1" y="1105"/>
                    </a:lnTo>
                    <a:lnTo>
                      <a:pt x="1327" y="1105"/>
                    </a:lnTo>
                    <a:lnTo>
                      <a:pt x="1327"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929736" y="2427772"/>
                <a:ext cx="175637" cy="67200"/>
              </a:xfrm>
              <a:custGeom>
                <a:avLst/>
                <a:gdLst/>
                <a:ahLst/>
                <a:cxnLst/>
                <a:rect l="l" t="t" r="r" b="b"/>
                <a:pathLst>
                  <a:path w="1035" h="396" extrusionOk="0">
                    <a:moveTo>
                      <a:pt x="0" y="0"/>
                    </a:moveTo>
                    <a:lnTo>
                      <a:pt x="0" y="396"/>
                    </a:lnTo>
                    <a:lnTo>
                      <a:pt x="1034" y="396"/>
                    </a:lnTo>
                    <a:lnTo>
                      <a:pt x="1034"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a:off x="1661811" y="2190535"/>
                <a:ext cx="179370" cy="46837"/>
              </a:xfrm>
              <a:custGeom>
                <a:avLst/>
                <a:gdLst/>
                <a:ahLst/>
                <a:cxnLst/>
                <a:rect l="l" t="t" r="r" b="b"/>
                <a:pathLst>
                  <a:path w="1057" h="276" extrusionOk="0">
                    <a:moveTo>
                      <a:pt x="0" y="1"/>
                    </a:moveTo>
                    <a:lnTo>
                      <a:pt x="0" y="276"/>
                    </a:lnTo>
                    <a:lnTo>
                      <a:pt x="1057" y="276"/>
                    </a:lnTo>
                    <a:lnTo>
                      <a:pt x="1057"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1716963" y="1795140"/>
                <a:ext cx="58037" cy="272025"/>
              </a:xfrm>
              <a:custGeom>
                <a:avLst/>
                <a:gdLst/>
                <a:ahLst/>
                <a:cxnLst/>
                <a:rect l="l" t="t" r="r" b="b"/>
                <a:pathLst>
                  <a:path w="342" h="1603" extrusionOk="0">
                    <a:moveTo>
                      <a:pt x="0" y="0"/>
                    </a:moveTo>
                    <a:lnTo>
                      <a:pt x="0" y="1602"/>
                    </a:lnTo>
                    <a:lnTo>
                      <a:pt x="341" y="1602"/>
                    </a:lnTo>
                    <a:lnTo>
                      <a:pt x="341"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1661811" y="2268087"/>
                <a:ext cx="179370" cy="47515"/>
              </a:xfrm>
              <a:custGeom>
                <a:avLst/>
                <a:gdLst/>
                <a:ahLst/>
                <a:cxnLst/>
                <a:rect l="l" t="t" r="r" b="b"/>
                <a:pathLst>
                  <a:path w="1057" h="280" extrusionOk="0">
                    <a:moveTo>
                      <a:pt x="0" y="1"/>
                    </a:moveTo>
                    <a:lnTo>
                      <a:pt x="0" y="280"/>
                    </a:lnTo>
                    <a:lnTo>
                      <a:pt x="1057" y="280"/>
                    </a:lnTo>
                    <a:lnTo>
                      <a:pt x="1057"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1661811" y="2346317"/>
                <a:ext cx="179370" cy="46837"/>
              </a:xfrm>
              <a:custGeom>
                <a:avLst/>
                <a:gdLst/>
                <a:ahLst/>
                <a:cxnLst/>
                <a:rect l="l" t="t" r="r" b="b"/>
                <a:pathLst>
                  <a:path w="1057" h="276" extrusionOk="0">
                    <a:moveTo>
                      <a:pt x="0" y="1"/>
                    </a:moveTo>
                    <a:lnTo>
                      <a:pt x="0" y="276"/>
                    </a:lnTo>
                    <a:lnTo>
                      <a:pt x="1057" y="276"/>
                    </a:lnTo>
                    <a:lnTo>
                      <a:pt x="1057"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a:off x="1997133" y="816325"/>
                <a:ext cx="556608" cy="432050"/>
              </a:xfrm>
              <a:custGeom>
                <a:avLst/>
                <a:gdLst/>
                <a:ahLst/>
                <a:cxnLst/>
                <a:rect l="l" t="t" r="r" b="b"/>
                <a:pathLst>
                  <a:path w="3280" h="2546" extrusionOk="0">
                    <a:moveTo>
                      <a:pt x="1331" y="1"/>
                    </a:moveTo>
                    <a:cubicBezTo>
                      <a:pt x="901" y="1"/>
                      <a:pt x="521" y="178"/>
                      <a:pt x="328" y="513"/>
                    </a:cubicBezTo>
                    <a:cubicBezTo>
                      <a:pt x="0" y="1077"/>
                      <a:pt x="324" y="1876"/>
                      <a:pt x="1052" y="2293"/>
                    </a:cubicBezTo>
                    <a:cubicBezTo>
                      <a:pt x="1344" y="2463"/>
                      <a:pt x="1657" y="2545"/>
                      <a:pt x="1948" y="2545"/>
                    </a:cubicBezTo>
                    <a:cubicBezTo>
                      <a:pt x="2378" y="2545"/>
                      <a:pt x="2760" y="2367"/>
                      <a:pt x="2956" y="2031"/>
                    </a:cubicBezTo>
                    <a:cubicBezTo>
                      <a:pt x="3280" y="1468"/>
                      <a:pt x="2956" y="673"/>
                      <a:pt x="2232" y="251"/>
                    </a:cubicBezTo>
                    <a:cubicBezTo>
                      <a:pt x="1938" y="83"/>
                      <a:pt x="1623" y="1"/>
                      <a:pt x="1331" y="1"/>
                    </a:cubicBez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3349792" y="2025589"/>
                <a:ext cx="173261" cy="180219"/>
              </a:xfrm>
              <a:custGeom>
                <a:avLst/>
                <a:gdLst/>
                <a:ahLst/>
                <a:cxnLst/>
                <a:rect l="l" t="t" r="r" b="b"/>
                <a:pathLst>
                  <a:path w="1021" h="1062" extrusionOk="0">
                    <a:moveTo>
                      <a:pt x="519" y="0"/>
                    </a:moveTo>
                    <a:lnTo>
                      <a:pt x="0" y="675"/>
                    </a:lnTo>
                    <a:lnTo>
                      <a:pt x="502" y="1061"/>
                    </a:lnTo>
                    <a:lnTo>
                      <a:pt x="1021" y="387"/>
                    </a:lnTo>
                    <a:lnTo>
                      <a:pt x="519"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5"/>
              <p:cNvSpPr/>
              <p:nvPr/>
            </p:nvSpPr>
            <p:spPr>
              <a:xfrm>
                <a:off x="3830884" y="1822122"/>
                <a:ext cx="212631" cy="231467"/>
              </a:xfrm>
              <a:custGeom>
                <a:avLst/>
                <a:gdLst/>
                <a:ahLst/>
                <a:cxnLst/>
                <a:rect l="l" t="t" r="r" b="b"/>
                <a:pathLst>
                  <a:path w="1253" h="1364" extrusionOk="0">
                    <a:moveTo>
                      <a:pt x="752" y="1"/>
                    </a:moveTo>
                    <a:lnTo>
                      <a:pt x="1" y="978"/>
                    </a:lnTo>
                    <a:lnTo>
                      <a:pt x="498" y="1363"/>
                    </a:lnTo>
                    <a:lnTo>
                      <a:pt x="1252" y="388"/>
                    </a:lnTo>
                    <a:lnTo>
                      <a:pt x="752"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5"/>
              <p:cNvSpPr/>
              <p:nvPr/>
            </p:nvSpPr>
            <p:spPr>
              <a:xfrm>
                <a:off x="1640090" y="474045"/>
                <a:ext cx="283225" cy="322425"/>
              </a:xfrm>
              <a:custGeom>
                <a:avLst/>
                <a:gdLst/>
                <a:ahLst/>
                <a:cxnLst/>
                <a:rect l="l" t="t" r="r" b="b"/>
                <a:pathLst>
                  <a:path w="1669" h="1900" extrusionOk="0">
                    <a:moveTo>
                      <a:pt x="1167" y="1"/>
                    </a:moveTo>
                    <a:lnTo>
                      <a:pt x="0" y="1514"/>
                    </a:lnTo>
                    <a:lnTo>
                      <a:pt x="497" y="1900"/>
                    </a:lnTo>
                    <a:lnTo>
                      <a:pt x="1669" y="386"/>
                    </a:lnTo>
                    <a:lnTo>
                      <a:pt x="1167"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a:off x="342243" y="-241569"/>
                <a:ext cx="150861" cy="150182"/>
              </a:xfrm>
              <a:custGeom>
                <a:avLst/>
                <a:gdLst/>
                <a:ahLst/>
                <a:cxnLst/>
                <a:rect l="l" t="t" r="r" b="b"/>
                <a:pathLst>
                  <a:path w="889" h="885" extrusionOk="0">
                    <a:moveTo>
                      <a:pt x="387" y="0"/>
                    </a:moveTo>
                    <a:lnTo>
                      <a:pt x="0" y="498"/>
                    </a:lnTo>
                    <a:lnTo>
                      <a:pt x="502" y="885"/>
                    </a:lnTo>
                    <a:lnTo>
                      <a:pt x="889" y="387"/>
                    </a:lnTo>
                    <a:lnTo>
                      <a:pt x="38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5"/>
              <p:cNvSpPr/>
              <p:nvPr/>
            </p:nvSpPr>
            <p:spPr>
              <a:xfrm>
                <a:off x="548595" y="-194733"/>
                <a:ext cx="150861" cy="150691"/>
              </a:xfrm>
              <a:custGeom>
                <a:avLst/>
                <a:gdLst/>
                <a:ahLst/>
                <a:cxnLst/>
                <a:rect l="l" t="t" r="r" b="b"/>
                <a:pathLst>
                  <a:path w="889" h="888" extrusionOk="0">
                    <a:moveTo>
                      <a:pt x="387" y="0"/>
                    </a:moveTo>
                    <a:lnTo>
                      <a:pt x="1" y="502"/>
                    </a:lnTo>
                    <a:lnTo>
                      <a:pt x="498" y="888"/>
                    </a:lnTo>
                    <a:lnTo>
                      <a:pt x="888" y="386"/>
                    </a:lnTo>
                    <a:lnTo>
                      <a:pt x="38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5"/>
              <p:cNvSpPr/>
              <p:nvPr/>
            </p:nvSpPr>
            <p:spPr>
              <a:xfrm>
                <a:off x="233806" y="260056"/>
                <a:ext cx="150861" cy="150861"/>
              </a:xfrm>
              <a:custGeom>
                <a:avLst/>
                <a:gdLst/>
                <a:ahLst/>
                <a:cxnLst/>
                <a:rect l="l" t="t" r="r" b="b"/>
                <a:pathLst>
                  <a:path w="889" h="889" extrusionOk="0">
                    <a:moveTo>
                      <a:pt x="387" y="0"/>
                    </a:moveTo>
                    <a:lnTo>
                      <a:pt x="0" y="502"/>
                    </a:lnTo>
                    <a:lnTo>
                      <a:pt x="502" y="889"/>
                    </a:lnTo>
                    <a:lnTo>
                      <a:pt x="889" y="387"/>
                    </a:lnTo>
                    <a:lnTo>
                      <a:pt x="38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5"/>
              <p:cNvSpPr/>
              <p:nvPr/>
            </p:nvSpPr>
            <p:spPr>
              <a:xfrm>
                <a:off x="19139" y="188614"/>
                <a:ext cx="150861" cy="150691"/>
              </a:xfrm>
              <a:custGeom>
                <a:avLst/>
                <a:gdLst/>
                <a:ahLst/>
                <a:cxnLst/>
                <a:rect l="l" t="t" r="r" b="b"/>
                <a:pathLst>
                  <a:path w="889" h="888" extrusionOk="0">
                    <a:moveTo>
                      <a:pt x="386" y="1"/>
                    </a:moveTo>
                    <a:lnTo>
                      <a:pt x="1" y="501"/>
                    </a:lnTo>
                    <a:lnTo>
                      <a:pt x="502" y="888"/>
                    </a:lnTo>
                    <a:lnTo>
                      <a:pt x="888" y="386"/>
                    </a:lnTo>
                    <a:lnTo>
                      <a:pt x="386"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5"/>
              <p:cNvSpPr/>
              <p:nvPr/>
            </p:nvSpPr>
            <p:spPr>
              <a:xfrm>
                <a:off x="1706272" y="-95290"/>
                <a:ext cx="150861" cy="150691"/>
              </a:xfrm>
              <a:custGeom>
                <a:avLst/>
                <a:gdLst/>
                <a:ahLst/>
                <a:cxnLst/>
                <a:rect l="l" t="t" r="r" b="b"/>
                <a:pathLst>
                  <a:path w="889" h="888" extrusionOk="0">
                    <a:moveTo>
                      <a:pt x="387" y="0"/>
                    </a:moveTo>
                    <a:lnTo>
                      <a:pt x="0" y="502"/>
                    </a:lnTo>
                    <a:lnTo>
                      <a:pt x="498" y="887"/>
                    </a:lnTo>
                    <a:lnTo>
                      <a:pt x="889" y="386"/>
                    </a:lnTo>
                    <a:lnTo>
                      <a:pt x="38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5"/>
              <p:cNvSpPr/>
              <p:nvPr/>
            </p:nvSpPr>
            <p:spPr>
              <a:xfrm>
                <a:off x="2405934" y="-387000"/>
                <a:ext cx="99612" cy="94352"/>
              </a:xfrm>
              <a:custGeom>
                <a:avLst/>
                <a:gdLst/>
                <a:ahLst/>
                <a:cxnLst/>
                <a:rect l="l" t="t" r="r" b="b"/>
                <a:pathLst>
                  <a:path w="587" h="556" extrusionOk="0">
                    <a:moveTo>
                      <a:pt x="205" y="1"/>
                    </a:moveTo>
                    <a:lnTo>
                      <a:pt x="1" y="263"/>
                    </a:lnTo>
                    <a:lnTo>
                      <a:pt x="382" y="556"/>
                    </a:lnTo>
                    <a:lnTo>
                      <a:pt x="587" y="298"/>
                    </a:lnTo>
                    <a:lnTo>
                      <a:pt x="205"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5"/>
              <p:cNvSpPr/>
              <p:nvPr/>
            </p:nvSpPr>
            <p:spPr>
              <a:xfrm>
                <a:off x="2594977" y="-433497"/>
                <a:ext cx="131346" cy="119128"/>
              </a:xfrm>
              <a:custGeom>
                <a:avLst/>
                <a:gdLst/>
                <a:ahLst/>
                <a:cxnLst/>
                <a:rect l="l" t="t" r="r" b="b"/>
                <a:pathLst>
                  <a:path w="774" h="702" extrusionOk="0">
                    <a:moveTo>
                      <a:pt x="200" y="0"/>
                    </a:moveTo>
                    <a:lnTo>
                      <a:pt x="1" y="258"/>
                    </a:lnTo>
                    <a:lnTo>
                      <a:pt x="573" y="701"/>
                    </a:lnTo>
                    <a:lnTo>
                      <a:pt x="773" y="444"/>
                    </a:lnTo>
                    <a:lnTo>
                      <a:pt x="200"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5"/>
              <p:cNvSpPr/>
              <p:nvPr/>
            </p:nvSpPr>
            <p:spPr>
              <a:xfrm>
                <a:off x="2519632" y="-658007"/>
                <a:ext cx="131346" cy="119976"/>
              </a:xfrm>
              <a:custGeom>
                <a:avLst/>
                <a:gdLst/>
                <a:ahLst/>
                <a:cxnLst/>
                <a:rect l="l" t="t" r="r" b="b"/>
                <a:pathLst>
                  <a:path w="774" h="707" extrusionOk="0">
                    <a:moveTo>
                      <a:pt x="201" y="0"/>
                    </a:moveTo>
                    <a:lnTo>
                      <a:pt x="1" y="262"/>
                    </a:lnTo>
                    <a:lnTo>
                      <a:pt x="574" y="706"/>
                    </a:lnTo>
                    <a:lnTo>
                      <a:pt x="773" y="444"/>
                    </a:lnTo>
                    <a:lnTo>
                      <a:pt x="201"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5"/>
              <p:cNvSpPr/>
              <p:nvPr/>
            </p:nvSpPr>
            <p:spPr>
              <a:xfrm>
                <a:off x="2537789" y="-504431"/>
                <a:ext cx="145431" cy="56000"/>
              </a:xfrm>
              <a:custGeom>
                <a:avLst/>
                <a:gdLst/>
                <a:ahLst/>
                <a:cxnLst/>
                <a:rect l="l" t="t" r="r" b="b"/>
                <a:pathLst>
                  <a:path w="857" h="330" extrusionOk="0">
                    <a:moveTo>
                      <a:pt x="0" y="1"/>
                    </a:moveTo>
                    <a:lnTo>
                      <a:pt x="0" y="330"/>
                    </a:lnTo>
                    <a:lnTo>
                      <a:pt x="857" y="330"/>
                    </a:lnTo>
                    <a:lnTo>
                      <a:pt x="857"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5"/>
              <p:cNvSpPr/>
              <p:nvPr/>
            </p:nvSpPr>
            <p:spPr>
              <a:xfrm>
                <a:off x="2240140" y="-248357"/>
                <a:ext cx="164607" cy="163588"/>
              </a:xfrm>
              <a:custGeom>
                <a:avLst/>
                <a:gdLst/>
                <a:ahLst/>
                <a:cxnLst/>
                <a:rect l="l" t="t" r="r" b="b"/>
                <a:pathLst>
                  <a:path w="970" h="964" extrusionOk="0">
                    <a:moveTo>
                      <a:pt x="423" y="1"/>
                    </a:moveTo>
                    <a:lnTo>
                      <a:pt x="1" y="542"/>
                    </a:lnTo>
                    <a:lnTo>
                      <a:pt x="547" y="964"/>
                    </a:lnTo>
                    <a:lnTo>
                      <a:pt x="969" y="423"/>
                    </a:lnTo>
                    <a:lnTo>
                      <a:pt x="423"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5"/>
              <p:cNvSpPr/>
              <p:nvPr/>
            </p:nvSpPr>
            <p:spPr>
              <a:xfrm>
                <a:off x="2354855" y="387499"/>
                <a:ext cx="188364" cy="195152"/>
              </a:xfrm>
              <a:custGeom>
                <a:avLst/>
                <a:gdLst/>
                <a:ahLst/>
                <a:cxnLst/>
                <a:rect l="l" t="t" r="r" b="b"/>
                <a:pathLst>
                  <a:path w="1110" h="1150" extrusionOk="0">
                    <a:moveTo>
                      <a:pt x="564" y="0"/>
                    </a:moveTo>
                    <a:lnTo>
                      <a:pt x="0" y="728"/>
                    </a:lnTo>
                    <a:lnTo>
                      <a:pt x="546" y="1150"/>
                    </a:lnTo>
                    <a:lnTo>
                      <a:pt x="1109" y="421"/>
                    </a:lnTo>
                    <a:lnTo>
                      <a:pt x="564"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5"/>
              <p:cNvSpPr/>
              <p:nvPr/>
            </p:nvSpPr>
            <p:spPr>
              <a:xfrm>
                <a:off x="2806760" y="1084786"/>
                <a:ext cx="188364" cy="195322"/>
              </a:xfrm>
              <a:custGeom>
                <a:avLst/>
                <a:gdLst/>
                <a:ahLst/>
                <a:cxnLst/>
                <a:rect l="l" t="t" r="r" b="b"/>
                <a:pathLst>
                  <a:path w="1110" h="1151" extrusionOk="0">
                    <a:moveTo>
                      <a:pt x="564" y="1"/>
                    </a:moveTo>
                    <a:lnTo>
                      <a:pt x="0" y="733"/>
                    </a:lnTo>
                    <a:lnTo>
                      <a:pt x="546" y="1150"/>
                    </a:lnTo>
                    <a:lnTo>
                      <a:pt x="1109" y="423"/>
                    </a:lnTo>
                    <a:lnTo>
                      <a:pt x="564"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1559483" y="-244454"/>
                <a:ext cx="189892" cy="180898"/>
              </a:xfrm>
              <a:custGeom>
                <a:avLst/>
                <a:gdLst/>
                <a:ahLst/>
                <a:cxnLst/>
                <a:rect l="l" t="t" r="r" b="b"/>
                <a:pathLst>
                  <a:path w="1119" h="1066" extrusionOk="0">
                    <a:moveTo>
                      <a:pt x="386" y="0"/>
                    </a:moveTo>
                    <a:lnTo>
                      <a:pt x="0" y="502"/>
                    </a:lnTo>
                    <a:lnTo>
                      <a:pt x="728" y="1066"/>
                    </a:lnTo>
                    <a:lnTo>
                      <a:pt x="1119" y="564"/>
                    </a:lnTo>
                    <a:lnTo>
                      <a:pt x="386"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a:off x="1290513" y="-392091"/>
                <a:ext cx="189213" cy="180898"/>
              </a:xfrm>
              <a:custGeom>
                <a:avLst/>
                <a:gdLst/>
                <a:ahLst/>
                <a:cxnLst/>
                <a:rect l="l" t="t" r="r" b="b"/>
                <a:pathLst>
                  <a:path w="1115" h="1066" extrusionOk="0">
                    <a:moveTo>
                      <a:pt x="387" y="0"/>
                    </a:moveTo>
                    <a:lnTo>
                      <a:pt x="0" y="502"/>
                    </a:lnTo>
                    <a:lnTo>
                      <a:pt x="729" y="1065"/>
                    </a:lnTo>
                    <a:lnTo>
                      <a:pt x="1115" y="564"/>
                    </a:lnTo>
                    <a:lnTo>
                      <a:pt x="38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5"/>
              <p:cNvSpPr/>
              <p:nvPr/>
            </p:nvSpPr>
            <p:spPr>
              <a:xfrm>
                <a:off x="1487192" y="-678371"/>
                <a:ext cx="365528" cy="312752"/>
              </a:xfrm>
              <a:custGeom>
                <a:avLst/>
                <a:gdLst/>
                <a:ahLst/>
                <a:cxnLst/>
                <a:rect l="l" t="t" r="r" b="b"/>
                <a:pathLst>
                  <a:path w="2154" h="1843" extrusionOk="0">
                    <a:moveTo>
                      <a:pt x="346" y="1"/>
                    </a:moveTo>
                    <a:lnTo>
                      <a:pt x="0" y="444"/>
                    </a:lnTo>
                    <a:lnTo>
                      <a:pt x="1811" y="1843"/>
                    </a:lnTo>
                    <a:lnTo>
                      <a:pt x="2153" y="1398"/>
                    </a:lnTo>
                    <a:lnTo>
                      <a:pt x="346"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1986442" y="-590298"/>
                <a:ext cx="336850" cy="282716"/>
              </a:xfrm>
              <a:custGeom>
                <a:avLst/>
                <a:gdLst/>
                <a:ahLst/>
                <a:cxnLst/>
                <a:rect l="l" t="t" r="r" b="b"/>
                <a:pathLst>
                  <a:path w="1985" h="1666" extrusionOk="0">
                    <a:moveTo>
                      <a:pt x="250" y="1"/>
                    </a:moveTo>
                    <a:lnTo>
                      <a:pt x="0" y="320"/>
                    </a:lnTo>
                    <a:lnTo>
                      <a:pt x="1741" y="1666"/>
                    </a:lnTo>
                    <a:lnTo>
                      <a:pt x="1985" y="1346"/>
                    </a:lnTo>
                    <a:lnTo>
                      <a:pt x="250"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a:off x="1624817" y="-840262"/>
                <a:ext cx="312752" cy="365528"/>
              </a:xfrm>
              <a:custGeom>
                <a:avLst/>
                <a:gdLst/>
                <a:ahLst/>
                <a:cxnLst/>
                <a:rect l="l" t="t" r="r" b="b"/>
                <a:pathLst>
                  <a:path w="1843" h="2154" extrusionOk="0">
                    <a:moveTo>
                      <a:pt x="1400" y="0"/>
                    </a:moveTo>
                    <a:lnTo>
                      <a:pt x="1" y="1807"/>
                    </a:lnTo>
                    <a:lnTo>
                      <a:pt x="445" y="2153"/>
                    </a:lnTo>
                    <a:lnTo>
                      <a:pt x="1843" y="342"/>
                    </a:lnTo>
                    <a:lnTo>
                      <a:pt x="1400"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5"/>
              <p:cNvSpPr/>
              <p:nvPr/>
            </p:nvSpPr>
            <p:spPr>
              <a:xfrm>
                <a:off x="2032260" y="-825329"/>
                <a:ext cx="438668" cy="528268"/>
              </a:xfrm>
              <a:custGeom>
                <a:avLst/>
                <a:gdLst/>
                <a:ahLst/>
                <a:cxnLst/>
                <a:rect l="l" t="t" r="r" b="b"/>
                <a:pathLst>
                  <a:path w="2585" h="3113" extrusionOk="0">
                    <a:moveTo>
                      <a:pt x="2141" y="1"/>
                    </a:moveTo>
                    <a:lnTo>
                      <a:pt x="1" y="2770"/>
                    </a:lnTo>
                    <a:lnTo>
                      <a:pt x="445" y="3112"/>
                    </a:lnTo>
                    <a:lnTo>
                      <a:pt x="2584" y="343"/>
                    </a:lnTo>
                    <a:lnTo>
                      <a:pt x="2141"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5"/>
              <p:cNvSpPr/>
              <p:nvPr/>
            </p:nvSpPr>
            <p:spPr>
              <a:xfrm>
                <a:off x="992185" y="-173860"/>
                <a:ext cx="180898" cy="190061"/>
              </a:xfrm>
              <a:custGeom>
                <a:avLst/>
                <a:gdLst/>
                <a:ahLst/>
                <a:cxnLst/>
                <a:rect l="l" t="t" r="r" b="b"/>
                <a:pathLst>
                  <a:path w="1066" h="1120" extrusionOk="0">
                    <a:moveTo>
                      <a:pt x="564" y="1"/>
                    </a:moveTo>
                    <a:lnTo>
                      <a:pt x="1" y="729"/>
                    </a:lnTo>
                    <a:lnTo>
                      <a:pt x="502" y="1119"/>
                    </a:lnTo>
                    <a:lnTo>
                      <a:pt x="1066" y="388"/>
                    </a:lnTo>
                    <a:lnTo>
                      <a:pt x="564"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5"/>
              <p:cNvSpPr/>
              <p:nvPr/>
            </p:nvSpPr>
            <p:spPr>
              <a:xfrm>
                <a:off x="196134" y="-105981"/>
                <a:ext cx="328704" cy="314280"/>
              </a:xfrm>
              <a:custGeom>
                <a:avLst/>
                <a:gdLst/>
                <a:ahLst/>
                <a:cxnLst/>
                <a:rect l="l" t="t" r="r" b="b"/>
                <a:pathLst>
                  <a:path w="1937" h="1852" extrusionOk="0">
                    <a:moveTo>
                      <a:pt x="689" y="0"/>
                    </a:moveTo>
                    <a:lnTo>
                      <a:pt x="1" y="889"/>
                    </a:lnTo>
                    <a:lnTo>
                      <a:pt x="1248" y="1852"/>
                    </a:lnTo>
                    <a:lnTo>
                      <a:pt x="1936" y="964"/>
                    </a:lnTo>
                    <a:lnTo>
                      <a:pt x="689"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5"/>
              <p:cNvSpPr/>
              <p:nvPr/>
            </p:nvSpPr>
            <p:spPr>
              <a:xfrm>
                <a:off x="682826" y="193196"/>
                <a:ext cx="217722" cy="237237"/>
              </a:xfrm>
              <a:custGeom>
                <a:avLst/>
                <a:gdLst/>
                <a:ahLst/>
                <a:cxnLst/>
                <a:rect l="l" t="t" r="r" b="b"/>
                <a:pathLst>
                  <a:path w="1283" h="1398" extrusionOk="0">
                    <a:moveTo>
                      <a:pt x="781" y="0"/>
                    </a:moveTo>
                    <a:lnTo>
                      <a:pt x="0" y="1012"/>
                    </a:lnTo>
                    <a:lnTo>
                      <a:pt x="502" y="1398"/>
                    </a:lnTo>
                    <a:lnTo>
                      <a:pt x="1283" y="386"/>
                    </a:lnTo>
                    <a:lnTo>
                      <a:pt x="781"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5"/>
              <p:cNvSpPr/>
              <p:nvPr/>
            </p:nvSpPr>
            <p:spPr>
              <a:xfrm>
                <a:off x="791263" y="-595558"/>
                <a:ext cx="217722" cy="237577"/>
              </a:xfrm>
              <a:custGeom>
                <a:avLst/>
                <a:gdLst/>
                <a:ahLst/>
                <a:cxnLst/>
                <a:rect l="l" t="t" r="r" b="b"/>
                <a:pathLst>
                  <a:path w="1283" h="1400" extrusionOk="0">
                    <a:moveTo>
                      <a:pt x="781" y="1"/>
                    </a:moveTo>
                    <a:lnTo>
                      <a:pt x="0" y="1013"/>
                    </a:lnTo>
                    <a:lnTo>
                      <a:pt x="502" y="1399"/>
                    </a:lnTo>
                    <a:lnTo>
                      <a:pt x="1283" y="387"/>
                    </a:lnTo>
                    <a:lnTo>
                      <a:pt x="781"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5"/>
              <p:cNvSpPr/>
              <p:nvPr/>
            </p:nvSpPr>
            <p:spPr>
              <a:xfrm>
                <a:off x="791263" y="694821"/>
                <a:ext cx="275080" cy="107588"/>
              </a:xfrm>
              <a:custGeom>
                <a:avLst/>
                <a:gdLst/>
                <a:ahLst/>
                <a:cxnLst/>
                <a:rect l="l" t="t" r="r" b="b"/>
                <a:pathLst>
                  <a:path w="1621" h="634" extrusionOk="0">
                    <a:moveTo>
                      <a:pt x="0" y="0"/>
                    </a:moveTo>
                    <a:lnTo>
                      <a:pt x="0" y="634"/>
                    </a:lnTo>
                    <a:lnTo>
                      <a:pt x="1620" y="634"/>
                    </a:lnTo>
                    <a:lnTo>
                      <a:pt x="1620"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5"/>
              <p:cNvSpPr/>
              <p:nvPr/>
            </p:nvSpPr>
            <p:spPr>
              <a:xfrm>
                <a:off x="1196331" y="27401"/>
                <a:ext cx="241310" cy="220098"/>
              </a:xfrm>
              <a:custGeom>
                <a:avLst/>
                <a:gdLst/>
                <a:ahLst/>
                <a:cxnLst/>
                <a:rect l="l" t="t" r="r" b="b"/>
                <a:pathLst>
                  <a:path w="1422" h="1297" extrusionOk="0">
                    <a:moveTo>
                      <a:pt x="391" y="0"/>
                    </a:moveTo>
                    <a:lnTo>
                      <a:pt x="0" y="498"/>
                    </a:lnTo>
                    <a:lnTo>
                      <a:pt x="1035" y="1297"/>
                    </a:lnTo>
                    <a:lnTo>
                      <a:pt x="1421" y="795"/>
                    </a:lnTo>
                    <a:lnTo>
                      <a:pt x="391"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5"/>
              <p:cNvSpPr/>
              <p:nvPr/>
            </p:nvSpPr>
            <p:spPr>
              <a:xfrm>
                <a:off x="1130827" y="138044"/>
                <a:ext cx="220946" cy="194473"/>
              </a:xfrm>
              <a:custGeom>
                <a:avLst/>
                <a:gdLst/>
                <a:ahLst/>
                <a:cxnLst/>
                <a:rect l="l" t="t" r="r" b="b"/>
                <a:pathLst>
                  <a:path w="1302" h="1146" extrusionOk="0">
                    <a:moveTo>
                      <a:pt x="271" y="0"/>
                    </a:moveTo>
                    <a:lnTo>
                      <a:pt x="1" y="347"/>
                    </a:lnTo>
                    <a:lnTo>
                      <a:pt x="1035" y="1145"/>
                    </a:lnTo>
                    <a:lnTo>
                      <a:pt x="1301" y="799"/>
                    </a:lnTo>
                    <a:lnTo>
                      <a:pt x="271"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5"/>
              <p:cNvSpPr/>
              <p:nvPr/>
            </p:nvSpPr>
            <p:spPr>
              <a:xfrm>
                <a:off x="1021033" y="288056"/>
                <a:ext cx="220607" cy="194473"/>
              </a:xfrm>
              <a:custGeom>
                <a:avLst/>
                <a:gdLst/>
                <a:ahLst/>
                <a:cxnLst/>
                <a:rect l="l" t="t" r="r" b="b"/>
                <a:pathLst>
                  <a:path w="1300" h="1146" extrusionOk="0">
                    <a:moveTo>
                      <a:pt x="266" y="0"/>
                    </a:moveTo>
                    <a:lnTo>
                      <a:pt x="0" y="347"/>
                    </a:lnTo>
                    <a:lnTo>
                      <a:pt x="1029" y="1146"/>
                    </a:lnTo>
                    <a:lnTo>
                      <a:pt x="1300" y="799"/>
                    </a:lnTo>
                    <a:lnTo>
                      <a:pt x="266"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5"/>
              <p:cNvSpPr/>
              <p:nvPr/>
            </p:nvSpPr>
            <p:spPr>
              <a:xfrm>
                <a:off x="1524695" y="447742"/>
                <a:ext cx="247249" cy="293746"/>
              </a:xfrm>
              <a:custGeom>
                <a:avLst/>
                <a:gdLst/>
                <a:ahLst/>
                <a:cxnLst/>
                <a:rect l="l" t="t" r="r" b="b"/>
                <a:pathLst>
                  <a:path w="1457" h="1731" extrusionOk="0">
                    <a:moveTo>
                      <a:pt x="1168" y="0"/>
                    </a:moveTo>
                    <a:lnTo>
                      <a:pt x="1" y="1514"/>
                    </a:lnTo>
                    <a:lnTo>
                      <a:pt x="285" y="1731"/>
                    </a:lnTo>
                    <a:lnTo>
                      <a:pt x="1457" y="217"/>
                    </a:lnTo>
                    <a:lnTo>
                      <a:pt x="1168"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5"/>
              <p:cNvSpPr/>
              <p:nvPr/>
            </p:nvSpPr>
            <p:spPr>
              <a:xfrm>
                <a:off x="185612" y="1177441"/>
                <a:ext cx="247080" cy="294765"/>
              </a:xfrm>
              <a:custGeom>
                <a:avLst/>
                <a:gdLst/>
                <a:ahLst/>
                <a:cxnLst/>
                <a:rect l="l" t="t" r="r" b="b"/>
                <a:pathLst>
                  <a:path w="1456" h="1737" extrusionOk="0">
                    <a:moveTo>
                      <a:pt x="1173" y="0"/>
                    </a:moveTo>
                    <a:lnTo>
                      <a:pt x="1" y="1514"/>
                    </a:lnTo>
                    <a:lnTo>
                      <a:pt x="284" y="1737"/>
                    </a:lnTo>
                    <a:lnTo>
                      <a:pt x="1456" y="223"/>
                    </a:lnTo>
                    <a:lnTo>
                      <a:pt x="1173"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5"/>
              <p:cNvSpPr/>
              <p:nvPr/>
            </p:nvSpPr>
            <p:spPr>
              <a:xfrm>
                <a:off x="-186534" y="1535333"/>
                <a:ext cx="247249" cy="294595"/>
              </a:xfrm>
              <a:custGeom>
                <a:avLst/>
                <a:gdLst/>
                <a:ahLst/>
                <a:cxnLst/>
                <a:rect l="l" t="t" r="r" b="b"/>
                <a:pathLst>
                  <a:path w="1457" h="1736" extrusionOk="0">
                    <a:moveTo>
                      <a:pt x="1172" y="0"/>
                    </a:moveTo>
                    <a:lnTo>
                      <a:pt x="1" y="1513"/>
                    </a:lnTo>
                    <a:lnTo>
                      <a:pt x="285" y="1736"/>
                    </a:lnTo>
                    <a:lnTo>
                      <a:pt x="1457" y="218"/>
                    </a:lnTo>
                    <a:lnTo>
                      <a:pt x="1172"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5"/>
              <p:cNvSpPr/>
              <p:nvPr/>
            </p:nvSpPr>
            <p:spPr>
              <a:xfrm>
                <a:off x="-214365" y="1454048"/>
                <a:ext cx="293916" cy="246231"/>
              </a:xfrm>
              <a:custGeom>
                <a:avLst/>
                <a:gdLst/>
                <a:ahLst/>
                <a:cxnLst/>
                <a:rect l="l" t="t" r="r" b="b"/>
                <a:pathLst>
                  <a:path w="1732" h="1451" extrusionOk="0">
                    <a:moveTo>
                      <a:pt x="218" y="0"/>
                    </a:moveTo>
                    <a:lnTo>
                      <a:pt x="0" y="283"/>
                    </a:lnTo>
                    <a:lnTo>
                      <a:pt x="1514" y="1451"/>
                    </a:lnTo>
                    <a:lnTo>
                      <a:pt x="1731" y="1166"/>
                    </a:lnTo>
                    <a:lnTo>
                      <a:pt x="218"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5"/>
              <p:cNvSpPr/>
              <p:nvPr/>
            </p:nvSpPr>
            <p:spPr>
              <a:xfrm>
                <a:off x="1564744" y="440105"/>
                <a:ext cx="100970" cy="105722"/>
              </a:xfrm>
              <a:custGeom>
                <a:avLst/>
                <a:gdLst/>
                <a:ahLst/>
                <a:cxnLst/>
                <a:rect l="l" t="t" r="r" b="b"/>
                <a:pathLst>
                  <a:path w="595" h="623" extrusionOk="0">
                    <a:moveTo>
                      <a:pt x="311" y="0"/>
                    </a:moveTo>
                    <a:lnTo>
                      <a:pt x="0" y="400"/>
                    </a:lnTo>
                    <a:lnTo>
                      <a:pt x="285" y="622"/>
                    </a:lnTo>
                    <a:lnTo>
                      <a:pt x="595" y="223"/>
                    </a:lnTo>
                    <a:lnTo>
                      <a:pt x="311"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5"/>
              <p:cNvSpPr/>
              <p:nvPr/>
            </p:nvSpPr>
            <p:spPr>
              <a:xfrm>
                <a:off x="1466659" y="566530"/>
                <a:ext cx="101309" cy="105891"/>
              </a:xfrm>
              <a:custGeom>
                <a:avLst/>
                <a:gdLst/>
                <a:ahLst/>
                <a:cxnLst/>
                <a:rect l="l" t="t" r="r" b="b"/>
                <a:pathLst>
                  <a:path w="597" h="624" extrusionOk="0">
                    <a:moveTo>
                      <a:pt x="312" y="1"/>
                    </a:moveTo>
                    <a:lnTo>
                      <a:pt x="1" y="405"/>
                    </a:lnTo>
                    <a:lnTo>
                      <a:pt x="285" y="623"/>
                    </a:lnTo>
                    <a:lnTo>
                      <a:pt x="596" y="224"/>
                    </a:lnTo>
                    <a:lnTo>
                      <a:pt x="312"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5"/>
              <p:cNvSpPr/>
              <p:nvPr/>
            </p:nvSpPr>
            <p:spPr>
              <a:xfrm>
                <a:off x="3752654" y="1778510"/>
                <a:ext cx="170376" cy="198885"/>
              </a:xfrm>
              <a:custGeom>
                <a:avLst/>
                <a:gdLst/>
                <a:ahLst/>
                <a:cxnLst/>
                <a:rect l="l" t="t" r="r" b="b"/>
                <a:pathLst>
                  <a:path w="1004" h="1172" extrusionOk="0">
                    <a:moveTo>
                      <a:pt x="755" y="0"/>
                    </a:moveTo>
                    <a:lnTo>
                      <a:pt x="1" y="977"/>
                    </a:lnTo>
                    <a:lnTo>
                      <a:pt x="249" y="1172"/>
                    </a:lnTo>
                    <a:lnTo>
                      <a:pt x="1004" y="196"/>
                    </a:lnTo>
                    <a:lnTo>
                      <a:pt x="755"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5"/>
              <p:cNvSpPr/>
              <p:nvPr/>
            </p:nvSpPr>
            <p:spPr>
              <a:xfrm>
                <a:off x="3751126" y="1801079"/>
                <a:ext cx="101140" cy="108606"/>
              </a:xfrm>
              <a:custGeom>
                <a:avLst/>
                <a:gdLst/>
                <a:ahLst/>
                <a:cxnLst/>
                <a:rect l="l" t="t" r="r" b="b"/>
                <a:pathLst>
                  <a:path w="596" h="640" extrusionOk="0">
                    <a:moveTo>
                      <a:pt x="347" y="0"/>
                    </a:moveTo>
                    <a:lnTo>
                      <a:pt x="1" y="444"/>
                    </a:lnTo>
                    <a:lnTo>
                      <a:pt x="249" y="639"/>
                    </a:lnTo>
                    <a:lnTo>
                      <a:pt x="595" y="192"/>
                    </a:lnTo>
                    <a:lnTo>
                      <a:pt x="34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5"/>
              <p:cNvSpPr/>
              <p:nvPr/>
            </p:nvSpPr>
            <p:spPr>
              <a:xfrm>
                <a:off x="3211149" y="2022535"/>
                <a:ext cx="150861" cy="150861"/>
              </a:xfrm>
              <a:custGeom>
                <a:avLst/>
                <a:gdLst/>
                <a:ahLst/>
                <a:cxnLst/>
                <a:rect l="l" t="t" r="r" b="b"/>
                <a:pathLst>
                  <a:path w="889" h="889" extrusionOk="0">
                    <a:moveTo>
                      <a:pt x="387" y="0"/>
                    </a:moveTo>
                    <a:lnTo>
                      <a:pt x="0" y="498"/>
                    </a:lnTo>
                    <a:lnTo>
                      <a:pt x="498" y="889"/>
                    </a:lnTo>
                    <a:lnTo>
                      <a:pt x="889" y="387"/>
                    </a:lnTo>
                    <a:lnTo>
                      <a:pt x="38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5"/>
              <p:cNvSpPr/>
              <p:nvPr/>
            </p:nvSpPr>
            <p:spPr>
              <a:xfrm>
                <a:off x="3042470" y="2076668"/>
                <a:ext cx="100970" cy="97406"/>
              </a:xfrm>
              <a:custGeom>
                <a:avLst/>
                <a:gdLst/>
                <a:ahLst/>
                <a:cxnLst/>
                <a:rect l="l" t="t" r="r" b="b"/>
                <a:pathLst>
                  <a:path w="595" h="574" extrusionOk="0">
                    <a:moveTo>
                      <a:pt x="222" y="1"/>
                    </a:moveTo>
                    <a:lnTo>
                      <a:pt x="0" y="285"/>
                    </a:lnTo>
                    <a:lnTo>
                      <a:pt x="373" y="574"/>
                    </a:lnTo>
                    <a:lnTo>
                      <a:pt x="595" y="285"/>
                    </a:lnTo>
                    <a:lnTo>
                      <a:pt x="222"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5"/>
              <p:cNvSpPr/>
              <p:nvPr/>
            </p:nvSpPr>
            <p:spPr>
              <a:xfrm>
                <a:off x="3086930" y="2175432"/>
                <a:ext cx="86715" cy="86715"/>
              </a:xfrm>
              <a:custGeom>
                <a:avLst/>
                <a:gdLst/>
                <a:ahLst/>
                <a:cxnLst/>
                <a:rect l="l" t="t" r="r" b="b"/>
                <a:pathLst>
                  <a:path w="511" h="511" extrusionOk="0">
                    <a:moveTo>
                      <a:pt x="222" y="0"/>
                    </a:moveTo>
                    <a:lnTo>
                      <a:pt x="0" y="289"/>
                    </a:lnTo>
                    <a:lnTo>
                      <a:pt x="289" y="511"/>
                    </a:lnTo>
                    <a:lnTo>
                      <a:pt x="511" y="223"/>
                    </a:lnTo>
                    <a:lnTo>
                      <a:pt x="222"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5"/>
              <p:cNvSpPr/>
              <p:nvPr/>
            </p:nvSpPr>
            <p:spPr>
              <a:xfrm>
                <a:off x="3162955" y="2158123"/>
                <a:ext cx="95879" cy="93503"/>
              </a:xfrm>
              <a:custGeom>
                <a:avLst/>
                <a:gdLst/>
                <a:ahLst/>
                <a:cxnLst/>
                <a:rect l="l" t="t" r="r" b="b"/>
                <a:pathLst>
                  <a:path w="565" h="551" extrusionOk="0">
                    <a:moveTo>
                      <a:pt x="222" y="0"/>
                    </a:moveTo>
                    <a:lnTo>
                      <a:pt x="1" y="289"/>
                    </a:lnTo>
                    <a:lnTo>
                      <a:pt x="342" y="551"/>
                    </a:lnTo>
                    <a:lnTo>
                      <a:pt x="564" y="262"/>
                    </a:lnTo>
                    <a:lnTo>
                      <a:pt x="222"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5"/>
              <p:cNvSpPr/>
              <p:nvPr/>
            </p:nvSpPr>
            <p:spPr>
              <a:xfrm>
                <a:off x="1402683" y="927477"/>
                <a:ext cx="255564" cy="255564"/>
              </a:xfrm>
              <a:custGeom>
                <a:avLst/>
                <a:gdLst/>
                <a:ahLst/>
                <a:cxnLst/>
                <a:rect l="l" t="t" r="r" b="b"/>
                <a:pathLst>
                  <a:path w="1506" h="1506" extrusionOk="0">
                    <a:moveTo>
                      <a:pt x="755" y="0"/>
                    </a:moveTo>
                    <a:cubicBezTo>
                      <a:pt x="338" y="0"/>
                      <a:pt x="1" y="338"/>
                      <a:pt x="1" y="750"/>
                    </a:cubicBezTo>
                    <a:cubicBezTo>
                      <a:pt x="1" y="1168"/>
                      <a:pt x="338" y="1505"/>
                      <a:pt x="755" y="1505"/>
                    </a:cubicBezTo>
                    <a:cubicBezTo>
                      <a:pt x="1173" y="1505"/>
                      <a:pt x="1506" y="1168"/>
                      <a:pt x="1506" y="750"/>
                    </a:cubicBezTo>
                    <a:cubicBezTo>
                      <a:pt x="1506" y="338"/>
                      <a:pt x="1173" y="0"/>
                      <a:pt x="755" y="0"/>
                    </a:cubicBez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5"/>
              <p:cNvSpPr/>
              <p:nvPr/>
            </p:nvSpPr>
            <p:spPr>
              <a:xfrm>
                <a:off x="2485183" y="645779"/>
                <a:ext cx="249455" cy="187685"/>
              </a:xfrm>
              <a:custGeom>
                <a:avLst/>
                <a:gdLst/>
                <a:ahLst/>
                <a:cxnLst/>
                <a:rect l="l" t="t" r="r" b="b"/>
                <a:pathLst>
                  <a:path w="1470" h="1106" extrusionOk="0">
                    <a:moveTo>
                      <a:pt x="191" y="1"/>
                    </a:moveTo>
                    <a:lnTo>
                      <a:pt x="0" y="306"/>
                    </a:lnTo>
                    <a:lnTo>
                      <a:pt x="1283" y="1105"/>
                    </a:lnTo>
                    <a:lnTo>
                      <a:pt x="1469" y="804"/>
                    </a:lnTo>
                    <a:lnTo>
                      <a:pt x="191"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5"/>
              <p:cNvSpPr/>
              <p:nvPr/>
            </p:nvSpPr>
            <p:spPr>
              <a:xfrm>
                <a:off x="5332877" y="1976547"/>
                <a:ext cx="1061458" cy="1062137"/>
              </a:xfrm>
              <a:custGeom>
                <a:avLst/>
                <a:gdLst/>
                <a:ahLst/>
                <a:cxnLst/>
                <a:rect l="l" t="t" r="r" b="b"/>
                <a:pathLst>
                  <a:path w="6255" h="6259" extrusionOk="0">
                    <a:moveTo>
                      <a:pt x="3125" y="973"/>
                    </a:moveTo>
                    <a:cubicBezTo>
                      <a:pt x="4315" y="973"/>
                      <a:pt x="5282" y="1940"/>
                      <a:pt x="5282" y="3130"/>
                    </a:cubicBezTo>
                    <a:cubicBezTo>
                      <a:pt x="5282" y="4319"/>
                      <a:pt x="4315" y="5287"/>
                      <a:pt x="3125" y="5287"/>
                    </a:cubicBezTo>
                    <a:cubicBezTo>
                      <a:pt x="1935" y="5287"/>
                      <a:pt x="968" y="4319"/>
                      <a:pt x="968" y="3130"/>
                    </a:cubicBezTo>
                    <a:cubicBezTo>
                      <a:pt x="968" y="1940"/>
                      <a:pt x="1935" y="973"/>
                      <a:pt x="3125" y="973"/>
                    </a:cubicBezTo>
                    <a:close/>
                    <a:moveTo>
                      <a:pt x="3125" y="1"/>
                    </a:moveTo>
                    <a:cubicBezTo>
                      <a:pt x="1402" y="1"/>
                      <a:pt x="1" y="1403"/>
                      <a:pt x="1" y="3130"/>
                    </a:cubicBezTo>
                    <a:cubicBezTo>
                      <a:pt x="1" y="4852"/>
                      <a:pt x="1402" y="6259"/>
                      <a:pt x="3125" y="6259"/>
                    </a:cubicBezTo>
                    <a:cubicBezTo>
                      <a:pt x="4852" y="6259"/>
                      <a:pt x="6254" y="4852"/>
                      <a:pt x="6254" y="3130"/>
                    </a:cubicBezTo>
                    <a:cubicBezTo>
                      <a:pt x="6254" y="1403"/>
                      <a:pt x="4852" y="1"/>
                      <a:pt x="31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5"/>
              <p:cNvSpPr/>
              <p:nvPr/>
            </p:nvSpPr>
            <p:spPr>
              <a:xfrm>
                <a:off x="5148246" y="-1052723"/>
                <a:ext cx="1159373" cy="6987464"/>
              </a:xfrm>
              <a:custGeom>
                <a:avLst/>
                <a:gdLst/>
                <a:ahLst/>
                <a:cxnLst/>
                <a:rect l="l" t="t" r="r" b="b"/>
                <a:pathLst>
                  <a:path w="6832" h="41176" extrusionOk="0">
                    <a:moveTo>
                      <a:pt x="5868" y="1"/>
                    </a:moveTo>
                    <a:lnTo>
                      <a:pt x="1" y="41038"/>
                    </a:lnTo>
                    <a:lnTo>
                      <a:pt x="964" y="41175"/>
                    </a:lnTo>
                    <a:lnTo>
                      <a:pt x="6831" y="138"/>
                    </a:lnTo>
                    <a:lnTo>
                      <a:pt x="5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5"/>
              <p:cNvSpPr/>
              <p:nvPr/>
            </p:nvSpPr>
            <p:spPr>
              <a:xfrm>
                <a:off x="5419423" y="-1052723"/>
                <a:ext cx="1159204" cy="6987464"/>
              </a:xfrm>
              <a:custGeom>
                <a:avLst/>
                <a:gdLst/>
                <a:ahLst/>
                <a:cxnLst/>
                <a:rect l="l" t="t" r="r" b="b"/>
                <a:pathLst>
                  <a:path w="6831" h="41176" extrusionOk="0">
                    <a:moveTo>
                      <a:pt x="5868" y="1"/>
                    </a:moveTo>
                    <a:lnTo>
                      <a:pt x="1" y="41038"/>
                    </a:lnTo>
                    <a:lnTo>
                      <a:pt x="964" y="41175"/>
                    </a:lnTo>
                    <a:lnTo>
                      <a:pt x="6831" y="138"/>
                    </a:lnTo>
                    <a:lnTo>
                      <a:pt x="5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5"/>
              <p:cNvSpPr/>
              <p:nvPr/>
            </p:nvSpPr>
            <p:spPr>
              <a:xfrm>
                <a:off x="4566014" y="1300132"/>
                <a:ext cx="2594844" cy="2414286"/>
              </a:xfrm>
              <a:custGeom>
                <a:avLst/>
                <a:gdLst/>
                <a:ahLst/>
                <a:cxnLst/>
                <a:rect l="l" t="t" r="r" b="b"/>
                <a:pathLst>
                  <a:path w="15291" h="14227" extrusionOk="0">
                    <a:moveTo>
                      <a:pt x="5380" y="822"/>
                    </a:moveTo>
                    <a:cubicBezTo>
                      <a:pt x="5421" y="822"/>
                      <a:pt x="5456" y="827"/>
                      <a:pt x="5495" y="831"/>
                    </a:cubicBezTo>
                    <a:lnTo>
                      <a:pt x="11217" y="1514"/>
                    </a:lnTo>
                    <a:cubicBezTo>
                      <a:pt x="11567" y="1555"/>
                      <a:pt x="11874" y="1786"/>
                      <a:pt x="12015" y="2110"/>
                    </a:cubicBezTo>
                    <a:lnTo>
                      <a:pt x="14279" y="7409"/>
                    </a:lnTo>
                    <a:cubicBezTo>
                      <a:pt x="14422" y="7733"/>
                      <a:pt x="14377" y="8110"/>
                      <a:pt x="14164" y="8394"/>
                    </a:cubicBezTo>
                    <a:lnTo>
                      <a:pt x="10711" y="13006"/>
                    </a:lnTo>
                    <a:cubicBezTo>
                      <a:pt x="10520" y="13260"/>
                      <a:pt x="10220" y="13407"/>
                      <a:pt x="9907" y="13407"/>
                    </a:cubicBezTo>
                    <a:cubicBezTo>
                      <a:pt x="9871" y="13407"/>
                      <a:pt x="9834" y="13405"/>
                      <a:pt x="9797" y="13401"/>
                    </a:cubicBezTo>
                    <a:lnTo>
                      <a:pt x="4075" y="12713"/>
                    </a:lnTo>
                    <a:cubicBezTo>
                      <a:pt x="3725" y="12672"/>
                      <a:pt x="3418" y="12442"/>
                      <a:pt x="3276" y="12118"/>
                    </a:cubicBezTo>
                    <a:lnTo>
                      <a:pt x="1009" y="6823"/>
                    </a:lnTo>
                    <a:cubicBezTo>
                      <a:pt x="871" y="6494"/>
                      <a:pt x="915" y="6117"/>
                      <a:pt x="1128" y="5834"/>
                    </a:cubicBezTo>
                    <a:lnTo>
                      <a:pt x="4581" y="1221"/>
                    </a:lnTo>
                    <a:cubicBezTo>
                      <a:pt x="4772" y="969"/>
                      <a:pt x="5069" y="822"/>
                      <a:pt x="5380" y="822"/>
                    </a:cubicBezTo>
                    <a:close/>
                    <a:moveTo>
                      <a:pt x="5373" y="1"/>
                    </a:moveTo>
                    <a:cubicBezTo>
                      <a:pt x="4807" y="1"/>
                      <a:pt x="4266" y="269"/>
                      <a:pt x="3924" y="729"/>
                    </a:cubicBezTo>
                    <a:lnTo>
                      <a:pt x="472" y="5340"/>
                    </a:lnTo>
                    <a:cubicBezTo>
                      <a:pt x="81" y="5860"/>
                      <a:pt x="1" y="6553"/>
                      <a:pt x="254" y="7147"/>
                    </a:cubicBezTo>
                    <a:lnTo>
                      <a:pt x="2522" y="12442"/>
                    </a:lnTo>
                    <a:cubicBezTo>
                      <a:pt x="2775" y="13037"/>
                      <a:pt x="3334" y="13454"/>
                      <a:pt x="3977" y="13530"/>
                    </a:cubicBezTo>
                    <a:lnTo>
                      <a:pt x="9699" y="14217"/>
                    </a:lnTo>
                    <a:cubicBezTo>
                      <a:pt x="9770" y="14222"/>
                      <a:pt x="9841" y="14226"/>
                      <a:pt x="9912" y="14226"/>
                    </a:cubicBezTo>
                    <a:cubicBezTo>
                      <a:pt x="10480" y="14226"/>
                      <a:pt x="11022" y="13960"/>
                      <a:pt x="11368" y="13498"/>
                    </a:cubicBezTo>
                    <a:lnTo>
                      <a:pt x="14821" y="8887"/>
                    </a:lnTo>
                    <a:cubicBezTo>
                      <a:pt x="15207" y="8372"/>
                      <a:pt x="15291" y="7680"/>
                      <a:pt x="15038" y="7085"/>
                    </a:cubicBezTo>
                    <a:lnTo>
                      <a:pt x="12771" y="1786"/>
                    </a:lnTo>
                    <a:cubicBezTo>
                      <a:pt x="12513" y="1190"/>
                      <a:pt x="11958" y="774"/>
                      <a:pt x="11315" y="698"/>
                    </a:cubicBezTo>
                    <a:lnTo>
                      <a:pt x="5593" y="14"/>
                    </a:lnTo>
                    <a:cubicBezTo>
                      <a:pt x="5520" y="5"/>
                      <a:pt x="5446" y="1"/>
                      <a:pt x="53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5"/>
              <p:cNvSpPr/>
              <p:nvPr/>
            </p:nvSpPr>
            <p:spPr>
              <a:xfrm>
                <a:off x="2712578" y="959719"/>
                <a:ext cx="2704639" cy="1620441"/>
              </a:xfrm>
              <a:custGeom>
                <a:avLst/>
                <a:gdLst/>
                <a:ahLst/>
                <a:cxnLst/>
                <a:rect l="l" t="t" r="r" b="b"/>
                <a:pathLst>
                  <a:path w="15938" h="9549" extrusionOk="0">
                    <a:moveTo>
                      <a:pt x="12379" y="1"/>
                    </a:moveTo>
                    <a:lnTo>
                      <a:pt x="6693" y="7493"/>
                    </a:lnTo>
                    <a:cubicBezTo>
                      <a:pt x="6170" y="8181"/>
                      <a:pt x="5406" y="8616"/>
                      <a:pt x="4546" y="8709"/>
                    </a:cubicBezTo>
                    <a:cubicBezTo>
                      <a:pt x="4430" y="8721"/>
                      <a:pt x="4314" y="8728"/>
                      <a:pt x="4199" y="8728"/>
                    </a:cubicBezTo>
                    <a:cubicBezTo>
                      <a:pt x="3462" y="8728"/>
                      <a:pt x="2761" y="8470"/>
                      <a:pt x="2188" y="7986"/>
                    </a:cubicBezTo>
                    <a:lnTo>
                      <a:pt x="2016" y="7834"/>
                    </a:lnTo>
                    <a:cubicBezTo>
                      <a:pt x="773" y="6783"/>
                      <a:pt x="546" y="4985"/>
                      <a:pt x="1492" y="3653"/>
                    </a:cubicBezTo>
                    <a:lnTo>
                      <a:pt x="3524" y="783"/>
                    </a:lnTo>
                    <a:lnTo>
                      <a:pt x="2854" y="308"/>
                    </a:lnTo>
                    <a:lnTo>
                      <a:pt x="817" y="3179"/>
                    </a:lnTo>
                    <a:cubicBezTo>
                      <a:pt x="249" y="3987"/>
                      <a:pt x="0" y="4968"/>
                      <a:pt x="125" y="5949"/>
                    </a:cubicBezTo>
                    <a:cubicBezTo>
                      <a:pt x="244" y="6929"/>
                      <a:pt x="728" y="7822"/>
                      <a:pt x="1483" y="8465"/>
                    </a:cubicBezTo>
                    <a:lnTo>
                      <a:pt x="1656" y="8612"/>
                    </a:lnTo>
                    <a:cubicBezTo>
                      <a:pt x="2375" y="9224"/>
                      <a:pt x="3267" y="9548"/>
                      <a:pt x="4194" y="9548"/>
                    </a:cubicBezTo>
                    <a:cubicBezTo>
                      <a:pt x="4341" y="9548"/>
                      <a:pt x="4487" y="9539"/>
                      <a:pt x="4634" y="9526"/>
                    </a:cubicBezTo>
                    <a:cubicBezTo>
                      <a:pt x="5722" y="9406"/>
                      <a:pt x="6684" y="8860"/>
                      <a:pt x="7346" y="7990"/>
                    </a:cubicBezTo>
                    <a:lnTo>
                      <a:pt x="12583" y="1093"/>
                    </a:lnTo>
                    <a:lnTo>
                      <a:pt x="15508" y="2891"/>
                    </a:lnTo>
                    <a:lnTo>
                      <a:pt x="15938" y="2194"/>
                    </a:lnTo>
                    <a:lnTo>
                      <a:pt x="123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5"/>
              <p:cNvSpPr/>
              <p:nvPr/>
            </p:nvSpPr>
            <p:spPr>
              <a:xfrm>
                <a:off x="3953915" y="1124156"/>
                <a:ext cx="1065700" cy="810475"/>
              </a:xfrm>
              <a:custGeom>
                <a:avLst/>
                <a:gdLst/>
                <a:ahLst/>
                <a:cxnLst/>
                <a:rect l="l" t="t" r="r" b="b"/>
                <a:pathLst>
                  <a:path w="6280" h="4776" extrusionOk="0">
                    <a:moveTo>
                      <a:pt x="470" y="0"/>
                    </a:moveTo>
                    <a:lnTo>
                      <a:pt x="0" y="674"/>
                    </a:lnTo>
                    <a:lnTo>
                      <a:pt x="5805" y="4775"/>
                    </a:lnTo>
                    <a:lnTo>
                      <a:pt x="6279" y="4101"/>
                    </a:lnTo>
                    <a:lnTo>
                      <a:pt x="4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5"/>
              <p:cNvSpPr/>
              <p:nvPr/>
            </p:nvSpPr>
            <p:spPr>
              <a:xfrm>
                <a:off x="4205237" y="1741516"/>
                <a:ext cx="585456" cy="470911"/>
              </a:xfrm>
              <a:custGeom>
                <a:avLst/>
                <a:gdLst/>
                <a:ahLst/>
                <a:cxnLst/>
                <a:rect l="l" t="t" r="r" b="b"/>
                <a:pathLst>
                  <a:path w="3450" h="2775" extrusionOk="0">
                    <a:moveTo>
                      <a:pt x="476" y="1"/>
                    </a:moveTo>
                    <a:lnTo>
                      <a:pt x="1" y="676"/>
                    </a:lnTo>
                    <a:lnTo>
                      <a:pt x="2975" y="2775"/>
                    </a:lnTo>
                    <a:lnTo>
                      <a:pt x="3450" y="2100"/>
                    </a:lnTo>
                    <a:lnTo>
                      <a:pt x="4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5"/>
              <p:cNvSpPr/>
              <p:nvPr/>
            </p:nvSpPr>
            <p:spPr>
              <a:xfrm>
                <a:off x="3192991" y="710434"/>
                <a:ext cx="1597702" cy="1158525"/>
              </a:xfrm>
              <a:custGeom>
                <a:avLst/>
                <a:gdLst/>
                <a:ahLst/>
                <a:cxnLst/>
                <a:rect l="l" t="t" r="r" b="b"/>
                <a:pathLst>
                  <a:path w="9415" h="6827" extrusionOk="0">
                    <a:moveTo>
                      <a:pt x="6113" y="1"/>
                    </a:moveTo>
                    <a:lnTo>
                      <a:pt x="2593" y="4706"/>
                    </a:lnTo>
                    <a:cubicBezTo>
                      <a:pt x="1985" y="5518"/>
                      <a:pt x="1013" y="6001"/>
                      <a:pt x="1" y="6001"/>
                    </a:cubicBezTo>
                    <a:lnTo>
                      <a:pt x="1" y="6827"/>
                    </a:lnTo>
                    <a:cubicBezTo>
                      <a:pt x="1270" y="6827"/>
                      <a:pt x="2487" y="6220"/>
                      <a:pt x="3250" y="5198"/>
                    </a:cubicBezTo>
                    <a:lnTo>
                      <a:pt x="6295" y="1128"/>
                    </a:lnTo>
                    <a:lnTo>
                      <a:pt x="8944" y="2975"/>
                    </a:lnTo>
                    <a:lnTo>
                      <a:pt x="9415" y="2300"/>
                    </a:lnTo>
                    <a:lnTo>
                      <a:pt x="6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a:off x="3406131" y="1556206"/>
                <a:ext cx="294765" cy="532850"/>
              </a:xfrm>
              <a:custGeom>
                <a:avLst/>
                <a:gdLst/>
                <a:ahLst/>
                <a:cxnLst/>
                <a:rect l="l" t="t" r="r" b="b"/>
                <a:pathLst>
                  <a:path w="1737" h="3140" extrusionOk="0">
                    <a:moveTo>
                      <a:pt x="1102" y="1"/>
                    </a:moveTo>
                    <a:cubicBezTo>
                      <a:pt x="645" y="547"/>
                      <a:pt x="1" y="1914"/>
                      <a:pt x="871" y="3139"/>
                    </a:cubicBezTo>
                    <a:lnTo>
                      <a:pt x="1541" y="2664"/>
                    </a:lnTo>
                    <a:cubicBezTo>
                      <a:pt x="826" y="1652"/>
                      <a:pt x="1696" y="574"/>
                      <a:pt x="1737" y="525"/>
                    </a:cubicBezTo>
                    <a:lnTo>
                      <a:pt x="11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5"/>
              <p:cNvSpPr/>
              <p:nvPr/>
            </p:nvSpPr>
            <p:spPr>
              <a:xfrm>
                <a:off x="3264604" y="1762049"/>
                <a:ext cx="326328" cy="252510"/>
              </a:xfrm>
              <a:custGeom>
                <a:avLst/>
                <a:gdLst/>
                <a:ahLst/>
                <a:cxnLst/>
                <a:rect l="l" t="t" r="r" b="b"/>
                <a:pathLst>
                  <a:path w="1923" h="1488" extrusionOk="0">
                    <a:moveTo>
                      <a:pt x="156" y="0"/>
                    </a:moveTo>
                    <a:lnTo>
                      <a:pt x="156" y="0"/>
                    </a:lnTo>
                    <a:cubicBezTo>
                      <a:pt x="138" y="93"/>
                      <a:pt x="0" y="928"/>
                      <a:pt x="498" y="1314"/>
                    </a:cubicBezTo>
                    <a:cubicBezTo>
                      <a:pt x="648" y="1429"/>
                      <a:pt x="830" y="1487"/>
                      <a:pt x="1043" y="1487"/>
                    </a:cubicBezTo>
                    <a:cubicBezTo>
                      <a:pt x="1293" y="1487"/>
                      <a:pt x="1590" y="1407"/>
                      <a:pt x="1922" y="1252"/>
                    </a:cubicBezTo>
                    <a:lnTo>
                      <a:pt x="1701" y="777"/>
                    </a:lnTo>
                    <a:cubicBezTo>
                      <a:pt x="1435" y="901"/>
                      <a:pt x="1211" y="964"/>
                      <a:pt x="1044" y="964"/>
                    </a:cubicBezTo>
                    <a:cubicBezTo>
                      <a:pt x="949" y="964"/>
                      <a:pt x="872" y="943"/>
                      <a:pt x="817" y="901"/>
                    </a:cubicBezTo>
                    <a:cubicBezTo>
                      <a:pt x="609" y="736"/>
                      <a:pt x="640" y="253"/>
                      <a:pt x="670" y="93"/>
                    </a:cubicBezTo>
                    <a:lnTo>
                      <a:pt x="1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5"/>
              <p:cNvSpPr/>
              <p:nvPr/>
            </p:nvSpPr>
            <p:spPr>
              <a:xfrm>
                <a:off x="1105203" y="2325275"/>
                <a:ext cx="1989364" cy="3559066"/>
              </a:xfrm>
              <a:custGeom>
                <a:avLst/>
                <a:gdLst/>
                <a:ahLst/>
                <a:cxnLst/>
                <a:rect l="l" t="t" r="r" b="b"/>
                <a:pathLst>
                  <a:path w="11723" h="20973" extrusionOk="0">
                    <a:moveTo>
                      <a:pt x="11066" y="0"/>
                    </a:moveTo>
                    <a:lnTo>
                      <a:pt x="2389" y="11430"/>
                    </a:lnTo>
                    <a:cubicBezTo>
                      <a:pt x="1528" y="12561"/>
                      <a:pt x="973" y="13901"/>
                      <a:pt x="773" y="15308"/>
                    </a:cubicBezTo>
                    <a:lnTo>
                      <a:pt x="0" y="20857"/>
                    </a:lnTo>
                    <a:lnTo>
                      <a:pt x="818" y="20972"/>
                    </a:lnTo>
                    <a:lnTo>
                      <a:pt x="1590" y="15425"/>
                    </a:lnTo>
                    <a:cubicBezTo>
                      <a:pt x="1768" y="14155"/>
                      <a:pt x="2268" y="12948"/>
                      <a:pt x="3041" y="11926"/>
                    </a:cubicBezTo>
                    <a:lnTo>
                      <a:pt x="11722" y="498"/>
                    </a:lnTo>
                    <a:lnTo>
                      <a:pt x="110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5"/>
              <p:cNvSpPr/>
              <p:nvPr/>
            </p:nvSpPr>
            <p:spPr>
              <a:xfrm>
                <a:off x="3791854" y="2301178"/>
                <a:ext cx="863421" cy="1789800"/>
              </a:xfrm>
              <a:custGeom>
                <a:avLst/>
                <a:gdLst/>
                <a:ahLst/>
                <a:cxnLst/>
                <a:rect l="l" t="t" r="r" b="b"/>
                <a:pathLst>
                  <a:path w="5088" h="10547" extrusionOk="0">
                    <a:moveTo>
                      <a:pt x="759" y="1"/>
                    </a:moveTo>
                    <a:lnTo>
                      <a:pt x="1" y="320"/>
                    </a:lnTo>
                    <a:lnTo>
                      <a:pt x="4332" y="10546"/>
                    </a:lnTo>
                    <a:lnTo>
                      <a:pt x="5087" y="10227"/>
                    </a:lnTo>
                    <a:lnTo>
                      <a:pt x="7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5"/>
              <p:cNvSpPr/>
              <p:nvPr/>
            </p:nvSpPr>
            <p:spPr>
              <a:xfrm>
                <a:off x="2530323" y="2812646"/>
                <a:ext cx="2338771" cy="1141216"/>
              </a:xfrm>
              <a:custGeom>
                <a:avLst/>
                <a:gdLst/>
                <a:ahLst/>
                <a:cxnLst/>
                <a:rect l="l" t="t" r="r" b="b"/>
                <a:pathLst>
                  <a:path w="13782" h="6725" extrusionOk="0">
                    <a:moveTo>
                      <a:pt x="13453" y="0"/>
                    </a:moveTo>
                    <a:lnTo>
                      <a:pt x="843" y="5464"/>
                    </a:lnTo>
                    <a:lnTo>
                      <a:pt x="843" y="5464"/>
                    </a:lnTo>
                    <a:lnTo>
                      <a:pt x="884" y="2934"/>
                    </a:lnTo>
                    <a:lnTo>
                      <a:pt x="62" y="2921"/>
                    </a:lnTo>
                    <a:lnTo>
                      <a:pt x="1" y="6725"/>
                    </a:lnTo>
                    <a:lnTo>
                      <a:pt x="13781" y="755"/>
                    </a:lnTo>
                    <a:lnTo>
                      <a:pt x="134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5"/>
              <p:cNvSpPr/>
              <p:nvPr/>
            </p:nvSpPr>
            <p:spPr>
              <a:xfrm>
                <a:off x="3334689" y="2420984"/>
                <a:ext cx="1367083" cy="711881"/>
              </a:xfrm>
              <a:custGeom>
                <a:avLst/>
                <a:gdLst/>
                <a:ahLst/>
                <a:cxnLst/>
                <a:rect l="l" t="t" r="r" b="b"/>
                <a:pathLst>
                  <a:path w="8056" h="4195" extrusionOk="0">
                    <a:moveTo>
                      <a:pt x="7724" y="1"/>
                    </a:moveTo>
                    <a:lnTo>
                      <a:pt x="1" y="3445"/>
                    </a:lnTo>
                    <a:lnTo>
                      <a:pt x="333" y="4195"/>
                    </a:lnTo>
                    <a:lnTo>
                      <a:pt x="8056" y="755"/>
                    </a:lnTo>
                    <a:lnTo>
                      <a:pt x="77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5"/>
              <p:cNvSpPr/>
              <p:nvPr/>
            </p:nvSpPr>
            <p:spPr>
              <a:xfrm>
                <a:off x="4761166" y="-316067"/>
                <a:ext cx="318183" cy="1377774"/>
              </a:xfrm>
              <a:custGeom>
                <a:avLst/>
                <a:gdLst/>
                <a:ahLst/>
                <a:cxnLst/>
                <a:rect l="l" t="t" r="r" b="b"/>
                <a:pathLst>
                  <a:path w="1875" h="8119" extrusionOk="0">
                    <a:moveTo>
                      <a:pt x="1057" y="1"/>
                    </a:moveTo>
                    <a:lnTo>
                      <a:pt x="0" y="8012"/>
                    </a:lnTo>
                    <a:lnTo>
                      <a:pt x="817" y="8118"/>
                    </a:lnTo>
                    <a:lnTo>
                      <a:pt x="1874" y="107"/>
                    </a:lnTo>
                    <a:lnTo>
                      <a:pt x="10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5"/>
              <p:cNvSpPr/>
              <p:nvPr/>
            </p:nvSpPr>
            <p:spPr>
              <a:xfrm>
                <a:off x="5424683" y="-240721"/>
                <a:ext cx="254716" cy="1617217"/>
              </a:xfrm>
              <a:custGeom>
                <a:avLst/>
                <a:gdLst/>
                <a:ahLst/>
                <a:cxnLst/>
                <a:rect l="l" t="t" r="r" b="b"/>
                <a:pathLst>
                  <a:path w="1501" h="9530" extrusionOk="0">
                    <a:moveTo>
                      <a:pt x="529" y="1"/>
                    </a:moveTo>
                    <a:lnTo>
                      <a:pt x="1" y="9476"/>
                    </a:lnTo>
                    <a:lnTo>
                      <a:pt x="973" y="9529"/>
                    </a:lnTo>
                    <a:lnTo>
                      <a:pt x="1501" y="54"/>
                    </a:lnTo>
                    <a:lnTo>
                      <a:pt x="5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5"/>
              <p:cNvSpPr/>
              <p:nvPr/>
            </p:nvSpPr>
            <p:spPr>
              <a:xfrm>
                <a:off x="6396371" y="-1208675"/>
                <a:ext cx="576462" cy="2709390"/>
              </a:xfrm>
              <a:custGeom>
                <a:avLst/>
                <a:gdLst/>
                <a:ahLst/>
                <a:cxnLst/>
                <a:rect l="l" t="t" r="r" b="b"/>
                <a:pathLst>
                  <a:path w="3397" h="15966" extrusionOk="0">
                    <a:moveTo>
                      <a:pt x="2432" y="1"/>
                    </a:moveTo>
                    <a:lnTo>
                      <a:pt x="0" y="15815"/>
                    </a:lnTo>
                    <a:lnTo>
                      <a:pt x="959" y="15966"/>
                    </a:lnTo>
                    <a:lnTo>
                      <a:pt x="3396" y="152"/>
                    </a:lnTo>
                    <a:lnTo>
                      <a:pt x="24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5"/>
              <p:cNvSpPr/>
              <p:nvPr/>
            </p:nvSpPr>
            <p:spPr>
              <a:xfrm>
                <a:off x="7054628" y="-1006735"/>
                <a:ext cx="455977" cy="1628417"/>
              </a:xfrm>
              <a:custGeom>
                <a:avLst/>
                <a:gdLst/>
                <a:ahLst/>
                <a:cxnLst/>
                <a:rect l="l" t="t" r="r" b="b"/>
                <a:pathLst>
                  <a:path w="2687" h="9596" extrusionOk="0">
                    <a:moveTo>
                      <a:pt x="1732" y="0"/>
                    </a:moveTo>
                    <a:lnTo>
                      <a:pt x="1" y="9419"/>
                    </a:lnTo>
                    <a:lnTo>
                      <a:pt x="955" y="9596"/>
                    </a:lnTo>
                    <a:lnTo>
                      <a:pt x="2686" y="178"/>
                    </a:lnTo>
                    <a:lnTo>
                      <a:pt x="17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5"/>
              <p:cNvSpPr/>
              <p:nvPr/>
            </p:nvSpPr>
            <p:spPr>
              <a:xfrm>
                <a:off x="7682169" y="-1206979"/>
                <a:ext cx="350256" cy="1364877"/>
              </a:xfrm>
              <a:custGeom>
                <a:avLst/>
                <a:gdLst/>
                <a:ahLst/>
                <a:cxnLst/>
                <a:rect l="l" t="t" r="r" b="b"/>
                <a:pathLst>
                  <a:path w="2064" h="8043" extrusionOk="0">
                    <a:moveTo>
                      <a:pt x="1105" y="0"/>
                    </a:moveTo>
                    <a:lnTo>
                      <a:pt x="0" y="7905"/>
                    </a:lnTo>
                    <a:lnTo>
                      <a:pt x="959" y="8042"/>
                    </a:lnTo>
                    <a:lnTo>
                      <a:pt x="2063" y="133"/>
                    </a:lnTo>
                    <a:lnTo>
                      <a:pt x="1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5"/>
              <p:cNvSpPr/>
              <p:nvPr/>
            </p:nvSpPr>
            <p:spPr>
              <a:xfrm>
                <a:off x="7997467" y="-903559"/>
                <a:ext cx="1758066" cy="948439"/>
              </a:xfrm>
              <a:custGeom>
                <a:avLst/>
                <a:gdLst/>
                <a:ahLst/>
                <a:cxnLst/>
                <a:rect l="l" t="t" r="r" b="b"/>
                <a:pathLst>
                  <a:path w="10360" h="5589" extrusionOk="0">
                    <a:moveTo>
                      <a:pt x="9948" y="1"/>
                    </a:moveTo>
                    <a:lnTo>
                      <a:pt x="1" y="4710"/>
                    </a:lnTo>
                    <a:lnTo>
                      <a:pt x="414" y="5589"/>
                    </a:lnTo>
                    <a:lnTo>
                      <a:pt x="10360" y="879"/>
                    </a:lnTo>
                    <a:lnTo>
                      <a:pt x="99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5"/>
              <p:cNvSpPr/>
              <p:nvPr/>
            </p:nvSpPr>
            <p:spPr>
              <a:xfrm>
                <a:off x="8453953" y="-301812"/>
                <a:ext cx="833215" cy="1392029"/>
              </a:xfrm>
              <a:custGeom>
                <a:avLst/>
                <a:gdLst/>
                <a:ahLst/>
                <a:cxnLst/>
                <a:rect l="l" t="t" r="r" b="b"/>
                <a:pathLst>
                  <a:path w="4910" h="8203" extrusionOk="0">
                    <a:moveTo>
                      <a:pt x="862" y="1"/>
                    </a:moveTo>
                    <a:lnTo>
                      <a:pt x="0" y="449"/>
                    </a:lnTo>
                    <a:lnTo>
                      <a:pt x="4048" y="8203"/>
                    </a:lnTo>
                    <a:lnTo>
                      <a:pt x="4910" y="7754"/>
                    </a:lnTo>
                    <a:lnTo>
                      <a:pt x="8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5"/>
              <p:cNvSpPr/>
              <p:nvPr/>
            </p:nvSpPr>
            <p:spPr>
              <a:xfrm>
                <a:off x="8907555" y="18407"/>
                <a:ext cx="971688" cy="590717"/>
              </a:xfrm>
              <a:custGeom>
                <a:avLst/>
                <a:gdLst/>
                <a:ahLst/>
                <a:cxnLst/>
                <a:rect l="l" t="t" r="r" b="b"/>
                <a:pathLst>
                  <a:path w="5726" h="3481" extrusionOk="0">
                    <a:moveTo>
                      <a:pt x="5299" y="0"/>
                    </a:moveTo>
                    <a:lnTo>
                      <a:pt x="0" y="2606"/>
                    </a:lnTo>
                    <a:lnTo>
                      <a:pt x="430" y="3480"/>
                    </a:lnTo>
                    <a:lnTo>
                      <a:pt x="5726" y="875"/>
                    </a:lnTo>
                    <a:lnTo>
                      <a:pt x="5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5"/>
              <p:cNvSpPr/>
              <p:nvPr/>
            </p:nvSpPr>
            <p:spPr>
              <a:xfrm>
                <a:off x="8626536" y="531233"/>
                <a:ext cx="1169046" cy="647905"/>
              </a:xfrm>
              <a:custGeom>
                <a:avLst/>
                <a:gdLst/>
                <a:ahLst/>
                <a:cxnLst/>
                <a:rect l="l" t="t" r="r" b="b"/>
                <a:pathLst>
                  <a:path w="6889" h="3818" extrusionOk="0">
                    <a:moveTo>
                      <a:pt x="6489" y="0"/>
                    </a:moveTo>
                    <a:lnTo>
                      <a:pt x="1" y="2929"/>
                    </a:lnTo>
                    <a:lnTo>
                      <a:pt x="400" y="3818"/>
                    </a:lnTo>
                    <a:lnTo>
                      <a:pt x="6888" y="889"/>
                    </a:lnTo>
                    <a:lnTo>
                      <a:pt x="64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5"/>
              <p:cNvSpPr/>
              <p:nvPr/>
            </p:nvSpPr>
            <p:spPr>
              <a:xfrm>
                <a:off x="8757542" y="730967"/>
                <a:ext cx="1191616" cy="647057"/>
              </a:xfrm>
              <a:custGeom>
                <a:avLst/>
                <a:gdLst/>
                <a:ahLst/>
                <a:cxnLst/>
                <a:rect l="l" t="t" r="r" b="b"/>
                <a:pathLst>
                  <a:path w="7022" h="3813" extrusionOk="0">
                    <a:moveTo>
                      <a:pt x="6632" y="0"/>
                    </a:moveTo>
                    <a:lnTo>
                      <a:pt x="1" y="2924"/>
                    </a:lnTo>
                    <a:lnTo>
                      <a:pt x="391" y="3813"/>
                    </a:lnTo>
                    <a:lnTo>
                      <a:pt x="7022" y="888"/>
                    </a:lnTo>
                    <a:lnTo>
                      <a:pt x="66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5"/>
              <p:cNvSpPr/>
              <p:nvPr/>
            </p:nvSpPr>
            <p:spPr>
              <a:xfrm>
                <a:off x="4210498" y="195402"/>
                <a:ext cx="727833" cy="638063"/>
              </a:xfrm>
              <a:custGeom>
                <a:avLst/>
                <a:gdLst/>
                <a:ahLst/>
                <a:cxnLst/>
                <a:rect l="l" t="t" r="r" b="b"/>
                <a:pathLst>
                  <a:path w="4289" h="3760" extrusionOk="0">
                    <a:moveTo>
                      <a:pt x="2696" y="0"/>
                    </a:moveTo>
                    <a:lnTo>
                      <a:pt x="1" y="3440"/>
                    </a:lnTo>
                    <a:lnTo>
                      <a:pt x="414" y="3759"/>
                    </a:lnTo>
                    <a:lnTo>
                      <a:pt x="2948" y="524"/>
                    </a:lnTo>
                    <a:lnTo>
                      <a:pt x="4288" y="524"/>
                    </a:lnTo>
                    <a:lnTo>
                      <a:pt x="42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5"/>
              <p:cNvSpPr/>
              <p:nvPr/>
            </p:nvSpPr>
            <p:spPr>
              <a:xfrm>
                <a:off x="3932024" y="19086"/>
                <a:ext cx="627541" cy="495008"/>
              </a:xfrm>
              <a:custGeom>
                <a:avLst/>
                <a:gdLst/>
                <a:ahLst/>
                <a:cxnLst/>
                <a:rect l="l" t="t" r="r" b="b"/>
                <a:pathLst>
                  <a:path w="3698" h="2917" extrusionOk="0">
                    <a:moveTo>
                      <a:pt x="470" y="0"/>
                    </a:moveTo>
                    <a:lnTo>
                      <a:pt x="0" y="675"/>
                    </a:lnTo>
                    <a:lnTo>
                      <a:pt x="3227" y="2917"/>
                    </a:lnTo>
                    <a:lnTo>
                      <a:pt x="3698" y="2242"/>
                    </a:lnTo>
                    <a:lnTo>
                      <a:pt x="4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5"/>
              <p:cNvSpPr/>
              <p:nvPr/>
            </p:nvSpPr>
            <p:spPr>
              <a:xfrm>
                <a:off x="3699199" y="-507316"/>
                <a:ext cx="711881" cy="890403"/>
              </a:xfrm>
              <a:custGeom>
                <a:avLst/>
                <a:gdLst/>
                <a:ahLst/>
                <a:cxnLst/>
                <a:rect l="l" t="t" r="r" b="b"/>
                <a:pathLst>
                  <a:path w="4195" h="5247" extrusionOk="0">
                    <a:moveTo>
                      <a:pt x="3534" y="1"/>
                    </a:moveTo>
                    <a:lnTo>
                      <a:pt x="0" y="4758"/>
                    </a:lnTo>
                    <a:lnTo>
                      <a:pt x="662" y="5247"/>
                    </a:lnTo>
                    <a:lnTo>
                      <a:pt x="4195" y="488"/>
                    </a:lnTo>
                    <a:lnTo>
                      <a:pt x="3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5"/>
              <p:cNvSpPr/>
              <p:nvPr/>
            </p:nvSpPr>
            <p:spPr>
              <a:xfrm>
                <a:off x="6242625" y="2612233"/>
                <a:ext cx="3378338" cy="2325195"/>
              </a:xfrm>
              <a:custGeom>
                <a:avLst/>
                <a:gdLst/>
                <a:ahLst/>
                <a:cxnLst/>
                <a:rect l="l" t="t" r="r" b="b"/>
                <a:pathLst>
                  <a:path w="19908" h="13702" extrusionOk="0">
                    <a:moveTo>
                      <a:pt x="458" y="1"/>
                    </a:moveTo>
                    <a:lnTo>
                      <a:pt x="1" y="685"/>
                    </a:lnTo>
                    <a:lnTo>
                      <a:pt x="19449" y="13702"/>
                    </a:lnTo>
                    <a:lnTo>
                      <a:pt x="19907" y="13019"/>
                    </a:lnTo>
                    <a:lnTo>
                      <a:pt x="4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5"/>
              <p:cNvSpPr/>
              <p:nvPr/>
            </p:nvSpPr>
            <p:spPr>
              <a:xfrm>
                <a:off x="6630554" y="2612233"/>
                <a:ext cx="1032779" cy="1480102"/>
              </a:xfrm>
              <a:custGeom>
                <a:avLst/>
                <a:gdLst/>
                <a:ahLst/>
                <a:cxnLst/>
                <a:rect l="l" t="t" r="r" b="b"/>
                <a:pathLst>
                  <a:path w="6086" h="8722" extrusionOk="0">
                    <a:moveTo>
                      <a:pt x="2805" y="1"/>
                    </a:moveTo>
                    <a:lnTo>
                      <a:pt x="2353" y="685"/>
                    </a:lnTo>
                    <a:lnTo>
                      <a:pt x="4865" y="2349"/>
                    </a:lnTo>
                    <a:lnTo>
                      <a:pt x="1" y="8195"/>
                    </a:lnTo>
                    <a:lnTo>
                      <a:pt x="636" y="8722"/>
                    </a:lnTo>
                    <a:lnTo>
                      <a:pt x="6085" y="2171"/>
                    </a:lnTo>
                    <a:lnTo>
                      <a:pt x="28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5"/>
              <p:cNvSpPr/>
              <p:nvPr/>
            </p:nvSpPr>
            <p:spPr>
              <a:xfrm>
                <a:off x="4970573" y="121583"/>
                <a:ext cx="3400059" cy="2920155"/>
              </a:xfrm>
              <a:custGeom>
                <a:avLst/>
                <a:gdLst/>
                <a:ahLst/>
                <a:cxnLst/>
                <a:rect l="l" t="t" r="r" b="b"/>
                <a:pathLst>
                  <a:path w="20036" h="17208" extrusionOk="0">
                    <a:moveTo>
                      <a:pt x="107" y="0"/>
                    </a:moveTo>
                    <a:lnTo>
                      <a:pt x="1" y="816"/>
                    </a:lnTo>
                    <a:lnTo>
                      <a:pt x="3511" y="1265"/>
                    </a:lnTo>
                    <a:lnTo>
                      <a:pt x="6307" y="1109"/>
                    </a:lnTo>
                    <a:lnTo>
                      <a:pt x="7777" y="1256"/>
                    </a:lnTo>
                    <a:lnTo>
                      <a:pt x="9672" y="2366"/>
                    </a:lnTo>
                    <a:lnTo>
                      <a:pt x="13515" y="3094"/>
                    </a:lnTo>
                    <a:cubicBezTo>
                      <a:pt x="13946" y="3174"/>
                      <a:pt x="14310" y="3458"/>
                      <a:pt x="14488" y="3858"/>
                    </a:cubicBezTo>
                    <a:lnTo>
                      <a:pt x="18935" y="13764"/>
                    </a:lnTo>
                    <a:lnTo>
                      <a:pt x="16693" y="14674"/>
                    </a:lnTo>
                    <a:lnTo>
                      <a:pt x="14949" y="16667"/>
                    </a:lnTo>
                    <a:lnTo>
                      <a:pt x="15566" y="17208"/>
                    </a:lnTo>
                    <a:lnTo>
                      <a:pt x="17186" y="15366"/>
                    </a:lnTo>
                    <a:lnTo>
                      <a:pt x="20035" y="14203"/>
                    </a:lnTo>
                    <a:lnTo>
                      <a:pt x="15238" y="3520"/>
                    </a:lnTo>
                    <a:cubicBezTo>
                      <a:pt x="14949" y="2876"/>
                      <a:pt x="14363" y="2414"/>
                      <a:pt x="13666" y="2286"/>
                    </a:cubicBezTo>
                    <a:lnTo>
                      <a:pt x="9965" y="1584"/>
                    </a:lnTo>
                    <a:lnTo>
                      <a:pt x="8034" y="453"/>
                    </a:lnTo>
                    <a:lnTo>
                      <a:pt x="6325" y="284"/>
                    </a:lnTo>
                    <a:lnTo>
                      <a:pt x="3543" y="444"/>
                    </a:lnTo>
                    <a:lnTo>
                      <a:pt x="1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5"/>
              <p:cNvSpPr/>
              <p:nvPr/>
            </p:nvSpPr>
            <p:spPr>
              <a:xfrm>
                <a:off x="4868075" y="610312"/>
                <a:ext cx="1097603" cy="313431"/>
              </a:xfrm>
              <a:custGeom>
                <a:avLst/>
                <a:gdLst/>
                <a:ahLst/>
                <a:cxnLst/>
                <a:rect l="l" t="t" r="r" b="b"/>
                <a:pathLst>
                  <a:path w="6468" h="1847" extrusionOk="0">
                    <a:moveTo>
                      <a:pt x="134" y="1"/>
                    </a:moveTo>
                    <a:lnTo>
                      <a:pt x="1" y="812"/>
                    </a:lnTo>
                    <a:lnTo>
                      <a:pt x="6339" y="1847"/>
                    </a:lnTo>
                    <a:lnTo>
                      <a:pt x="6468" y="1039"/>
                    </a:lnTo>
                    <a:lnTo>
                      <a:pt x="1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5"/>
              <p:cNvSpPr/>
              <p:nvPr/>
            </p:nvSpPr>
            <p:spPr>
              <a:xfrm>
                <a:off x="6244152" y="791040"/>
                <a:ext cx="326328" cy="194643"/>
              </a:xfrm>
              <a:custGeom>
                <a:avLst/>
                <a:gdLst/>
                <a:ahLst/>
                <a:cxnLst/>
                <a:rect l="l" t="t" r="r" b="b"/>
                <a:pathLst>
                  <a:path w="1923" h="1147" extrusionOk="0">
                    <a:moveTo>
                      <a:pt x="0" y="1"/>
                    </a:moveTo>
                    <a:lnTo>
                      <a:pt x="0" y="831"/>
                    </a:lnTo>
                    <a:lnTo>
                      <a:pt x="1923" y="1146"/>
                    </a:lnTo>
                    <a:lnTo>
                      <a:pt x="1923" y="312"/>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5"/>
              <p:cNvSpPr/>
              <p:nvPr/>
            </p:nvSpPr>
            <p:spPr>
              <a:xfrm>
                <a:off x="6802966" y="1761200"/>
                <a:ext cx="460389" cy="314959"/>
              </a:xfrm>
              <a:custGeom>
                <a:avLst/>
                <a:gdLst/>
                <a:ahLst/>
                <a:cxnLst/>
                <a:rect l="l" t="t" r="r" b="b"/>
                <a:pathLst>
                  <a:path w="2713" h="1856" extrusionOk="0">
                    <a:moveTo>
                      <a:pt x="2362" y="1"/>
                    </a:moveTo>
                    <a:lnTo>
                      <a:pt x="1" y="1114"/>
                    </a:lnTo>
                    <a:lnTo>
                      <a:pt x="347" y="1855"/>
                    </a:lnTo>
                    <a:lnTo>
                      <a:pt x="2713" y="747"/>
                    </a:lnTo>
                    <a:lnTo>
                      <a:pt x="23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5"/>
              <p:cNvSpPr/>
              <p:nvPr/>
            </p:nvSpPr>
            <p:spPr>
              <a:xfrm>
                <a:off x="7004906" y="1684497"/>
                <a:ext cx="1740757" cy="860875"/>
              </a:xfrm>
              <a:custGeom>
                <a:avLst/>
                <a:gdLst/>
                <a:ahLst/>
                <a:cxnLst/>
                <a:rect l="l" t="t" r="r" b="b"/>
                <a:pathLst>
                  <a:path w="10258" h="5073" extrusionOk="0">
                    <a:moveTo>
                      <a:pt x="9930" y="0"/>
                    </a:moveTo>
                    <a:lnTo>
                      <a:pt x="1" y="4319"/>
                    </a:lnTo>
                    <a:lnTo>
                      <a:pt x="329" y="5073"/>
                    </a:lnTo>
                    <a:lnTo>
                      <a:pt x="10258" y="750"/>
                    </a:lnTo>
                    <a:lnTo>
                      <a:pt x="99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5"/>
              <p:cNvSpPr/>
              <p:nvPr/>
            </p:nvSpPr>
            <p:spPr>
              <a:xfrm>
                <a:off x="7624133" y="791040"/>
                <a:ext cx="616172" cy="376728"/>
              </a:xfrm>
              <a:custGeom>
                <a:avLst/>
                <a:gdLst/>
                <a:ahLst/>
                <a:cxnLst/>
                <a:rect l="l" t="t" r="r" b="b"/>
                <a:pathLst>
                  <a:path w="3631" h="2220" extrusionOk="0">
                    <a:moveTo>
                      <a:pt x="3298" y="1"/>
                    </a:moveTo>
                    <a:lnTo>
                      <a:pt x="0" y="1470"/>
                    </a:lnTo>
                    <a:lnTo>
                      <a:pt x="332" y="2220"/>
                    </a:lnTo>
                    <a:lnTo>
                      <a:pt x="3630" y="755"/>
                    </a:lnTo>
                    <a:lnTo>
                      <a:pt x="32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5"/>
              <p:cNvSpPr/>
              <p:nvPr/>
            </p:nvSpPr>
            <p:spPr>
              <a:xfrm>
                <a:off x="7431186" y="356614"/>
                <a:ext cx="595299" cy="385722"/>
              </a:xfrm>
              <a:custGeom>
                <a:avLst/>
                <a:gdLst/>
                <a:ahLst/>
                <a:cxnLst/>
                <a:rect l="l" t="t" r="r" b="b"/>
                <a:pathLst>
                  <a:path w="3508" h="2273" extrusionOk="0">
                    <a:moveTo>
                      <a:pt x="3147" y="0"/>
                    </a:moveTo>
                    <a:lnTo>
                      <a:pt x="0" y="1531"/>
                    </a:lnTo>
                    <a:lnTo>
                      <a:pt x="361" y="2272"/>
                    </a:lnTo>
                    <a:lnTo>
                      <a:pt x="3507" y="736"/>
                    </a:lnTo>
                    <a:lnTo>
                      <a:pt x="31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5"/>
              <p:cNvSpPr/>
              <p:nvPr/>
            </p:nvSpPr>
            <p:spPr>
              <a:xfrm>
                <a:off x="3611126" y="-920869"/>
                <a:ext cx="5804842" cy="4021322"/>
              </a:xfrm>
              <a:custGeom>
                <a:avLst/>
                <a:gdLst/>
                <a:ahLst/>
                <a:cxnLst/>
                <a:rect l="l" t="t" r="r" b="b"/>
                <a:pathLst>
                  <a:path w="34207" h="23697" extrusionOk="0">
                    <a:moveTo>
                      <a:pt x="422" y="0"/>
                    </a:moveTo>
                    <a:lnTo>
                      <a:pt x="0" y="701"/>
                    </a:lnTo>
                    <a:lnTo>
                      <a:pt x="2752" y="2358"/>
                    </a:lnTo>
                    <a:cubicBezTo>
                      <a:pt x="3995" y="3108"/>
                      <a:pt x="5353" y="3591"/>
                      <a:pt x="6791" y="3796"/>
                    </a:cubicBezTo>
                    <a:lnTo>
                      <a:pt x="14607" y="4918"/>
                    </a:lnTo>
                    <a:lnTo>
                      <a:pt x="22552" y="6027"/>
                    </a:lnTo>
                    <a:cubicBezTo>
                      <a:pt x="23994" y="6232"/>
                      <a:pt x="25246" y="7129"/>
                      <a:pt x="25894" y="8438"/>
                    </a:cubicBezTo>
                    <a:lnTo>
                      <a:pt x="33470" y="23697"/>
                    </a:lnTo>
                    <a:lnTo>
                      <a:pt x="34206" y="23328"/>
                    </a:lnTo>
                    <a:lnTo>
                      <a:pt x="26631" y="8069"/>
                    </a:lnTo>
                    <a:cubicBezTo>
                      <a:pt x="25858" y="6520"/>
                      <a:pt x="24376" y="5455"/>
                      <a:pt x="22663" y="5216"/>
                    </a:cubicBezTo>
                    <a:lnTo>
                      <a:pt x="14723" y="4101"/>
                    </a:lnTo>
                    <a:lnTo>
                      <a:pt x="6906" y="2983"/>
                    </a:lnTo>
                    <a:cubicBezTo>
                      <a:pt x="5579" y="2792"/>
                      <a:pt x="4327" y="2344"/>
                      <a:pt x="3178" y="1656"/>
                    </a:cubicBezTo>
                    <a:lnTo>
                      <a:pt x="4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5"/>
              <p:cNvSpPr/>
              <p:nvPr/>
            </p:nvSpPr>
            <p:spPr>
              <a:xfrm>
                <a:off x="3794739" y="-1130954"/>
                <a:ext cx="5805691" cy="4021322"/>
              </a:xfrm>
              <a:custGeom>
                <a:avLst/>
                <a:gdLst/>
                <a:ahLst/>
                <a:cxnLst/>
                <a:rect l="l" t="t" r="r" b="b"/>
                <a:pathLst>
                  <a:path w="34212" h="23697" extrusionOk="0">
                    <a:moveTo>
                      <a:pt x="427" y="1"/>
                    </a:moveTo>
                    <a:lnTo>
                      <a:pt x="1" y="706"/>
                    </a:lnTo>
                    <a:lnTo>
                      <a:pt x="2757" y="2361"/>
                    </a:lnTo>
                    <a:cubicBezTo>
                      <a:pt x="4001" y="3107"/>
                      <a:pt x="5359" y="3590"/>
                      <a:pt x="6797" y="3795"/>
                    </a:cubicBezTo>
                    <a:lnTo>
                      <a:pt x="14608" y="4918"/>
                    </a:lnTo>
                    <a:lnTo>
                      <a:pt x="22552" y="6028"/>
                    </a:lnTo>
                    <a:cubicBezTo>
                      <a:pt x="24000" y="6232"/>
                      <a:pt x="25246" y="7132"/>
                      <a:pt x="25895" y="8437"/>
                    </a:cubicBezTo>
                    <a:lnTo>
                      <a:pt x="33475" y="23696"/>
                    </a:lnTo>
                    <a:lnTo>
                      <a:pt x="34212" y="23329"/>
                    </a:lnTo>
                    <a:lnTo>
                      <a:pt x="26631" y="8070"/>
                    </a:lnTo>
                    <a:cubicBezTo>
                      <a:pt x="25864" y="6520"/>
                      <a:pt x="24381" y="5454"/>
                      <a:pt x="22668" y="5215"/>
                    </a:cubicBezTo>
                    <a:lnTo>
                      <a:pt x="14723" y="4106"/>
                    </a:lnTo>
                    <a:lnTo>
                      <a:pt x="6912" y="2983"/>
                    </a:lnTo>
                    <a:cubicBezTo>
                      <a:pt x="5585" y="2791"/>
                      <a:pt x="4329" y="2344"/>
                      <a:pt x="3179" y="1656"/>
                    </a:cubicBezTo>
                    <a:lnTo>
                      <a:pt x="4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5"/>
              <p:cNvSpPr/>
              <p:nvPr/>
            </p:nvSpPr>
            <p:spPr>
              <a:xfrm>
                <a:off x="8068401" y="2854052"/>
                <a:ext cx="1255083" cy="1497580"/>
              </a:xfrm>
              <a:custGeom>
                <a:avLst/>
                <a:gdLst/>
                <a:ahLst/>
                <a:cxnLst/>
                <a:rect l="l" t="t" r="r" b="b"/>
                <a:pathLst>
                  <a:path w="7396" h="8825" extrusionOk="0">
                    <a:moveTo>
                      <a:pt x="6752" y="0"/>
                    </a:moveTo>
                    <a:lnTo>
                      <a:pt x="1279" y="6770"/>
                    </a:lnTo>
                    <a:lnTo>
                      <a:pt x="0" y="8296"/>
                    </a:lnTo>
                    <a:lnTo>
                      <a:pt x="631" y="8824"/>
                    </a:lnTo>
                    <a:lnTo>
                      <a:pt x="1913" y="7293"/>
                    </a:lnTo>
                    <a:lnTo>
                      <a:pt x="7395" y="520"/>
                    </a:lnTo>
                    <a:lnTo>
                      <a:pt x="67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5"/>
              <p:cNvSpPr/>
              <p:nvPr/>
            </p:nvSpPr>
            <p:spPr>
              <a:xfrm>
                <a:off x="2386419" y="-820747"/>
                <a:ext cx="457335" cy="1303277"/>
              </a:xfrm>
              <a:custGeom>
                <a:avLst/>
                <a:gdLst/>
                <a:ahLst/>
                <a:cxnLst/>
                <a:rect l="l" t="t" r="r" b="b"/>
                <a:pathLst>
                  <a:path w="2695" h="7680" extrusionOk="0">
                    <a:moveTo>
                      <a:pt x="2490" y="0"/>
                    </a:moveTo>
                    <a:lnTo>
                      <a:pt x="1971" y="37"/>
                    </a:lnTo>
                    <a:lnTo>
                      <a:pt x="2158" y="2766"/>
                    </a:lnTo>
                    <a:lnTo>
                      <a:pt x="1" y="6046"/>
                    </a:lnTo>
                    <a:lnTo>
                      <a:pt x="1500" y="6929"/>
                    </a:lnTo>
                    <a:lnTo>
                      <a:pt x="1185" y="7377"/>
                    </a:lnTo>
                    <a:lnTo>
                      <a:pt x="1611" y="7680"/>
                    </a:lnTo>
                    <a:lnTo>
                      <a:pt x="2255" y="6769"/>
                    </a:lnTo>
                    <a:lnTo>
                      <a:pt x="742" y="5873"/>
                    </a:lnTo>
                    <a:lnTo>
                      <a:pt x="2695" y="2907"/>
                    </a:lnTo>
                    <a:lnTo>
                      <a:pt x="2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5"/>
              <p:cNvSpPr/>
              <p:nvPr/>
            </p:nvSpPr>
            <p:spPr>
              <a:xfrm>
                <a:off x="392813" y="-991802"/>
                <a:ext cx="2078116" cy="2316371"/>
              </a:xfrm>
              <a:custGeom>
                <a:avLst/>
                <a:gdLst/>
                <a:ahLst/>
                <a:cxnLst/>
                <a:rect l="l" t="t" r="r" b="b"/>
                <a:pathLst>
                  <a:path w="12246" h="13650" extrusionOk="0">
                    <a:moveTo>
                      <a:pt x="6338" y="1"/>
                    </a:moveTo>
                    <a:lnTo>
                      <a:pt x="1238" y="6539"/>
                    </a:lnTo>
                    <a:cubicBezTo>
                      <a:pt x="288" y="7756"/>
                      <a:pt x="1" y="9362"/>
                      <a:pt x="475" y="10831"/>
                    </a:cubicBezTo>
                    <a:lnTo>
                      <a:pt x="839" y="11958"/>
                    </a:lnTo>
                    <a:cubicBezTo>
                      <a:pt x="1052" y="12619"/>
                      <a:pt x="1669" y="13068"/>
                      <a:pt x="2365" y="13068"/>
                    </a:cubicBezTo>
                    <a:lnTo>
                      <a:pt x="4070" y="13068"/>
                    </a:lnTo>
                    <a:cubicBezTo>
                      <a:pt x="4514" y="13068"/>
                      <a:pt x="4954" y="13139"/>
                      <a:pt x="5374" y="13285"/>
                    </a:cubicBezTo>
                    <a:lnTo>
                      <a:pt x="6200" y="13569"/>
                    </a:lnTo>
                    <a:cubicBezTo>
                      <a:pt x="6360" y="13623"/>
                      <a:pt x="6525" y="13649"/>
                      <a:pt x="6689" y="13649"/>
                    </a:cubicBezTo>
                    <a:cubicBezTo>
                      <a:pt x="6946" y="13649"/>
                      <a:pt x="7199" y="13588"/>
                      <a:pt x="7425" y="13459"/>
                    </a:cubicBezTo>
                    <a:cubicBezTo>
                      <a:pt x="7798" y="13250"/>
                      <a:pt x="8069" y="12890"/>
                      <a:pt x="8158" y="12473"/>
                    </a:cubicBezTo>
                    <a:lnTo>
                      <a:pt x="8233" y="12149"/>
                    </a:lnTo>
                    <a:cubicBezTo>
                      <a:pt x="8437" y="11212"/>
                      <a:pt x="8877" y="10325"/>
                      <a:pt x="9494" y="9593"/>
                    </a:cubicBezTo>
                    <a:lnTo>
                      <a:pt x="10909" y="7910"/>
                    </a:lnTo>
                    <a:lnTo>
                      <a:pt x="10776" y="7542"/>
                    </a:lnTo>
                    <a:cubicBezTo>
                      <a:pt x="10688" y="7293"/>
                      <a:pt x="10803" y="7018"/>
                      <a:pt x="11042" y="6908"/>
                    </a:cubicBezTo>
                    <a:cubicBezTo>
                      <a:pt x="11110" y="6875"/>
                      <a:pt x="11182" y="6859"/>
                      <a:pt x="11255" y="6859"/>
                    </a:cubicBezTo>
                    <a:cubicBezTo>
                      <a:pt x="11341" y="6859"/>
                      <a:pt x="11427" y="6881"/>
                      <a:pt x="11505" y="6925"/>
                    </a:cubicBezTo>
                    <a:lnTo>
                      <a:pt x="11993" y="7196"/>
                    </a:lnTo>
                    <a:lnTo>
                      <a:pt x="12245" y="6738"/>
                    </a:lnTo>
                    <a:lnTo>
                      <a:pt x="11757" y="6468"/>
                    </a:lnTo>
                    <a:cubicBezTo>
                      <a:pt x="11602" y="6380"/>
                      <a:pt x="11430" y="6336"/>
                      <a:pt x="11257" y="6336"/>
                    </a:cubicBezTo>
                    <a:cubicBezTo>
                      <a:pt x="11108" y="6336"/>
                      <a:pt x="10959" y="6369"/>
                      <a:pt x="10821" y="6433"/>
                    </a:cubicBezTo>
                    <a:cubicBezTo>
                      <a:pt x="10333" y="6658"/>
                      <a:pt x="10102" y="7213"/>
                      <a:pt x="10284" y="7719"/>
                    </a:cubicBezTo>
                    <a:lnTo>
                      <a:pt x="10315" y="7803"/>
                    </a:lnTo>
                    <a:lnTo>
                      <a:pt x="9094" y="9255"/>
                    </a:lnTo>
                    <a:cubicBezTo>
                      <a:pt x="8420" y="10054"/>
                      <a:pt x="7945" y="11017"/>
                      <a:pt x="7718" y="12033"/>
                    </a:cubicBezTo>
                    <a:lnTo>
                      <a:pt x="7648" y="12357"/>
                    </a:lnTo>
                    <a:cubicBezTo>
                      <a:pt x="7590" y="12633"/>
                      <a:pt x="7412" y="12869"/>
                      <a:pt x="7168" y="13002"/>
                    </a:cubicBezTo>
                    <a:cubicBezTo>
                      <a:pt x="7019" y="13086"/>
                      <a:pt x="6853" y="13128"/>
                      <a:pt x="6686" y="13128"/>
                    </a:cubicBezTo>
                    <a:cubicBezTo>
                      <a:pt x="6580" y="13128"/>
                      <a:pt x="6473" y="13111"/>
                      <a:pt x="6369" y="13076"/>
                    </a:cubicBezTo>
                    <a:lnTo>
                      <a:pt x="5544" y="12793"/>
                    </a:lnTo>
                    <a:cubicBezTo>
                      <a:pt x="5069" y="12629"/>
                      <a:pt x="4571" y="12544"/>
                      <a:pt x="4070" y="12544"/>
                    </a:cubicBezTo>
                    <a:lnTo>
                      <a:pt x="2365" y="12544"/>
                    </a:lnTo>
                    <a:cubicBezTo>
                      <a:pt x="1896" y="12544"/>
                      <a:pt x="1482" y="12242"/>
                      <a:pt x="1336" y="11794"/>
                    </a:cubicBezTo>
                    <a:lnTo>
                      <a:pt x="976" y="10671"/>
                    </a:lnTo>
                    <a:cubicBezTo>
                      <a:pt x="554" y="9366"/>
                      <a:pt x="808" y="7942"/>
                      <a:pt x="1652" y="6863"/>
                    </a:cubicBezTo>
                    <a:lnTo>
                      <a:pt x="6751" y="320"/>
                    </a:lnTo>
                    <a:lnTo>
                      <a:pt x="63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5"/>
              <p:cNvSpPr/>
              <p:nvPr/>
            </p:nvSpPr>
            <p:spPr>
              <a:xfrm>
                <a:off x="476983" y="-221206"/>
                <a:ext cx="1200101" cy="970330"/>
              </a:xfrm>
              <a:custGeom>
                <a:avLst/>
                <a:gdLst/>
                <a:ahLst/>
                <a:cxnLst/>
                <a:rect l="l" t="t" r="r" b="b"/>
                <a:pathLst>
                  <a:path w="7072" h="5718" extrusionOk="0">
                    <a:moveTo>
                      <a:pt x="4857" y="1"/>
                    </a:moveTo>
                    <a:lnTo>
                      <a:pt x="2096" y="3715"/>
                    </a:lnTo>
                    <a:cubicBezTo>
                      <a:pt x="1599" y="4390"/>
                      <a:pt x="836" y="4821"/>
                      <a:pt x="1" y="4896"/>
                    </a:cubicBezTo>
                    <a:lnTo>
                      <a:pt x="77" y="5718"/>
                    </a:lnTo>
                    <a:cubicBezTo>
                      <a:pt x="1142" y="5615"/>
                      <a:pt x="2119" y="5065"/>
                      <a:pt x="2758" y="4208"/>
                    </a:cubicBezTo>
                    <a:lnTo>
                      <a:pt x="5061" y="1105"/>
                    </a:lnTo>
                    <a:lnTo>
                      <a:pt x="6632" y="2100"/>
                    </a:lnTo>
                    <a:lnTo>
                      <a:pt x="7072" y="1408"/>
                    </a:lnTo>
                    <a:lnTo>
                      <a:pt x="48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5"/>
              <p:cNvSpPr/>
              <p:nvPr/>
            </p:nvSpPr>
            <p:spPr>
              <a:xfrm>
                <a:off x="-648960" y="-862153"/>
                <a:ext cx="1255083" cy="1486211"/>
              </a:xfrm>
              <a:custGeom>
                <a:avLst/>
                <a:gdLst/>
                <a:ahLst/>
                <a:cxnLst/>
                <a:rect l="l" t="t" r="r" b="b"/>
                <a:pathLst>
                  <a:path w="7396" h="8758" extrusionOk="0">
                    <a:moveTo>
                      <a:pt x="6761" y="1"/>
                    </a:moveTo>
                    <a:lnTo>
                      <a:pt x="1" y="8234"/>
                    </a:lnTo>
                    <a:lnTo>
                      <a:pt x="636" y="8758"/>
                    </a:lnTo>
                    <a:lnTo>
                      <a:pt x="7395" y="525"/>
                    </a:lnTo>
                    <a:lnTo>
                      <a:pt x="67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5"/>
              <p:cNvSpPr/>
              <p:nvPr/>
            </p:nvSpPr>
            <p:spPr>
              <a:xfrm>
                <a:off x="-483166" y="335402"/>
                <a:ext cx="1011736" cy="578668"/>
              </a:xfrm>
              <a:custGeom>
                <a:avLst/>
                <a:gdLst/>
                <a:ahLst/>
                <a:cxnLst/>
                <a:rect l="l" t="t" r="r" b="b"/>
                <a:pathLst>
                  <a:path w="5962" h="3410" extrusionOk="0">
                    <a:moveTo>
                      <a:pt x="515" y="1"/>
                    </a:moveTo>
                    <a:lnTo>
                      <a:pt x="1" y="644"/>
                    </a:lnTo>
                    <a:lnTo>
                      <a:pt x="2166" y="2375"/>
                    </a:lnTo>
                    <a:cubicBezTo>
                      <a:pt x="3010" y="3050"/>
                      <a:pt x="4057" y="3409"/>
                      <a:pt x="5122" y="3409"/>
                    </a:cubicBezTo>
                    <a:cubicBezTo>
                      <a:pt x="5402" y="3409"/>
                      <a:pt x="5681" y="3387"/>
                      <a:pt x="5961" y="3334"/>
                    </a:cubicBezTo>
                    <a:lnTo>
                      <a:pt x="5814" y="2526"/>
                    </a:lnTo>
                    <a:cubicBezTo>
                      <a:pt x="5584" y="2568"/>
                      <a:pt x="5352" y="2588"/>
                      <a:pt x="5121" y="2588"/>
                    </a:cubicBezTo>
                    <a:cubicBezTo>
                      <a:pt x="4240" y="2588"/>
                      <a:pt x="3376" y="2291"/>
                      <a:pt x="2676" y="1732"/>
                    </a:cubicBezTo>
                    <a:lnTo>
                      <a:pt x="5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a:off x="1629399" y="1168447"/>
                <a:ext cx="1897557" cy="2285316"/>
              </a:xfrm>
              <a:custGeom>
                <a:avLst/>
                <a:gdLst/>
                <a:ahLst/>
                <a:cxnLst/>
                <a:rect l="l" t="t" r="r" b="b"/>
                <a:pathLst>
                  <a:path w="11182" h="13467" extrusionOk="0">
                    <a:moveTo>
                      <a:pt x="463" y="0"/>
                    </a:moveTo>
                    <a:lnTo>
                      <a:pt x="1" y="684"/>
                    </a:lnTo>
                    <a:lnTo>
                      <a:pt x="3334" y="2921"/>
                    </a:lnTo>
                    <a:lnTo>
                      <a:pt x="3534" y="7861"/>
                    </a:lnTo>
                    <a:lnTo>
                      <a:pt x="2131" y="9525"/>
                    </a:lnTo>
                    <a:lnTo>
                      <a:pt x="1940" y="10418"/>
                    </a:lnTo>
                    <a:lnTo>
                      <a:pt x="5394" y="12854"/>
                    </a:lnTo>
                    <a:cubicBezTo>
                      <a:pt x="5984" y="13271"/>
                      <a:pt x="6662" y="13466"/>
                      <a:pt x="7342" y="13466"/>
                    </a:cubicBezTo>
                    <a:cubicBezTo>
                      <a:pt x="8393" y="13466"/>
                      <a:pt x="9432" y="12983"/>
                      <a:pt x="10093" y="12073"/>
                    </a:cubicBezTo>
                    <a:cubicBezTo>
                      <a:pt x="11181" y="10572"/>
                      <a:pt x="10880" y="8513"/>
                      <a:pt x="9411" y="7390"/>
                    </a:cubicBezTo>
                    <a:lnTo>
                      <a:pt x="8895" y="6995"/>
                    </a:lnTo>
                    <a:lnTo>
                      <a:pt x="8393" y="7648"/>
                    </a:lnTo>
                    <a:lnTo>
                      <a:pt x="8909" y="8042"/>
                    </a:lnTo>
                    <a:cubicBezTo>
                      <a:pt x="10023" y="8895"/>
                      <a:pt x="10253" y="10453"/>
                      <a:pt x="9428" y="11590"/>
                    </a:cubicBezTo>
                    <a:cubicBezTo>
                      <a:pt x="8927" y="12280"/>
                      <a:pt x="8139" y="12648"/>
                      <a:pt x="7341" y="12648"/>
                    </a:cubicBezTo>
                    <a:cubicBezTo>
                      <a:pt x="6830" y="12648"/>
                      <a:pt x="6315" y="12497"/>
                      <a:pt x="5869" y="12184"/>
                    </a:cubicBezTo>
                    <a:lnTo>
                      <a:pt x="2854" y="10058"/>
                    </a:lnTo>
                    <a:lnTo>
                      <a:pt x="2890" y="9898"/>
                    </a:lnTo>
                    <a:lnTo>
                      <a:pt x="4368" y="8149"/>
                    </a:lnTo>
                    <a:lnTo>
                      <a:pt x="4138" y="2468"/>
                    </a:lnTo>
                    <a:lnTo>
                      <a:pt x="4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143358" y="1682121"/>
                <a:ext cx="1892976" cy="1294113"/>
              </a:xfrm>
              <a:custGeom>
                <a:avLst/>
                <a:gdLst/>
                <a:ahLst/>
                <a:cxnLst/>
                <a:rect l="l" t="t" r="r" b="b"/>
                <a:pathLst>
                  <a:path w="11155" h="7626" extrusionOk="0">
                    <a:moveTo>
                      <a:pt x="383" y="0"/>
                    </a:moveTo>
                    <a:lnTo>
                      <a:pt x="1" y="728"/>
                    </a:lnTo>
                    <a:lnTo>
                      <a:pt x="1018" y="1266"/>
                    </a:lnTo>
                    <a:cubicBezTo>
                      <a:pt x="1661" y="1602"/>
                      <a:pt x="2061" y="2268"/>
                      <a:pt x="2061" y="2997"/>
                    </a:cubicBezTo>
                    <a:lnTo>
                      <a:pt x="2061" y="4954"/>
                    </a:lnTo>
                    <a:lnTo>
                      <a:pt x="3605" y="5269"/>
                    </a:lnTo>
                    <a:lnTo>
                      <a:pt x="7893" y="7625"/>
                    </a:lnTo>
                    <a:lnTo>
                      <a:pt x="11154" y="7625"/>
                    </a:lnTo>
                    <a:lnTo>
                      <a:pt x="11154" y="6800"/>
                    </a:lnTo>
                    <a:lnTo>
                      <a:pt x="8106" y="6800"/>
                    </a:lnTo>
                    <a:lnTo>
                      <a:pt x="3889" y="4492"/>
                    </a:lnTo>
                    <a:lnTo>
                      <a:pt x="2886" y="4284"/>
                    </a:lnTo>
                    <a:lnTo>
                      <a:pt x="2886" y="2997"/>
                    </a:lnTo>
                    <a:cubicBezTo>
                      <a:pt x="2886" y="1962"/>
                      <a:pt x="2317" y="1017"/>
                      <a:pt x="1399" y="537"/>
                    </a:cubicBezTo>
                    <a:lnTo>
                      <a:pt x="3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p:nvPr/>
            </p:nvSpPr>
            <p:spPr>
              <a:xfrm>
                <a:off x="-487747" y="1088010"/>
                <a:ext cx="1194670" cy="1089119"/>
              </a:xfrm>
              <a:custGeom>
                <a:avLst/>
                <a:gdLst/>
                <a:ahLst/>
                <a:cxnLst/>
                <a:rect l="l" t="t" r="r" b="b"/>
                <a:pathLst>
                  <a:path w="7040" h="6418" extrusionOk="0">
                    <a:moveTo>
                      <a:pt x="6405" y="0"/>
                    </a:moveTo>
                    <a:cubicBezTo>
                      <a:pt x="6294" y="133"/>
                      <a:pt x="3760" y="3262"/>
                      <a:pt x="3147" y="4767"/>
                    </a:cubicBezTo>
                    <a:cubicBezTo>
                      <a:pt x="2905" y="5348"/>
                      <a:pt x="2304" y="5594"/>
                      <a:pt x="1760" y="5594"/>
                    </a:cubicBezTo>
                    <a:cubicBezTo>
                      <a:pt x="1705" y="5594"/>
                      <a:pt x="1652" y="5592"/>
                      <a:pt x="1599" y="5587"/>
                    </a:cubicBezTo>
                    <a:cubicBezTo>
                      <a:pt x="1181" y="5548"/>
                      <a:pt x="853" y="5361"/>
                      <a:pt x="804" y="5126"/>
                    </a:cubicBezTo>
                    <a:lnTo>
                      <a:pt x="1" y="5294"/>
                    </a:lnTo>
                    <a:cubicBezTo>
                      <a:pt x="124" y="5898"/>
                      <a:pt x="724" y="6333"/>
                      <a:pt x="1527" y="6404"/>
                    </a:cubicBezTo>
                    <a:cubicBezTo>
                      <a:pt x="1603" y="6413"/>
                      <a:pt x="1679" y="6418"/>
                      <a:pt x="1758" y="6418"/>
                    </a:cubicBezTo>
                    <a:cubicBezTo>
                      <a:pt x="2588" y="6418"/>
                      <a:pt x="3520" y="6018"/>
                      <a:pt x="3906" y="5077"/>
                    </a:cubicBezTo>
                    <a:cubicBezTo>
                      <a:pt x="4479" y="3688"/>
                      <a:pt x="7017" y="550"/>
                      <a:pt x="7040" y="519"/>
                    </a:cubicBezTo>
                    <a:lnTo>
                      <a:pt x="64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5"/>
              <p:cNvSpPr/>
              <p:nvPr/>
            </p:nvSpPr>
            <p:spPr>
              <a:xfrm>
                <a:off x="600692" y="3407266"/>
                <a:ext cx="1593799" cy="932148"/>
              </a:xfrm>
              <a:custGeom>
                <a:avLst/>
                <a:gdLst/>
                <a:ahLst/>
                <a:cxnLst/>
                <a:rect l="l" t="t" r="r" b="b"/>
                <a:pathLst>
                  <a:path w="9392" h="5493" extrusionOk="0">
                    <a:moveTo>
                      <a:pt x="7974" y="0"/>
                    </a:moveTo>
                    <a:cubicBezTo>
                      <a:pt x="7563" y="0"/>
                      <a:pt x="7095" y="67"/>
                      <a:pt x="6613" y="269"/>
                    </a:cubicBezTo>
                    <a:cubicBezTo>
                      <a:pt x="6187" y="447"/>
                      <a:pt x="5446" y="486"/>
                      <a:pt x="4727" y="522"/>
                    </a:cubicBezTo>
                    <a:cubicBezTo>
                      <a:pt x="3351" y="597"/>
                      <a:pt x="1931" y="677"/>
                      <a:pt x="1390" y="1623"/>
                    </a:cubicBezTo>
                    <a:lnTo>
                      <a:pt x="1310" y="1769"/>
                    </a:lnTo>
                    <a:cubicBezTo>
                      <a:pt x="634" y="2945"/>
                      <a:pt x="0" y="4059"/>
                      <a:pt x="976" y="5493"/>
                    </a:cubicBezTo>
                    <a:lnTo>
                      <a:pt x="1656" y="5032"/>
                    </a:lnTo>
                    <a:cubicBezTo>
                      <a:pt x="999" y="4063"/>
                      <a:pt x="1314" y="3424"/>
                      <a:pt x="2024" y="2178"/>
                    </a:cubicBezTo>
                    <a:lnTo>
                      <a:pt x="2109" y="2031"/>
                    </a:lnTo>
                    <a:cubicBezTo>
                      <a:pt x="2424" y="1472"/>
                      <a:pt x="3670" y="1406"/>
                      <a:pt x="4772" y="1343"/>
                    </a:cubicBezTo>
                    <a:cubicBezTo>
                      <a:pt x="5597" y="1299"/>
                      <a:pt x="6374" y="1259"/>
                      <a:pt x="6929" y="1028"/>
                    </a:cubicBezTo>
                    <a:cubicBezTo>
                      <a:pt x="7293" y="874"/>
                      <a:pt x="7653" y="822"/>
                      <a:pt x="7969" y="822"/>
                    </a:cubicBezTo>
                    <a:cubicBezTo>
                      <a:pt x="8592" y="822"/>
                      <a:pt x="9048" y="1020"/>
                      <a:pt x="9055" y="1023"/>
                    </a:cubicBezTo>
                    <a:lnTo>
                      <a:pt x="9391" y="273"/>
                    </a:lnTo>
                    <a:cubicBezTo>
                      <a:pt x="9356" y="256"/>
                      <a:pt x="8775" y="0"/>
                      <a:pt x="79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832669" y="3696091"/>
                <a:ext cx="462426" cy="556099"/>
              </a:xfrm>
              <a:custGeom>
                <a:avLst/>
                <a:gdLst/>
                <a:ahLst/>
                <a:cxnLst/>
                <a:rect l="l" t="t" r="r" b="b"/>
                <a:pathLst>
                  <a:path w="2725" h="3277" extrusionOk="0">
                    <a:moveTo>
                      <a:pt x="564" y="1"/>
                    </a:moveTo>
                    <a:lnTo>
                      <a:pt x="0" y="600"/>
                    </a:lnTo>
                    <a:lnTo>
                      <a:pt x="1150" y="1679"/>
                    </a:lnTo>
                    <a:cubicBezTo>
                      <a:pt x="1473" y="1984"/>
                      <a:pt x="1704" y="2375"/>
                      <a:pt x="1811" y="2810"/>
                    </a:cubicBezTo>
                    <a:lnTo>
                      <a:pt x="1930" y="3276"/>
                    </a:lnTo>
                    <a:lnTo>
                      <a:pt x="2725" y="3076"/>
                    </a:lnTo>
                    <a:lnTo>
                      <a:pt x="2610" y="2611"/>
                    </a:lnTo>
                    <a:cubicBezTo>
                      <a:pt x="2463" y="2021"/>
                      <a:pt x="2153" y="1492"/>
                      <a:pt x="1709" y="1079"/>
                    </a:cubicBezTo>
                    <a:lnTo>
                      <a:pt x="5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5"/>
              <p:cNvSpPr/>
              <p:nvPr/>
            </p:nvSpPr>
            <p:spPr>
              <a:xfrm>
                <a:off x="625468" y="2730513"/>
                <a:ext cx="692366" cy="986791"/>
              </a:xfrm>
              <a:custGeom>
                <a:avLst/>
                <a:gdLst/>
                <a:ahLst/>
                <a:cxnLst/>
                <a:rect l="l" t="t" r="r" b="b"/>
                <a:pathLst>
                  <a:path w="4080" h="5815" extrusionOk="0">
                    <a:moveTo>
                      <a:pt x="3467" y="1"/>
                    </a:moveTo>
                    <a:lnTo>
                      <a:pt x="2268" y="1346"/>
                    </a:lnTo>
                    <a:lnTo>
                      <a:pt x="0" y="2828"/>
                    </a:lnTo>
                    <a:lnTo>
                      <a:pt x="1346" y="5814"/>
                    </a:lnTo>
                    <a:lnTo>
                      <a:pt x="2096" y="5478"/>
                    </a:lnTo>
                    <a:lnTo>
                      <a:pt x="1039" y="3134"/>
                    </a:lnTo>
                    <a:lnTo>
                      <a:pt x="2810" y="1971"/>
                    </a:lnTo>
                    <a:lnTo>
                      <a:pt x="4079" y="547"/>
                    </a:lnTo>
                    <a:lnTo>
                      <a:pt x="34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5"/>
              <p:cNvSpPr/>
              <p:nvPr/>
            </p:nvSpPr>
            <p:spPr>
              <a:xfrm>
                <a:off x="-224886" y="3001519"/>
                <a:ext cx="975591" cy="566620"/>
              </a:xfrm>
              <a:custGeom>
                <a:avLst/>
                <a:gdLst/>
                <a:ahLst/>
                <a:cxnLst/>
                <a:rect l="l" t="t" r="r" b="b"/>
                <a:pathLst>
                  <a:path w="5749" h="3339" extrusionOk="0">
                    <a:moveTo>
                      <a:pt x="3711" y="1"/>
                    </a:moveTo>
                    <a:cubicBezTo>
                      <a:pt x="3349" y="1"/>
                      <a:pt x="2993" y="160"/>
                      <a:pt x="2752" y="458"/>
                    </a:cubicBezTo>
                    <a:lnTo>
                      <a:pt x="1097" y="2518"/>
                    </a:lnTo>
                    <a:lnTo>
                      <a:pt x="1" y="2518"/>
                    </a:lnTo>
                    <a:lnTo>
                      <a:pt x="1" y="3339"/>
                    </a:lnTo>
                    <a:lnTo>
                      <a:pt x="1492" y="3339"/>
                    </a:lnTo>
                    <a:lnTo>
                      <a:pt x="3391" y="974"/>
                    </a:lnTo>
                    <a:cubicBezTo>
                      <a:pt x="3471" y="877"/>
                      <a:pt x="3590" y="825"/>
                      <a:pt x="3709" y="825"/>
                    </a:cubicBezTo>
                    <a:cubicBezTo>
                      <a:pt x="3781" y="825"/>
                      <a:pt x="3854" y="844"/>
                      <a:pt x="3920" y="884"/>
                    </a:cubicBezTo>
                    <a:lnTo>
                      <a:pt x="5318" y="1737"/>
                    </a:lnTo>
                    <a:lnTo>
                      <a:pt x="5749" y="1031"/>
                    </a:lnTo>
                    <a:lnTo>
                      <a:pt x="4350" y="179"/>
                    </a:lnTo>
                    <a:cubicBezTo>
                      <a:pt x="4151" y="59"/>
                      <a:pt x="3930" y="1"/>
                      <a:pt x="37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542560" y="3788067"/>
                <a:ext cx="8079298" cy="920609"/>
              </a:xfrm>
              <a:custGeom>
                <a:avLst/>
                <a:gdLst/>
                <a:ahLst/>
                <a:cxnLst/>
                <a:rect l="l" t="t" r="r" b="b"/>
                <a:pathLst>
                  <a:path w="47610" h="5425" extrusionOk="0">
                    <a:moveTo>
                      <a:pt x="443" y="0"/>
                    </a:moveTo>
                    <a:lnTo>
                      <a:pt x="0" y="692"/>
                    </a:lnTo>
                    <a:cubicBezTo>
                      <a:pt x="314" y="893"/>
                      <a:pt x="7478" y="5424"/>
                      <a:pt x="12476" y="5424"/>
                    </a:cubicBezTo>
                    <a:cubicBezTo>
                      <a:pt x="12676" y="5424"/>
                      <a:pt x="12871" y="5414"/>
                      <a:pt x="13062" y="5402"/>
                    </a:cubicBezTo>
                    <a:cubicBezTo>
                      <a:pt x="15081" y="5242"/>
                      <a:pt x="16333" y="4625"/>
                      <a:pt x="17656" y="3968"/>
                    </a:cubicBezTo>
                    <a:cubicBezTo>
                      <a:pt x="19584" y="3014"/>
                      <a:pt x="21762" y="1936"/>
                      <a:pt x="27065" y="1936"/>
                    </a:cubicBezTo>
                    <a:cubicBezTo>
                      <a:pt x="27242" y="1936"/>
                      <a:pt x="27422" y="1937"/>
                      <a:pt x="27606" y="1940"/>
                    </a:cubicBezTo>
                    <a:cubicBezTo>
                      <a:pt x="37011" y="2064"/>
                      <a:pt x="47295" y="4785"/>
                      <a:pt x="47396" y="4812"/>
                    </a:cubicBezTo>
                    <a:lnTo>
                      <a:pt x="47610" y="4017"/>
                    </a:lnTo>
                    <a:cubicBezTo>
                      <a:pt x="47508" y="3990"/>
                      <a:pt x="37127" y="1243"/>
                      <a:pt x="27620" y="1119"/>
                    </a:cubicBezTo>
                    <a:cubicBezTo>
                      <a:pt x="27437" y="1116"/>
                      <a:pt x="27257" y="1115"/>
                      <a:pt x="27080" y="1115"/>
                    </a:cubicBezTo>
                    <a:cubicBezTo>
                      <a:pt x="21575" y="1115"/>
                      <a:pt x="19304" y="2238"/>
                      <a:pt x="17292" y="3231"/>
                    </a:cubicBezTo>
                    <a:cubicBezTo>
                      <a:pt x="15987" y="3880"/>
                      <a:pt x="14860" y="4435"/>
                      <a:pt x="13000" y="4580"/>
                    </a:cubicBezTo>
                    <a:cubicBezTo>
                      <a:pt x="12829" y="4594"/>
                      <a:pt x="12653" y="4600"/>
                      <a:pt x="12474" y="4600"/>
                    </a:cubicBezTo>
                    <a:cubicBezTo>
                      <a:pt x="7721" y="4600"/>
                      <a:pt x="516" y="47"/>
                      <a:pt x="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a:off x="8191771" y="4755004"/>
                <a:ext cx="1304804" cy="876997"/>
              </a:xfrm>
              <a:custGeom>
                <a:avLst/>
                <a:gdLst/>
                <a:ahLst/>
                <a:cxnLst/>
                <a:rect l="l" t="t" r="r" b="b"/>
                <a:pathLst>
                  <a:path w="7689" h="5168" extrusionOk="0">
                    <a:moveTo>
                      <a:pt x="432" y="1"/>
                    </a:moveTo>
                    <a:lnTo>
                      <a:pt x="1" y="698"/>
                    </a:lnTo>
                    <a:lnTo>
                      <a:pt x="7254" y="5167"/>
                    </a:lnTo>
                    <a:lnTo>
                      <a:pt x="7688" y="4466"/>
                    </a:lnTo>
                    <a:lnTo>
                      <a:pt x="4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a:off x="-542560" y="4027511"/>
                <a:ext cx="10039134" cy="1844612"/>
              </a:xfrm>
              <a:custGeom>
                <a:avLst/>
                <a:gdLst/>
                <a:ahLst/>
                <a:cxnLst/>
                <a:rect l="l" t="t" r="r" b="b"/>
                <a:pathLst>
                  <a:path w="59159" h="10870" extrusionOk="0">
                    <a:moveTo>
                      <a:pt x="443" y="0"/>
                    </a:moveTo>
                    <a:lnTo>
                      <a:pt x="0" y="697"/>
                    </a:lnTo>
                    <a:cubicBezTo>
                      <a:pt x="314" y="897"/>
                      <a:pt x="7478" y="5424"/>
                      <a:pt x="12476" y="5424"/>
                    </a:cubicBezTo>
                    <a:cubicBezTo>
                      <a:pt x="12676" y="5424"/>
                      <a:pt x="12871" y="5420"/>
                      <a:pt x="13062" y="5402"/>
                    </a:cubicBezTo>
                    <a:cubicBezTo>
                      <a:pt x="15081" y="5247"/>
                      <a:pt x="16333" y="4630"/>
                      <a:pt x="17656" y="3973"/>
                    </a:cubicBezTo>
                    <a:cubicBezTo>
                      <a:pt x="19584" y="3019"/>
                      <a:pt x="21762" y="1941"/>
                      <a:pt x="27065" y="1941"/>
                    </a:cubicBezTo>
                    <a:cubicBezTo>
                      <a:pt x="27242" y="1941"/>
                      <a:pt x="27422" y="1942"/>
                      <a:pt x="27606" y="1944"/>
                    </a:cubicBezTo>
                    <a:cubicBezTo>
                      <a:pt x="35720" y="2051"/>
                      <a:pt x="44356" y="4052"/>
                      <a:pt x="46811" y="4665"/>
                    </a:cubicBezTo>
                    <a:cubicBezTo>
                      <a:pt x="47171" y="4754"/>
                      <a:pt x="47530" y="4870"/>
                      <a:pt x="47876" y="5003"/>
                    </a:cubicBezTo>
                    <a:lnTo>
                      <a:pt x="49457" y="5624"/>
                    </a:lnTo>
                    <a:cubicBezTo>
                      <a:pt x="50815" y="6152"/>
                      <a:pt x="52128" y="6809"/>
                      <a:pt x="53371" y="7572"/>
                    </a:cubicBezTo>
                    <a:lnTo>
                      <a:pt x="58724" y="10870"/>
                    </a:lnTo>
                    <a:lnTo>
                      <a:pt x="59158" y="10169"/>
                    </a:lnTo>
                    <a:lnTo>
                      <a:pt x="53802" y="6871"/>
                    </a:lnTo>
                    <a:cubicBezTo>
                      <a:pt x="52519" y="6081"/>
                      <a:pt x="51161" y="5402"/>
                      <a:pt x="49758" y="4856"/>
                    </a:cubicBezTo>
                    <a:lnTo>
                      <a:pt x="48174" y="4239"/>
                    </a:lnTo>
                    <a:cubicBezTo>
                      <a:pt x="47796" y="4089"/>
                      <a:pt x="47406" y="3964"/>
                      <a:pt x="47011" y="3866"/>
                    </a:cubicBezTo>
                    <a:cubicBezTo>
                      <a:pt x="44534" y="3249"/>
                      <a:pt x="35818" y="1230"/>
                      <a:pt x="27620" y="1123"/>
                    </a:cubicBezTo>
                    <a:cubicBezTo>
                      <a:pt x="27437" y="1121"/>
                      <a:pt x="27257" y="1120"/>
                      <a:pt x="27080" y="1120"/>
                    </a:cubicBezTo>
                    <a:cubicBezTo>
                      <a:pt x="21575" y="1120"/>
                      <a:pt x="19304" y="2243"/>
                      <a:pt x="17292" y="3237"/>
                    </a:cubicBezTo>
                    <a:cubicBezTo>
                      <a:pt x="15987" y="3880"/>
                      <a:pt x="14860" y="4439"/>
                      <a:pt x="13000" y="4585"/>
                    </a:cubicBezTo>
                    <a:cubicBezTo>
                      <a:pt x="12829" y="4598"/>
                      <a:pt x="12654" y="4605"/>
                      <a:pt x="12475" y="4605"/>
                    </a:cubicBezTo>
                    <a:cubicBezTo>
                      <a:pt x="7721" y="4605"/>
                      <a:pt x="516" y="48"/>
                      <a:pt x="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7813176" y="4197717"/>
                <a:ext cx="348898" cy="265237"/>
              </a:xfrm>
              <a:custGeom>
                <a:avLst/>
                <a:gdLst/>
                <a:ahLst/>
                <a:cxnLst/>
                <a:rect l="l" t="t" r="r" b="b"/>
                <a:pathLst>
                  <a:path w="2056" h="1563" extrusionOk="0">
                    <a:moveTo>
                      <a:pt x="1811" y="1"/>
                    </a:moveTo>
                    <a:lnTo>
                      <a:pt x="0" y="1185"/>
                    </a:lnTo>
                    <a:lnTo>
                      <a:pt x="248" y="1562"/>
                    </a:lnTo>
                    <a:lnTo>
                      <a:pt x="2055" y="378"/>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a:off x="8136110" y="4240651"/>
                <a:ext cx="91976" cy="366207"/>
              </a:xfrm>
              <a:custGeom>
                <a:avLst/>
                <a:gdLst/>
                <a:ahLst/>
                <a:cxnLst/>
                <a:rect l="l" t="t" r="r" b="b"/>
                <a:pathLst>
                  <a:path w="542" h="2158" extrusionOk="0">
                    <a:moveTo>
                      <a:pt x="95" y="0"/>
                    </a:moveTo>
                    <a:lnTo>
                      <a:pt x="1" y="2135"/>
                    </a:lnTo>
                    <a:lnTo>
                      <a:pt x="445" y="2157"/>
                    </a:lnTo>
                    <a:lnTo>
                      <a:pt x="542" y="23"/>
                    </a:lnTo>
                    <a:lnTo>
                      <a:pt x="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5"/>
              <p:cNvSpPr/>
              <p:nvPr/>
            </p:nvSpPr>
            <p:spPr>
              <a:xfrm>
                <a:off x="7425926" y="4350106"/>
                <a:ext cx="909239" cy="642475"/>
              </a:xfrm>
              <a:custGeom>
                <a:avLst/>
                <a:gdLst/>
                <a:ahLst/>
                <a:cxnLst/>
                <a:rect l="l" t="t" r="r" b="b"/>
                <a:pathLst>
                  <a:path w="5358" h="3786" extrusionOk="0">
                    <a:moveTo>
                      <a:pt x="2016" y="824"/>
                    </a:moveTo>
                    <a:cubicBezTo>
                      <a:pt x="2322" y="824"/>
                      <a:pt x="2682" y="900"/>
                      <a:pt x="3055" y="1069"/>
                    </a:cubicBezTo>
                    <a:cubicBezTo>
                      <a:pt x="3955" y="1477"/>
                      <a:pt x="4381" y="2196"/>
                      <a:pt x="4204" y="2587"/>
                    </a:cubicBezTo>
                    <a:cubicBezTo>
                      <a:pt x="4103" y="2815"/>
                      <a:pt x="3780" y="2959"/>
                      <a:pt x="3349" y="2959"/>
                    </a:cubicBezTo>
                    <a:cubicBezTo>
                      <a:pt x="3042" y="2959"/>
                      <a:pt x="2679" y="2885"/>
                      <a:pt x="2304" y="2715"/>
                    </a:cubicBezTo>
                    <a:cubicBezTo>
                      <a:pt x="1408" y="2307"/>
                      <a:pt x="977" y="1588"/>
                      <a:pt x="1154" y="1197"/>
                    </a:cubicBezTo>
                    <a:cubicBezTo>
                      <a:pt x="1256" y="971"/>
                      <a:pt x="1580" y="824"/>
                      <a:pt x="2016" y="824"/>
                    </a:cubicBezTo>
                    <a:close/>
                    <a:moveTo>
                      <a:pt x="2010" y="0"/>
                    </a:moveTo>
                    <a:cubicBezTo>
                      <a:pt x="1270" y="0"/>
                      <a:pt x="656" y="299"/>
                      <a:pt x="404" y="856"/>
                    </a:cubicBezTo>
                    <a:cubicBezTo>
                      <a:pt x="1" y="1739"/>
                      <a:pt x="689" y="2884"/>
                      <a:pt x="1963" y="3466"/>
                    </a:cubicBezTo>
                    <a:cubicBezTo>
                      <a:pt x="2437" y="3683"/>
                      <a:pt x="2912" y="3786"/>
                      <a:pt x="3347" y="3786"/>
                    </a:cubicBezTo>
                    <a:cubicBezTo>
                      <a:pt x="4088" y="3786"/>
                      <a:pt x="4706" y="3483"/>
                      <a:pt x="4958" y="2928"/>
                    </a:cubicBezTo>
                    <a:cubicBezTo>
                      <a:pt x="5358" y="2045"/>
                      <a:pt x="4674" y="900"/>
                      <a:pt x="3395" y="318"/>
                    </a:cubicBezTo>
                    <a:cubicBezTo>
                      <a:pt x="2922" y="103"/>
                      <a:pt x="2444" y="0"/>
                      <a:pt x="20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1690490" y="3794855"/>
                <a:ext cx="958282" cy="862403"/>
              </a:xfrm>
              <a:custGeom>
                <a:avLst/>
                <a:gdLst/>
                <a:ahLst/>
                <a:cxnLst/>
                <a:rect l="l" t="t" r="r" b="b"/>
                <a:pathLst>
                  <a:path w="5647" h="5082" extrusionOk="0">
                    <a:moveTo>
                      <a:pt x="5091" y="1"/>
                    </a:moveTo>
                    <a:cubicBezTo>
                      <a:pt x="5077" y="18"/>
                      <a:pt x="3444" y="1496"/>
                      <a:pt x="2255" y="2158"/>
                    </a:cubicBezTo>
                    <a:cubicBezTo>
                      <a:pt x="910" y="2898"/>
                      <a:pt x="36" y="4643"/>
                      <a:pt x="1" y="4718"/>
                    </a:cubicBezTo>
                    <a:lnTo>
                      <a:pt x="737" y="5082"/>
                    </a:lnTo>
                    <a:cubicBezTo>
                      <a:pt x="746" y="5065"/>
                      <a:pt x="1536" y="3493"/>
                      <a:pt x="2650" y="2877"/>
                    </a:cubicBezTo>
                    <a:cubicBezTo>
                      <a:pt x="3928" y="2170"/>
                      <a:pt x="5575" y="671"/>
                      <a:pt x="5646" y="608"/>
                    </a:cubicBezTo>
                    <a:lnTo>
                      <a:pt x="50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a:off x="2316334" y="3771437"/>
                <a:ext cx="445286" cy="681675"/>
              </a:xfrm>
              <a:custGeom>
                <a:avLst/>
                <a:gdLst/>
                <a:ahLst/>
                <a:cxnLst/>
                <a:rect l="l" t="t" r="r" b="b"/>
                <a:pathLst>
                  <a:path w="2624" h="4017" extrusionOk="0">
                    <a:moveTo>
                      <a:pt x="1895" y="0"/>
                    </a:moveTo>
                    <a:lnTo>
                      <a:pt x="0" y="3640"/>
                    </a:lnTo>
                    <a:lnTo>
                      <a:pt x="729" y="4017"/>
                    </a:lnTo>
                    <a:lnTo>
                      <a:pt x="2624" y="382"/>
                    </a:lnTo>
                    <a:lnTo>
                      <a:pt x="18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a:off x="2770614" y="3759389"/>
                <a:ext cx="664366" cy="354159"/>
              </a:xfrm>
              <a:custGeom>
                <a:avLst/>
                <a:gdLst/>
                <a:ahLst/>
                <a:cxnLst/>
                <a:rect l="l" t="t" r="r" b="b"/>
                <a:pathLst>
                  <a:path w="3915" h="2087" extrusionOk="0">
                    <a:moveTo>
                      <a:pt x="0" y="1"/>
                    </a:moveTo>
                    <a:lnTo>
                      <a:pt x="0" y="568"/>
                    </a:lnTo>
                    <a:cubicBezTo>
                      <a:pt x="0" y="1301"/>
                      <a:pt x="577" y="1909"/>
                      <a:pt x="1309" y="1949"/>
                    </a:cubicBezTo>
                    <a:lnTo>
                      <a:pt x="3897" y="2086"/>
                    </a:lnTo>
                    <a:lnTo>
                      <a:pt x="3915" y="1714"/>
                    </a:lnTo>
                    <a:lnTo>
                      <a:pt x="1327" y="1572"/>
                    </a:lnTo>
                    <a:cubicBezTo>
                      <a:pt x="795" y="1545"/>
                      <a:pt x="377" y="1101"/>
                      <a:pt x="377" y="568"/>
                    </a:cubicBezTo>
                    <a:lnTo>
                      <a:pt x="3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4770839" y="1552473"/>
                <a:ext cx="602935" cy="658596"/>
              </a:xfrm>
              <a:custGeom>
                <a:avLst/>
                <a:gdLst/>
                <a:ahLst/>
                <a:cxnLst/>
                <a:rect l="l" t="t" r="r" b="b"/>
                <a:pathLst>
                  <a:path w="3553" h="3881" extrusionOk="0">
                    <a:moveTo>
                      <a:pt x="2700" y="1"/>
                    </a:moveTo>
                    <a:lnTo>
                      <a:pt x="2430" y="258"/>
                    </a:lnTo>
                    <a:lnTo>
                      <a:pt x="2509" y="343"/>
                    </a:lnTo>
                    <a:cubicBezTo>
                      <a:pt x="3108" y="982"/>
                      <a:pt x="3149" y="1977"/>
                      <a:pt x="2594" y="2655"/>
                    </a:cubicBezTo>
                    <a:lnTo>
                      <a:pt x="2438" y="2850"/>
                    </a:lnTo>
                    <a:cubicBezTo>
                      <a:pt x="2093" y="3277"/>
                      <a:pt x="1588" y="3505"/>
                      <a:pt x="1072" y="3505"/>
                    </a:cubicBezTo>
                    <a:cubicBezTo>
                      <a:pt x="771" y="3505"/>
                      <a:pt x="467" y="3427"/>
                      <a:pt x="187" y="3268"/>
                    </a:cubicBezTo>
                    <a:lnTo>
                      <a:pt x="1" y="3591"/>
                    </a:lnTo>
                    <a:cubicBezTo>
                      <a:pt x="339" y="3782"/>
                      <a:pt x="707" y="3880"/>
                      <a:pt x="1076" y="3880"/>
                    </a:cubicBezTo>
                    <a:cubicBezTo>
                      <a:pt x="1697" y="3880"/>
                      <a:pt x="2309" y="3601"/>
                      <a:pt x="2731" y="3085"/>
                    </a:cubicBezTo>
                    <a:lnTo>
                      <a:pt x="2886" y="2891"/>
                    </a:lnTo>
                    <a:cubicBezTo>
                      <a:pt x="3552" y="2065"/>
                      <a:pt x="3507" y="862"/>
                      <a:pt x="2780" y="86"/>
                    </a:cubicBezTo>
                    <a:lnTo>
                      <a:pt x="27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a:off x="5137894" y="3141011"/>
                <a:ext cx="523347" cy="1002743"/>
              </a:xfrm>
              <a:custGeom>
                <a:avLst/>
                <a:gdLst/>
                <a:ahLst/>
                <a:cxnLst/>
                <a:rect l="l" t="t" r="r" b="b"/>
                <a:pathLst>
                  <a:path w="3084" h="5909" extrusionOk="0">
                    <a:moveTo>
                      <a:pt x="1563" y="1"/>
                    </a:moveTo>
                    <a:cubicBezTo>
                      <a:pt x="1048" y="1"/>
                      <a:pt x="565" y="328"/>
                      <a:pt x="426" y="800"/>
                    </a:cubicBezTo>
                    <a:cubicBezTo>
                      <a:pt x="288" y="1265"/>
                      <a:pt x="484" y="1714"/>
                      <a:pt x="693" y="2135"/>
                    </a:cubicBezTo>
                    <a:lnTo>
                      <a:pt x="1478" y="3698"/>
                    </a:lnTo>
                    <a:cubicBezTo>
                      <a:pt x="1390" y="3681"/>
                      <a:pt x="1303" y="3673"/>
                      <a:pt x="1216" y="3673"/>
                    </a:cubicBezTo>
                    <a:cubicBezTo>
                      <a:pt x="960" y="3673"/>
                      <a:pt x="714" y="3746"/>
                      <a:pt x="515" y="3889"/>
                    </a:cubicBezTo>
                    <a:cubicBezTo>
                      <a:pt x="213" y="4106"/>
                      <a:pt x="27" y="4475"/>
                      <a:pt x="13" y="4883"/>
                    </a:cubicBezTo>
                    <a:cubicBezTo>
                      <a:pt x="0" y="5292"/>
                      <a:pt x="160" y="5673"/>
                      <a:pt x="448" y="5908"/>
                    </a:cubicBezTo>
                    <a:lnTo>
                      <a:pt x="781" y="5505"/>
                    </a:lnTo>
                    <a:cubicBezTo>
                      <a:pt x="621" y="5371"/>
                      <a:pt x="527" y="5145"/>
                      <a:pt x="537" y="4901"/>
                    </a:cubicBezTo>
                    <a:cubicBezTo>
                      <a:pt x="546" y="4657"/>
                      <a:pt x="652" y="4434"/>
                      <a:pt x="820" y="4315"/>
                    </a:cubicBezTo>
                    <a:cubicBezTo>
                      <a:pt x="933" y="4234"/>
                      <a:pt x="1072" y="4193"/>
                      <a:pt x="1221" y="4193"/>
                    </a:cubicBezTo>
                    <a:cubicBezTo>
                      <a:pt x="1302" y="4193"/>
                      <a:pt x="1386" y="4205"/>
                      <a:pt x="1469" y="4231"/>
                    </a:cubicBezTo>
                    <a:cubicBezTo>
                      <a:pt x="1656" y="4288"/>
                      <a:pt x="1811" y="4399"/>
                      <a:pt x="1904" y="4541"/>
                    </a:cubicBezTo>
                    <a:lnTo>
                      <a:pt x="1975" y="4683"/>
                    </a:lnTo>
                    <a:lnTo>
                      <a:pt x="2450" y="4470"/>
                    </a:lnTo>
                    <a:cubicBezTo>
                      <a:pt x="2428" y="4407"/>
                      <a:pt x="2397" y="4346"/>
                      <a:pt x="2361" y="4284"/>
                    </a:cubicBezTo>
                    <a:lnTo>
                      <a:pt x="1162" y="1900"/>
                    </a:lnTo>
                    <a:cubicBezTo>
                      <a:pt x="990" y="1558"/>
                      <a:pt x="843" y="1230"/>
                      <a:pt x="927" y="951"/>
                    </a:cubicBezTo>
                    <a:cubicBezTo>
                      <a:pt x="1002" y="701"/>
                      <a:pt x="1285" y="523"/>
                      <a:pt x="1576" y="523"/>
                    </a:cubicBezTo>
                    <a:cubicBezTo>
                      <a:pt x="1616" y="523"/>
                      <a:pt x="1655" y="526"/>
                      <a:pt x="1695" y="533"/>
                    </a:cubicBezTo>
                    <a:cubicBezTo>
                      <a:pt x="2015" y="595"/>
                      <a:pt x="2307" y="871"/>
                      <a:pt x="2436" y="1230"/>
                    </a:cubicBezTo>
                    <a:cubicBezTo>
                      <a:pt x="2583" y="1643"/>
                      <a:pt x="2512" y="2091"/>
                      <a:pt x="2428" y="2393"/>
                    </a:cubicBezTo>
                    <a:lnTo>
                      <a:pt x="2934" y="2531"/>
                    </a:lnTo>
                    <a:cubicBezTo>
                      <a:pt x="3084" y="1994"/>
                      <a:pt x="3084" y="1483"/>
                      <a:pt x="2930" y="1057"/>
                    </a:cubicBezTo>
                    <a:cubicBezTo>
                      <a:pt x="2738" y="525"/>
                      <a:pt x="2295" y="116"/>
                      <a:pt x="1793" y="23"/>
                    </a:cubicBezTo>
                    <a:cubicBezTo>
                      <a:pt x="1716" y="8"/>
                      <a:pt x="1639" y="1"/>
                      <a:pt x="15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a:off x="5696539" y="3569667"/>
                <a:ext cx="617869" cy="728342"/>
              </a:xfrm>
              <a:custGeom>
                <a:avLst/>
                <a:gdLst/>
                <a:ahLst/>
                <a:cxnLst/>
                <a:rect l="l" t="t" r="r" b="b"/>
                <a:pathLst>
                  <a:path w="3641" h="4292" extrusionOk="0">
                    <a:moveTo>
                      <a:pt x="3503" y="0"/>
                    </a:moveTo>
                    <a:cubicBezTo>
                      <a:pt x="2473" y="284"/>
                      <a:pt x="1559" y="910"/>
                      <a:pt x="920" y="1758"/>
                    </a:cubicBezTo>
                    <a:cubicBezTo>
                      <a:pt x="765" y="1895"/>
                      <a:pt x="649" y="2073"/>
                      <a:pt x="591" y="2268"/>
                    </a:cubicBezTo>
                    <a:lnTo>
                      <a:pt x="1" y="4292"/>
                    </a:lnTo>
                    <a:lnTo>
                      <a:pt x="1070" y="2473"/>
                    </a:lnTo>
                    <a:cubicBezTo>
                      <a:pt x="1142" y="2348"/>
                      <a:pt x="1221" y="2228"/>
                      <a:pt x="1306" y="2113"/>
                    </a:cubicBezTo>
                    <a:cubicBezTo>
                      <a:pt x="1422" y="2024"/>
                      <a:pt x="1566" y="1969"/>
                      <a:pt x="1711" y="1969"/>
                    </a:cubicBezTo>
                    <a:cubicBezTo>
                      <a:pt x="1727" y="1969"/>
                      <a:pt x="1743" y="1970"/>
                      <a:pt x="1758" y="1971"/>
                    </a:cubicBezTo>
                    <a:cubicBezTo>
                      <a:pt x="2047" y="1998"/>
                      <a:pt x="2309" y="2233"/>
                      <a:pt x="2371" y="2526"/>
                    </a:cubicBezTo>
                    <a:cubicBezTo>
                      <a:pt x="2434" y="2813"/>
                      <a:pt x="2295" y="3147"/>
                      <a:pt x="2047" y="3319"/>
                    </a:cubicBezTo>
                    <a:cubicBezTo>
                      <a:pt x="1909" y="3414"/>
                      <a:pt x="1740" y="3463"/>
                      <a:pt x="1569" y="3463"/>
                    </a:cubicBezTo>
                    <a:cubicBezTo>
                      <a:pt x="1426" y="3463"/>
                      <a:pt x="1282" y="3429"/>
                      <a:pt x="1155" y="3360"/>
                    </a:cubicBezTo>
                    <a:lnTo>
                      <a:pt x="910" y="3821"/>
                    </a:lnTo>
                    <a:cubicBezTo>
                      <a:pt x="1111" y="3929"/>
                      <a:pt x="1339" y="3982"/>
                      <a:pt x="1565" y="3982"/>
                    </a:cubicBezTo>
                    <a:cubicBezTo>
                      <a:pt x="1841" y="3982"/>
                      <a:pt x="2116" y="3904"/>
                      <a:pt x="2340" y="3751"/>
                    </a:cubicBezTo>
                    <a:cubicBezTo>
                      <a:pt x="2766" y="3462"/>
                      <a:pt x="2993" y="2911"/>
                      <a:pt x="2886" y="2414"/>
                    </a:cubicBezTo>
                    <a:cubicBezTo>
                      <a:pt x="2780" y="1930"/>
                      <a:pt x="2375" y="1545"/>
                      <a:pt x="1896" y="1461"/>
                    </a:cubicBezTo>
                    <a:cubicBezTo>
                      <a:pt x="2393" y="1016"/>
                      <a:pt x="2993" y="683"/>
                      <a:pt x="3641" y="506"/>
                    </a:cubicBezTo>
                    <a:lnTo>
                      <a:pt x="35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1765666" y="4696967"/>
                <a:ext cx="506377" cy="1230986"/>
              </a:xfrm>
              <a:custGeom>
                <a:avLst/>
                <a:gdLst/>
                <a:ahLst/>
                <a:cxnLst/>
                <a:rect l="l" t="t" r="r" b="b"/>
                <a:pathLst>
                  <a:path w="2984" h="7254" extrusionOk="0">
                    <a:moveTo>
                      <a:pt x="2318" y="1"/>
                    </a:moveTo>
                    <a:cubicBezTo>
                      <a:pt x="2136" y="250"/>
                      <a:pt x="560" y="2487"/>
                      <a:pt x="357" y="3698"/>
                    </a:cubicBezTo>
                    <a:cubicBezTo>
                      <a:pt x="166" y="4857"/>
                      <a:pt x="6" y="7103"/>
                      <a:pt x="1" y="7195"/>
                    </a:cubicBezTo>
                    <a:lnTo>
                      <a:pt x="818" y="7254"/>
                    </a:lnTo>
                    <a:cubicBezTo>
                      <a:pt x="822" y="7232"/>
                      <a:pt x="982" y="4954"/>
                      <a:pt x="1168" y="3836"/>
                    </a:cubicBezTo>
                    <a:cubicBezTo>
                      <a:pt x="1311" y="2967"/>
                      <a:pt x="2526" y="1115"/>
                      <a:pt x="2983" y="476"/>
                    </a:cubicBezTo>
                    <a:lnTo>
                      <a:pt x="23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5"/>
              <p:cNvSpPr/>
              <p:nvPr/>
            </p:nvSpPr>
            <p:spPr>
              <a:xfrm>
                <a:off x="1243167" y="5082350"/>
                <a:ext cx="702039" cy="240122"/>
              </a:xfrm>
              <a:custGeom>
                <a:avLst/>
                <a:gdLst/>
                <a:ahLst/>
                <a:cxnLst/>
                <a:rect l="l" t="t" r="r" b="b"/>
                <a:pathLst>
                  <a:path w="4137" h="1415" extrusionOk="0">
                    <a:moveTo>
                      <a:pt x="1658" y="0"/>
                    </a:moveTo>
                    <a:cubicBezTo>
                      <a:pt x="721" y="0"/>
                      <a:pt x="50" y="333"/>
                      <a:pt x="0" y="358"/>
                    </a:cubicBezTo>
                    <a:lnTo>
                      <a:pt x="306" y="956"/>
                    </a:lnTo>
                    <a:cubicBezTo>
                      <a:pt x="316" y="952"/>
                      <a:pt x="870" y="678"/>
                      <a:pt x="1652" y="678"/>
                    </a:cubicBezTo>
                    <a:cubicBezTo>
                      <a:pt x="2255" y="678"/>
                      <a:pt x="2994" y="841"/>
                      <a:pt x="3724" y="1415"/>
                    </a:cubicBezTo>
                    <a:lnTo>
                      <a:pt x="4136" y="886"/>
                    </a:lnTo>
                    <a:cubicBezTo>
                      <a:pt x="3261" y="198"/>
                      <a:pt x="2381" y="0"/>
                      <a:pt x="16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5"/>
              <p:cNvSpPr/>
              <p:nvPr/>
            </p:nvSpPr>
            <p:spPr>
              <a:xfrm>
                <a:off x="1188185" y="5299733"/>
                <a:ext cx="463953" cy="752439"/>
              </a:xfrm>
              <a:custGeom>
                <a:avLst/>
                <a:gdLst/>
                <a:ahLst/>
                <a:cxnLst/>
                <a:rect l="l" t="t" r="r" b="b"/>
                <a:pathLst>
                  <a:path w="2734" h="4434" extrusionOk="0">
                    <a:moveTo>
                      <a:pt x="736" y="0"/>
                    </a:moveTo>
                    <a:lnTo>
                      <a:pt x="0" y="359"/>
                    </a:lnTo>
                    <a:lnTo>
                      <a:pt x="1998" y="4434"/>
                    </a:lnTo>
                    <a:lnTo>
                      <a:pt x="2734" y="4069"/>
                    </a:lnTo>
                    <a:lnTo>
                      <a:pt x="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1795193" y="4448530"/>
                <a:ext cx="1078767" cy="593772"/>
              </a:xfrm>
              <a:custGeom>
                <a:avLst/>
                <a:gdLst/>
                <a:ahLst/>
                <a:cxnLst/>
                <a:rect l="l" t="t" r="r" b="b"/>
                <a:pathLst>
                  <a:path w="6357" h="3499" extrusionOk="0">
                    <a:moveTo>
                      <a:pt x="5992" y="0"/>
                    </a:moveTo>
                    <a:cubicBezTo>
                      <a:pt x="5581" y="1826"/>
                      <a:pt x="2370" y="3123"/>
                      <a:pt x="1293" y="3123"/>
                    </a:cubicBezTo>
                    <a:cubicBezTo>
                      <a:pt x="1264" y="3123"/>
                      <a:pt x="1237" y="3122"/>
                      <a:pt x="1212" y="3120"/>
                    </a:cubicBezTo>
                    <a:cubicBezTo>
                      <a:pt x="422" y="3067"/>
                      <a:pt x="422" y="2602"/>
                      <a:pt x="422" y="2548"/>
                    </a:cubicBezTo>
                    <a:lnTo>
                      <a:pt x="257" y="2541"/>
                    </a:lnTo>
                    <a:lnTo>
                      <a:pt x="257" y="2541"/>
                    </a:lnTo>
                    <a:lnTo>
                      <a:pt x="49" y="2526"/>
                    </a:lnTo>
                    <a:lnTo>
                      <a:pt x="49" y="2526"/>
                    </a:lnTo>
                    <a:cubicBezTo>
                      <a:pt x="49" y="2534"/>
                      <a:pt x="0" y="3409"/>
                      <a:pt x="1185" y="3493"/>
                    </a:cubicBezTo>
                    <a:cubicBezTo>
                      <a:pt x="1217" y="3498"/>
                      <a:pt x="1248" y="3498"/>
                      <a:pt x="1283" y="3498"/>
                    </a:cubicBezTo>
                    <a:cubicBezTo>
                      <a:pt x="1904" y="3498"/>
                      <a:pt x="3036" y="3134"/>
                      <a:pt x="3981" y="2624"/>
                    </a:cubicBezTo>
                    <a:cubicBezTo>
                      <a:pt x="4749" y="2206"/>
                      <a:pt x="6076" y="1328"/>
                      <a:pt x="6356" y="80"/>
                    </a:cubicBezTo>
                    <a:lnTo>
                      <a:pt x="59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a:off x="2088261" y="3621424"/>
                <a:ext cx="244195" cy="319710"/>
              </a:xfrm>
              <a:custGeom>
                <a:avLst/>
                <a:gdLst/>
                <a:ahLst/>
                <a:cxnLst/>
                <a:rect l="l" t="t" r="r" b="b"/>
                <a:pathLst>
                  <a:path w="1439" h="1884" extrusionOk="0">
                    <a:moveTo>
                      <a:pt x="217" y="1"/>
                    </a:moveTo>
                    <a:lnTo>
                      <a:pt x="0" y="308"/>
                    </a:lnTo>
                    <a:lnTo>
                      <a:pt x="896" y="943"/>
                    </a:lnTo>
                    <a:lnTo>
                      <a:pt x="315" y="1644"/>
                    </a:lnTo>
                    <a:lnTo>
                      <a:pt x="603" y="1883"/>
                    </a:lnTo>
                    <a:lnTo>
                      <a:pt x="1438" y="867"/>
                    </a:lnTo>
                    <a:lnTo>
                      <a:pt x="2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a:off x="2275607" y="1887795"/>
                <a:ext cx="527420" cy="104873"/>
              </a:xfrm>
              <a:custGeom>
                <a:avLst/>
                <a:gdLst/>
                <a:ahLst/>
                <a:cxnLst/>
                <a:rect l="l" t="t" r="r" b="b"/>
                <a:pathLst>
                  <a:path w="3108" h="618" extrusionOk="0">
                    <a:moveTo>
                      <a:pt x="1" y="1"/>
                    </a:moveTo>
                    <a:lnTo>
                      <a:pt x="1" y="617"/>
                    </a:lnTo>
                    <a:lnTo>
                      <a:pt x="3108" y="617"/>
                    </a:lnTo>
                    <a:lnTo>
                      <a:pt x="31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5564005" y="4525912"/>
                <a:ext cx="1002743" cy="540487"/>
              </a:xfrm>
              <a:custGeom>
                <a:avLst/>
                <a:gdLst/>
                <a:ahLst/>
                <a:cxnLst/>
                <a:rect l="l" t="t" r="r" b="b"/>
                <a:pathLst>
                  <a:path w="5909" h="3185" extrusionOk="0">
                    <a:moveTo>
                      <a:pt x="5373" y="0"/>
                    </a:moveTo>
                    <a:cubicBezTo>
                      <a:pt x="1722" y="0"/>
                      <a:pt x="73" y="2719"/>
                      <a:pt x="1" y="2842"/>
                    </a:cubicBezTo>
                    <a:lnTo>
                      <a:pt x="583" y="3184"/>
                    </a:lnTo>
                    <a:cubicBezTo>
                      <a:pt x="595" y="3159"/>
                      <a:pt x="2103" y="673"/>
                      <a:pt x="5391" y="673"/>
                    </a:cubicBezTo>
                    <a:cubicBezTo>
                      <a:pt x="5543" y="673"/>
                      <a:pt x="5699" y="678"/>
                      <a:pt x="5860" y="689"/>
                    </a:cubicBezTo>
                    <a:lnTo>
                      <a:pt x="5909" y="19"/>
                    </a:lnTo>
                    <a:cubicBezTo>
                      <a:pt x="5725" y="6"/>
                      <a:pt x="5547" y="0"/>
                      <a:pt x="53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a:off x="4662402" y="4273911"/>
                <a:ext cx="755833" cy="693045"/>
              </a:xfrm>
              <a:custGeom>
                <a:avLst/>
                <a:gdLst/>
                <a:ahLst/>
                <a:cxnLst/>
                <a:rect l="l" t="t" r="r" b="b"/>
                <a:pathLst>
                  <a:path w="4454" h="4084" extrusionOk="0">
                    <a:moveTo>
                      <a:pt x="107" y="0"/>
                    </a:moveTo>
                    <a:lnTo>
                      <a:pt x="1" y="666"/>
                    </a:lnTo>
                    <a:cubicBezTo>
                      <a:pt x="27" y="670"/>
                      <a:pt x="2917" y="1176"/>
                      <a:pt x="3809" y="4083"/>
                    </a:cubicBezTo>
                    <a:lnTo>
                      <a:pt x="4453" y="3883"/>
                    </a:lnTo>
                    <a:cubicBezTo>
                      <a:pt x="3441" y="581"/>
                      <a:pt x="246" y="22"/>
                      <a:pt x="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p:nvPr/>
            </p:nvSpPr>
            <p:spPr>
              <a:xfrm>
                <a:off x="4593844" y="4495706"/>
                <a:ext cx="528268" cy="1285289"/>
              </a:xfrm>
              <a:custGeom>
                <a:avLst/>
                <a:gdLst/>
                <a:ahLst/>
                <a:cxnLst/>
                <a:rect l="l" t="t" r="r" b="b"/>
                <a:pathLst>
                  <a:path w="3113" h="7574" extrusionOk="0">
                    <a:moveTo>
                      <a:pt x="1066" y="672"/>
                    </a:moveTo>
                    <a:cubicBezTo>
                      <a:pt x="1204" y="672"/>
                      <a:pt x="1363" y="721"/>
                      <a:pt x="1484" y="841"/>
                    </a:cubicBezTo>
                    <a:cubicBezTo>
                      <a:pt x="1816" y="1160"/>
                      <a:pt x="2029" y="1520"/>
                      <a:pt x="2150" y="1959"/>
                    </a:cubicBezTo>
                    <a:cubicBezTo>
                      <a:pt x="1865" y="1959"/>
                      <a:pt x="1492" y="1951"/>
                      <a:pt x="1355" y="1889"/>
                    </a:cubicBezTo>
                    <a:cubicBezTo>
                      <a:pt x="1044" y="1756"/>
                      <a:pt x="724" y="1351"/>
                      <a:pt x="707" y="1072"/>
                    </a:cubicBezTo>
                    <a:cubicBezTo>
                      <a:pt x="693" y="890"/>
                      <a:pt x="747" y="770"/>
                      <a:pt x="876" y="712"/>
                    </a:cubicBezTo>
                    <a:cubicBezTo>
                      <a:pt x="929" y="685"/>
                      <a:pt x="996" y="672"/>
                      <a:pt x="1066" y="672"/>
                    </a:cubicBezTo>
                    <a:close/>
                    <a:moveTo>
                      <a:pt x="1070" y="0"/>
                    </a:moveTo>
                    <a:cubicBezTo>
                      <a:pt x="903" y="0"/>
                      <a:pt x="738" y="34"/>
                      <a:pt x="587" y="105"/>
                    </a:cubicBezTo>
                    <a:cubicBezTo>
                      <a:pt x="210" y="282"/>
                      <a:pt x="1" y="659"/>
                      <a:pt x="37" y="1121"/>
                    </a:cubicBezTo>
                    <a:cubicBezTo>
                      <a:pt x="77" y="1711"/>
                      <a:pt x="613" y="2301"/>
                      <a:pt x="1084" y="2506"/>
                    </a:cubicBezTo>
                    <a:cubicBezTo>
                      <a:pt x="1351" y="2621"/>
                      <a:pt x="1795" y="2635"/>
                      <a:pt x="2274" y="2635"/>
                    </a:cubicBezTo>
                    <a:cubicBezTo>
                      <a:pt x="2278" y="2674"/>
                      <a:pt x="2283" y="2709"/>
                      <a:pt x="2291" y="2750"/>
                    </a:cubicBezTo>
                    <a:cubicBezTo>
                      <a:pt x="2340" y="3082"/>
                      <a:pt x="2393" y="3424"/>
                      <a:pt x="2412" y="3739"/>
                    </a:cubicBezTo>
                    <a:cubicBezTo>
                      <a:pt x="2434" y="4104"/>
                      <a:pt x="2381" y="4440"/>
                      <a:pt x="2327" y="4796"/>
                    </a:cubicBezTo>
                    <a:cubicBezTo>
                      <a:pt x="2295" y="4978"/>
                      <a:pt x="2269" y="5164"/>
                      <a:pt x="2248" y="5359"/>
                    </a:cubicBezTo>
                    <a:cubicBezTo>
                      <a:pt x="2176" y="6074"/>
                      <a:pt x="2172" y="6784"/>
                      <a:pt x="2172" y="7574"/>
                    </a:cubicBezTo>
                    <a:lnTo>
                      <a:pt x="2846" y="7570"/>
                    </a:lnTo>
                    <a:cubicBezTo>
                      <a:pt x="2842" y="6802"/>
                      <a:pt x="2846" y="6109"/>
                      <a:pt x="2918" y="5431"/>
                    </a:cubicBezTo>
                    <a:cubicBezTo>
                      <a:pt x="2935" y="5249"/>
                      <a:pt x="2961" y="5071"/>
                      <a:pt x="2993" y="4898"/>
                    </a:cubicBezTo>
                    <a:cubicBezTo>
                      <a:pt x="3051" y="4525"/>
                      <a:pt x="3112" y="4139"/>
                      <a:pt x="3086" y="3700"/>
                    </a:cubicBezTo>
                    <a:cubicBezTo>
                      <a:pt x="3063" y="3354"/>
                      <a:pt x="3010" y="2994"/>
                      <a:pt x="2953" y="2647"/>
                    </a:cubicBezTo>
                    <a:cubicBezTo>
                      <a:pt x="2935" y="2510"/>
                      <a:pt x="2913" y="2377"/>
                      <a:pt x="2895" y="2248"/>
                    </a:cubicBezTo>
                    <a:cubicBezTo>
                      <a:pt x="2789" y="1484"/>
                      <a:pt x="2478" y="867"/>
                      <a:pt x="1955" y="357"/>
                    </a:cubicBezTo>
                    <a:cubicBezTo>
                      <a:pt x="1713" y="124"/>
                      <a:pt x="1389" y="0"/>
                      <a:pt x="10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5"/>
              <p:cNvSpPr/>
              <p:nvPr/>
            </p:nvSpPr>
            <p:spPr>
              <a:xfrm>
                <a:off x="5881848" y="5075053"/>
                <a:ext cx="762451" cy="725457"/>
              </a:xfrm>
              <a:custGeom>
                <a:avLst/>
                <a:gdLst/>
                <a:ahLst/>
                <a:cxnLst/>
                <a:rect l="l" t="t" r="r" b="b"/>
                <a:pathLst>
                  <a:path w="4493" h="4275" extrusionOk="0">
                    <a:moveTo>
                      <a:pt x="1786" y="0"/>
                    </a:moveTo>
                    <a:cubicBezTo>
                      <a:pt x="1223" y="0"/>
                      <a:pt x="727" y="393"/>
                      <a:pt x="613" y="964"/>
                    </a:cubicBezTo>
                    <a:lnTo>
                      <a:pt x="1" y="3996"/>
                    </a:lnTo>
                    <a:lnTo>
                      <a:pt x="586" y="4111"/>
                    </a:lnTo>
                    <a:lnTo>
                      <a:pt x="1199" y="1085"/>
                    </a:lnTo>
                    <a:cubicBezTo>
                      <a:pt x="1259" y="796"/>
                      <a:pt x="1506" y="600"/>
                      <a:pt x="1792" y="600"/>
                    </a:cubicBezTo>
                    <a:cubicBezTo>
                      <a:pt x="1828" y="600"/>
                      <a:pt x="1864" y="603"/>
                      <a:pt x="1901" y="610"/>
                    </a:cubicBezTo>
                    <a:lnTo>
                      <a:pt x="3360" y="862"/>
                    </a:lnTo>
                    <a:cubicBezTo>
                      <a:pt x="3663" y="915"/>
                      <a:pt x="3880" y="1186"/>
                      <a:pt x="3866" y="1488"/>
                    </a:cubicBezTo>
                    <a:lnTo>
                      <a:pt x="3733" y="4248"/>
                    </a:lnTo>
                    <a:lnTo>
                      <a:pt x="4333" y="4275"/>
                    </a:lnTo>
                    <a:lnTo>
                      <a:pt x="4462" y="1519"/>
                    </a:lnTo>
                    <a:cubicBezTo>
                      <a:pt x="4493" y="915"/>
                      <a:pt x="4062" y="378"/>
                      <a:pt x="3467" y="276"/>
                    </a:cubicBezTo>
                    <a:lnTo>
                      <a:pt x="2002" y="19"/>
                    </a:lnTo>
                    <a:cubicBezTo>
                      <a:pt x="1929" y="6"/>
                      <a:pt x="1857" y="0"/>
                      <a:pt x="1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5"/>
              <p:cNvSpPr/>
              <p:nvPr/>
            </p:nvSpPr>
            <p:spPr>
              <a:xfrm>
                <a:off x="6192225" y="5185866"/>
                <a:ext cx="186158" cy="619226"/>
              </a:xfrm>
              <a:custGeom>
                <a:avLst/>
                <a:gdLst/>
                <a:ahLst/>
                <a:cxnLst/>
                <a:rect l="l" t="t" r="r" b="b"/>
                <a:pathLst>
                  <a:path w="1097" h="3649" extrusionOk="0">
                    <a:moveTo>
                      <a:pt x="507" y="0"/>
                    </a:moveTo>
                    <a:lnTo>
                      <a:pt x="1" y="3564"/>
                    </a:lnTo>
                    <a:lnTo>
                      <a:pt x="591" y="3649"/>
                    </a:lnTo>
                    <a:lnTo>
                      <a:pt x="1097" y="86"/>
                    </a:lnTo>
                    <a:lnTo>
                      <a:pt x="5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 name="Google Shape;421;p15"/>
            <p:cNvSpPr/>
            <p:nvPr/>
          </p:nvSpPr>
          <p:spPr>
            <a:xfrm>
              <a:off x="-531102" y="-214000"/>
              <a:ext cx="5020575" cy="2140750"/>
            </a:xfrm>
            <a:custGeom>
              <a:avLst/>
              <a:gdLst/>
              <a:ahLst/>
              <a:cxnLst/>
              <a:rect l="l" t="t" r="r" b="b"/>
              <a:pathLst>
                <a:path w="200823" h="85630" extrusionOk="0">
                  <a:moveTo>
                    <a:pt x="0" y="1971"/>
                  </a:moveTo>
                  <a:lnTo>
                    <a:pt x="7882" y="53529"/>
                  </a:lnTo>
                  <a:lnTo>
                    <a:pt x="17734" y="52051"/>
                  </a:lnTo>
                  <a:lnTo>
                    <a:pt x="25779" y="51476"/>
                  </a:lnTo>
                  <a:lnTo>
                    <a:pt x="30541" y="51641"/>
                  </a:lnTo>
                  <a:lnTo>
                    <a:pt x="38915" y="52215"/>
                  </a:lnTo>
                  <a:lnTo>
                    <a:pt x="46140" y="53447"/>
                  </a:lnTo>
                  <a:lnTo>
                    <a:pt x="55171" y="55746"/>
                  </a:lnTo>
                  <a:lnTo>
                    <a:pt x="68471" y="60836"/>
                  </a:lnTo>
                  <a:lnTo>
                    <a:pt x="73479" y="63134"/>
                  </a:lnTo>
                  <a:lnTo>
                    <a:pt x="77994" y="65269"/>
                  </a:lnTo>
                  <a:lnTo>
                    <a:pt x="86697" y="69538"/>
                  </a:lnTo>
                  <a:lnTo>
                    <a:pt x="97944" y="74464"/>
                  </a:lnTo>
                  <a:lnTo>
                    <a:pt x="103034" y="76517"/>
                  </a:lnTo>
                  <a:lnTo>
                    <a:pt x="113789" y="79801"/>
                  </a:lnTo>
                  <a:lnTo>
                    <a:pt x="131769" y="83413"/>
                  </a:lnTo>
                  <a:lnTo>
                    <a:pt x="141548" y="84726"/>
                  </a:lnTo>
                  <a:lnTo>
                    <a:pt x="153042" y="85630"/>
                  </a:lnTo>
                  <a:lnTo>
                    <a:pt x="183993" y="77255"/>
                  </a:lnTo>
                  <a:lnTo>
                    <a:pt x="200823" y="0"/>
                  </a:lnTo>
                  <a:lnTo>
                    <a:pt x="124635" y="66500"/>
                  </a:lnTo>
                  <a:lnTo>
                    <a:pt x="58701" y="1642"/>
                  </a:lnTo>
                  <a:close/>
                </a:path>
              </a:pathLst>
            </a:custGeom>
            <a:solidFill>
              <a:schemeClr val="accent3"/>
            </a:solidFill>
            <a:ln>
              <a:noFill/>
            </a:ln>
          </p:spPr>
        </p:sp>
      </p:grpSp>
      <p:sp>
        <p:nvSpPr>
          <p:cNvPr id="422" name="Google Shape;422;p15"/>
          <p:cNvSpPr/>
          <p:nvPr/>
        </p:nvSpPr>
        <p:spPr>
          <a:xfrm rot="10800000" flipH="1">
            <a:off x="-17150" y="4050"/>
            <a:ext cx="9186900" cy="5166000"/>
          </a:xfrm>
          <a:prstGeom prst="rect">
            <a:avLst/>
          </a:prstGeom>
          <a:solidFill>
            <a:schemeClr val="accent3">
              <a:alpha val="541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5"/>
          <p:cNvSpPr txBox="1">
            <a:spLocks noGrp="1"/>
          </p:cNvSpPr>
          <p:nvPr>
            <p:ph type="subTitle" idx="1"/>
          </p:nvPr>
        </p:nvSpPr>
        <p:spPr>
          <a:xfrm>
            <a:off x="3666095" y="3269800"/>
            <a:ext cx="1828800" cy="914400"/>
          </a:xfrm>
          <a:prstGeom prst="rect">
            <a:avLst/>
          </a:prstGeom>
          <a:noFill/>
        </p:spPr>
        <p:txBody>
          <a:bodyPr spcFirstLastPara="1" wrap="square" lIns="91425" tIns="91425" rIns="91425" bIns="91425" anchor="t" anchorCtr="0">
            <a:noAutofit/>
          </a:bodyPr>
          <a:lstStyle>
            <a:lvl1pPr lvl="0" algn="ctr">
              <a:lnSpc>
                <a:spcPct val="100000"/>
              </a:lnSpc>
              <a:spcBef>
                <a:spcPts val="0"/>
              </a:spcBef>
              <a:spcAft>
                <a:spcPts val="0"/>
              </a:spcAft>
              <a:buNone/>
              <a:defRPr>
                <a:solidFill>
                  <a:schemeClr val="lt1"/>
                </a:solidFill>
              </a:defRPr>
            </a:lvl1pPr>
            <a:lvl2pPr lvl="1" algn="ctr">
              <a:lnSpc>
                <a:spcPct val="100000"/>
              </a:lnSpc>
              <a:spcBef>
                <a:spcPts val="0"/>
              </a:spcBef>
              <a:spcAft>
                <a:spcPts val="0"/>
              </a:spcAft>
              <a:buNone/>
              <a:defRPr>
                <a:solidFill>
                  <a:schemeClr val="lt1"/>
                </a:solidFill>
              </a:defRPr>
            </a:lvl2pPr>
            <a:lvl3pPr lvl="2" algn="ctr">
              <a:lnSpc>
                <a:spcPct val="100000"/>
              </a:lnSpc>
              <a:spcBef>
                <a:spcPts val="0"/>
              </a:spcBef>
              <a:spcAft>
                <a:spcPts val="0"/>
              </a:spcAft>
              <a:buNone/>
              <a:defRPr>
                <a:solidFill>
                  <a:schemeClr val="lt1"/>
                </a:solidFill>
              </a:defRPr>
            </a:lvl3pPr>
            <a:lvl4pPr lvl="3" algn="ctr">
              <a:lnSpc>
                <a:spcPct val="100000"/>
              </a:lnSpc>
              <a:spcBef>
                <a:spcPts val="0"/>
              </a:spcBef>
              <a:spcAft>
                <a:spcPts val="0"/>
              </a:spcAft>
              <a:buNone/>
              <a:defRPr>
                <a:solidFill>
                  <a:schemeClr val="lt1"/>
                </a:solidFill>
              </a:defRPr>
            </a:lvl4pPr>
            <a:lvl5pPr lvl="4" algn="ctr">
              <a:lnSpc>
                <a:spcPct val="100000"/>
              </a:lnSpc>
              <a:spcBef>
                <a:spcPts val="0"/>
              </a:spcBef>
              <a:spcAft>
                <a:spcPts val="0"/>
              </a:spcAft>
              <a:buNone/>
              <a:defRPr>
                <a:solidFill>
                  <a:schemeClr val="lt1"/>
                </a:solidFill>
              </a:defRPr>
            </a:lvl5pPr>
            <a:lvl6pPr lvl="5" algn="ctr">
              <a:lnSpc>
                <a:spcPct val="100000"/>
              </a:lnSpc>
              <a:spcBef>
                <a:spcPts val="0"/>
              </a:spcBef>
              <a:spcAft>
                <a:spcPts val="0"/>
              </a:spcAft>
              <a:buNone/>
              <a:defRPr>
                <a:solidFill>
                  <a:schemeClr val="lt1"/>
                </a:solidFill>
              </a:defRPr>
            </a:lvl6pPr>
            <a:lvl7pPr lvl="6" algn="ctr">
              <a:lnSpc>
                <a:spcPct val="100000"/>
              </a:lnSpc>
              <a:spcBef>
                <a:spcPts val="0"/>
              </a:spcBef>
              <a:spcAft>
                <a:spcPts val="0"/>
              </a:spcAft>
              <a:buNone/>
              <a:defRPr>
                <a:solidFill>
                  <a:schemeClr val="lt1"/>
                </a:solidFill>
              </a:defRPr>
            </a:lvl7pPr>
            <a:lvl8pPr lvl="7" algn="ctr">
              <a:lnSpc>
                <a:spcPct val="100000"/>
              </a:lnSpc>
              <a:spcBef>
                <a:spcPts val="0"/>
              </a:spcBef>
              <a:spcAft>
                <a:spcPts val="0"/>
              </a:spcAft>
              <a:buNone/>
              <a:defRPr>
                <a:solidFill>
                  <a:schemeClr val="lt1"/>
                </a:solidFill>
              </a:defRPr>
            </a:lvl8pPr>
            <a:lvl9pPr lvl="8" algn="ctr">
              <a:lnSpc>
                <a:spcPct val="100000"/>
              </a:lnSpc>
              <a:spcBef>
                <a:spcPts val="0"/>
              </a:spcBef>
              <a:spcAft>
                <a:spcPts val="0"/>
              </a:spcAft>
              <a:buNone/>
              <a:defRPr>
                <a:solidFill>
                  <a:schemeClr val="lt1"/>
                </a:solidFill>
              </a:defRPr>
            </a:lvl9pPr>
          </a:lstStyle>
          <a:p>
            <a:endParaRPr/>
          </a:p>
        </p:txBody>
      </p:sp>
      <p:sp>
        <p:nvSpPr>
          <p:cNvPr id="424" name="Google Shape;424;p15"/>
          <p:cNvSpPr txBox="1">
            <a:spLocks noGrp="1"/>
          </p:cNvSpPr>
          <p:nvPr>
            <p:ph type="subTitle" idx="2"/>
          </p:nvPr>
        </p:nvSpPr>
        <p:spPr>
          <a:xfrm>
            <a:off x="966975" y="2142778"/>
            <a:ext cx="1828800" cy="914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lt1"/>
                </a:solidFill>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endParaRPr/>
          </a:p>
        </p:txBody>
      </p:sp>
      <p:sp>
        <p:nvSpPr>
          <p:cNvPr id="425" name="Google Shape;425;p15"/>
          <p:cNvSpPr txBox="1">
            <a:spLocks noGrp="1"/>
          </p:cNvSpPr>
          <p:nvPr>
            <p:ph type="subTitle" idx="3"/>
          </p:nvPr>
        </p:nvSpPr>
        <p:spPr>
          <a:xfrm>
            <a:off x="6372151" y="1334404"/>
            <a:ext cx="1828800" cy="914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lt1"/>
                </a:solidFill>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endParaRPr/>
          </a:p>
        </p:txBody>
      </p:sp>
      <p:sp>
        <p:nvSpPr>
          <p:cNvPr id="426" name="Google Shape;426;p15"/>
          <p:cNvSpPr txBox="1">
            <a:spLocks noGrp="1"/>
          </p:cNvSpPr>
          <p:nvPr>
            <p:ph type="title" hasCustomPrompt="1"/>
          </p:nvPr>
        </p:nvSpPr>
        <p:spPr>
          <a:xfrm>
            <a:off x="943571" y="1637913"/>
            <a:ext cx="731400" cy="45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27" name="Google Shape;427;p15"/>
          <p:cNvSpPr txBox="1">
            <a:spLocks noGrp="1"/>
          </p:cNvSpPr>
          <p:nvPr>
            <p:ph type="title" idx="4" hasCustomPrompt="1"/>
          </p:nvPr>
        </p:nvSpPr>
        <p:spPr>
          <a:xfrm>
            <a:off x="3849225" y="2765793"/>
            <a:ext cx="731400" cy="45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28" name="Google Shape;428;p15"/>
          <p:cNvSpPr txBox="1">
            <a:spLocks noGrp="1"/>
          </p:cNvSpPr>
          <p:nvPr>
            <p:ph type="title" idx="5" hasCustomPrompt="1"/>
          </p:nvPr>
        </p:nvSpPr>
        <p:spPr>
          <a:xfrm>
            <a:off x="6553104" y="833644"/>
            <a:ext cx="731400" cy="45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29" name="Google Shape;429;p15"/>
          <p:cNvSpPr txBox="1">
            <a:spLocks noGrp="1"/>
          </p:cNvSpPr>
          <p:nvPr>
            <p:ph type="title" idx="6"/>
          </p:nvPr>
        </p:nvSpPr>
        <p:spPr>
          <a:xfrm>
            <a:off x="713225" y="389177"/>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3">
  <p:cSld name="TITLE_AND_TWO_COLUMNS_1_2_1">
    <p:spTree>
      <p:nvGrpSpPr>
        <p:cNvPr id="1" name="Shape 430"/>
        <p:cNvGrpSpPr/>
        <p:nvPr/>
      </p:nvGrpSpPr>
      <p:grpSpPr>
        <a:xfrm>
          <a:off x="0" y="0"/>
          <a:ext cx="0" cy="0"/>
          <a:chOff x="0" y="0"/>
          <a:chExt cx="0" cy="0"/>
        </a:xfrm>
      </p:grpSpPr>
      <p:sp>
        <p:nvSpPr>
          <p:cNvPr id="431" name="Google Shape;431;p16"/>
          <p:cNvSpPr txBox="1">
            <a:spLocks noGrp="1"/>
          </p:cNvSpPr>
          <p:nvPr>
            <p:ph type="subTitle" idx="1"/>
          </p:nvPr>
        </p:nvSpPr>
        <p:spPr>
          <a:xfrm>
            <a:off x="3527850" y="1518538"/>
            <a:ext cx="2088300" cy="457200"/>
          </a:xfrm>
          <a:prstGeom prst="rect">
            <a:avLst/>
          </a:prstGeom>
          <a:solidFill>
            <a:schemeClr val="accent1"/>
          </a:solidFill>
        </p:spPr>
        <p:txBody>
          <a:bodyPr spcFirstLastPara="1" wrap="square" lIns="91425" tIns="91425" rIns="91425" bIns="91425" anchor="ctr" anchorCtr="0">
            <a:noAutofit/>
          </a:bodyPr>
          <a:lstStyle>
            <a:lvl1pPr lvl="0" algn="ctr">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432" name="Google Shape;432;p16"/>
          <p:cNvSpPr txBox="1">
            <a:spLocks noGrp="1"/>
          </p:cNvSpPr>
          <p:nvPr>
            <p:ph type="subTitle" idx="2"/>
          </p:nvPr>
        </p:nvSpPr>
        <p:spPr>
          <a:xfrm>
            <a:off x="790401" y="2197473"/>
            <a:ext cx="2084700" cy="61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chemeClr val="lt1"/>
                </a:solidFill>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endParaRPr/>
          </a:p>
        </p:txBody>
      </p:sp>
      <p:sp>
        <p:nvSpPr>
          <p:cNvPr id="433" name="Google Shape;433;p16"/>
          <p:cNvSpPr txBox="1">
            <a:spLocks noGrp="1"/>
          </p:cNvSpPr>
          <p:nvPr>
            <p:ph type="subTitle" idx="3"/>
          </p:nvPr>
        </p:nvSpPr>
        <p:spPr>
          <a:xfrm>
            <a:off x="788601" y="1518538"/>
            <a:ext cx="2088300" cy="4572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434" name="Google Shape;434;p16"/>
          <p:cNvSpPr txBox="1">
            <a:spLocks noGrp="1"/>
          </p:cNvSpPr>
          <p:nvPr>
            <p:ph type="subTitle" idx="4"/>
          </p:nvPr>
        </p:nvSpPr>
        <p:spPr>
          <a:xfrm>
            <a:off x="3529650" y="2197473"/>
            <a:ext cx="2084700" cy="61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chemeClr val="lt1"/>
                </a:solidFill>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endParaRPr/>
          </a:p>
        </p:txBody>
      </p:sp>
      <p:sp>
        <p:nvSpPr>
          <p:cNvPr id="435" name="Google Shape;435;p16"/>
          <p:cNvSpPr txBox="1">
            <a:spLocks noGrp="1"/>
          </p:cNvSpPr>
          <p:nvPr>
            <p:ph type="subTitle" idx="5"/>
          </p:nvPr>
        </p:nvSpPr>
        <p:spPr>
          <a:xfrm>
            <a:off x="6267099" y="1518538"/>
            <a:ext cx="2088300" cy="4572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436" name="Google Shape;436;p16"/>
          <p:cNvSpPr txBox="1">
            <a:spLocks noGrp="1"/>
          </p:cNvSpPr>
          <p:nvPr>
            <p:ph type="subTitle" idx="6"/>
          </p:nvPr>
        </p:nvSpPr>
        <p:spPr>
          <a:xfrm>
            <a:off x="6268899" y="2197473"/>
            <a:ext cx="2084700" cy="61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chemeClr val="lt1"/>
                </a:solidFill>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endParaRPr/>
          </a:p>
        </p:txBody>
      </p:sp>
      <p:sp>
        <p:nvSpPr>
          <p:cNvPr id="437" name="Google Shape;437;p16"/>
          <p:cNvSpPr/>
          <p:nvPr/>
        </p:nvSpPr>
        <p:spPr>
          <a:xfrm rot="10800000">
            <a:off x="5995800" y="0"/>
            <a:ext cx="3148200" cy="1212900"/>
          </a:xfrm>
          <a:prstGeom prst="rtTriangle">
            <a:avLst/>
          </a:prstGeom>
          <a:solidFill>
            <a:schemeClr val="accent4">
              <a:alpha val="32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6"/>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TITLE_AND_TWO_COLUMNS_1_1">
    <p:spTree>
      <p:nvGrpSpPr>
        <p:cNvPr id="1" name="Shape 439"/>
        <p:cNvGrpSpPr/>
        <p:nvPr/>
      </p:nvGrpSpPr>
      <p:grpSpPr>
        <a:xfrm>
          <a:off x="0" y="0"/>
          <a:ext cx="0" cy="0"/>
          <a:chOff x="0" y="0"/>
          <a:chExt cx="0" cy="0"/>
        </a:xfrm>
      </p:grpSpPr>
      <p:sp>
        <p:nvSpPr>
          <p:cNvPr id="440" name="Google Shape;440;p17"/>
          <p:cNvSpPr/>
          <p:nvPr/>
        </p:nvSpPr>
        <p:spPr>
          <a:xfrm>
            <a:off x="-447675" y="2941300"/>
            <a:ext cx="9810600" cy="2578500"/>
          </a:xfrm>
          <a:prstGeom prst="rect">
            <a:avLst/>
          </a:prstGeom>
          <a:solidFill>
            <a:schemeClr val="accent4">
              <a:alpha val="32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7"/>
          <p:cNvSpPr txBox="1">
            <a:spLocks noGrp="1"/>
          </p:cNvSpPr>
          <p:nvPr>
            <p:ph type="subTitle" idx="1"/>
          </p:nvPr>
        </p:nvSpPr>
        <p:spPr>
          <a:xfrm>
            <a:off x="823425" y="1625000"/>
            <a:ext cx="1676400" cy="263100"/>
          </a:xfrm>
          <a:prstGeom prst="rect">
            <a:avLst/>
          </a:prstGeom>
          <a:solidFill>
            <a:schemeClr val="accent1"/>
          </a:solidFill>
        </p:spPr>
        <p:txBody>
          <a:bodyPr spcFirstLastPara="1" wrap="square" lIns="91425" tIns="91425" rIns="91425" bIns="91425" anchor="ctr" anchorCtr="0">
            <a:noAutofit/>
          </a:bodyPr>
          <a:lstStyle>
            <a:lvl1pPr lvl="0" algn="ctr">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442" name="Google Shape;442;p17"/>
          <p:cNvSpPr txBox="1">
            <a:spLocks noGrp="1"/>
          </p:cNvSpPr>
          <p:nvPr>
            <p:ph type="subTitle" idx="2"/>
          </p:nvPr>
        </p:nvSpPr>
        <p:spPr>
          <a:xfrm>
            <a:off x="814302" y="1917582"/>
            <a:ext cx="1676400" cy="8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lt1"/>
                </a:solidFill>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endParaRPr/>
          </a:p>
        </p:txBody>
      </p:sp>
      <p:sp>
        <p:nvSpPr>
          <p:cNvPr id="443" name="Google Shape;443;p17"/>
          <p:cNvSpPr txBox="1">
            <a:spLocks noGrp="1"/>
          </p:cNvSpPr>
          <p:nvPr>
            <p:ph type="subTitle" idx="3"/>
          </p:nvPr>
        </p:nvSpPr>
        <p:spPr>
          <a:xfrm>
            <a:off x="814302" y="3708708"/>
            <a:ext cx="1676400" cy="8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lt1"/>
                </a:solidFill>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endParaRPr/>
          </a:p>
        </p:txBody>
      </p:sp>
      <p:sp>
        <p:nvSpPr>
          <p:cNvPr id="444" name="Google Shape;444;p17"/>
          <p:cNvSpPr txBox="1">
            <a:spLocks noGrp="1"/>
          </p:cNvSpPr>
          <p:nvPr>
            <p:ph type="subTitle" idx="4"/>
          </p:nvPr>
        </p:nvSpPr>
        <p:spPr>
          <a:xfrm>
            <a:off x="823425" y="3436718"/>
            <a:ext cx="1676400" cy="2631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445" name="Google Shape;445;p17"/>
          <p:cNvSpPr txBox="1">
            <a:spLocks noGrp="1"/>
          </p:cNvSpPr>
          <p:nvPr>
            <p:ph type="subTitle" idx="5"/>
          </p:nvPr>
        </p:nvSpPr>
        <p:spPr>
          <a:xfrm>
            <a:off x="6677100" y="1623725"/>
            <a:ext cx="1655700" cy="2631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446" name="Google Shape;446;p17"/>
          <p:cNvSpPr txBox="1">
            <a:spLocks noGrp="1"/>
          </p:cNvSpPr>
          <p:nvPr>
            <p:ph type="subTitle" idx="6"/>
          </p:nvPr>
        </p:nvSpPr>
        <p:spPr>
          <a:xfrm>
            <a:off x="6677219" y="3440043"/>
            <a:ext cx="1655700" cy="2631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447" name="Google Shape;447;p17"/>
          <p:cNvSpPr txBox="1">
            <a:spLocks noGrp="1"/>
          </p:cNvSpPr>
          <p:nvPr>
            <p:ph type="subTitle" idx="7"/>
          </p:nvPr>
        </p:nvSpPr>
        <p:spPr>
          <a:xfrm>
            <a:off x="6677111" y="3707588"/>
            <a:ext cx="1676400" cy="8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lt1"/>
                </a:solidFill>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endParaRPr/>
          </a:p>
        </p:txBody>
      </p:sp>
      <p:sp>
        <p:nvSpPr>
          <p:cNvPr id="448" name="Google Shape;448;p17"/>
          <p:cNvSpPr txBox="1">
            <a:spLocks noGrp="1"/>
          </p:cNvSpPr>
          <p:nvPr>
            <p:ph type="subTitle" idx="8"/>
          </p:nvPr>
        </p:nvSpPr>
        <p:spPr>
          <a:xfrm>
            <a:off x="6676991" y="1917576"/>
            <a:ext cx="1676400" cy="8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lt1"/>
                </a:solidFill>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endParaRPr/>
          </a:p>
        </p:txBody>
      </p:sp>
      <p:sp>
        <p:nvSpPr>
          <p:cNvPr id="449" name="Google Shape;449;p17"/>
          <p:cNvSpPr/>
          <p:nvPr/>
        </p:nvSpPr>
        <p:spPr>
          <a:xfrm rot="10800000">
            <a:off x="5995800" y="0"/>
            <a:ext cx="3148200" cy="1212900"/>
          </a:xfrm>
          <a:prstGeom prst="rtTriangle">
            <a:avLst/>
          </a:prstGeom>
          <a:solidFill>
            <a:schemeClr val="accent4">
              <a:alpha val="32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7"/>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1_1_1">
    <p:spTree>
      <p:nvGrpSpPr>
        <p:cNvPr id="1" name="Shape 451"/>
        <p:cNvGrpSpPr/>
        <p:nvPr/>
      </p:nvGrpSpPr>
      <p:grpSpPr>
        <a:xfrm>
          <a:off x="0" y="0"/>
          <a:ext cx="0" cy="0"/>
          <a:chOff x="0" y="0"/>
          <a:chExt cx="0" cy="0"/>
        </a:xfrm>
      </p:grpSpPr>
      <p:sp>
        <p:nvSpPr>
          <p:cNvPr id="452" name="Google Shape;452;p18"/>
          <p:cNvSpPr txBox="1">
            <a:spLocks noGrp="1"/>
          </p:cNvSpPr>
          <p:nvPr>
            <p:ph type="subTitle" idx="1"/>
          </p:nvPr>
        </p:nvSpPr>
        <p:spPr>
          <a:xfrm>
            <a:off x="1150301" y="1307348"/>
            <a:ext cx="1671300" cy="3474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None/>
              <a:defRPr sz="1200">
                <a:solidFill>
                  <a:schemeClr val="lt1"/>
                </a:solidFill>
                <a:latin typeface="Krona One"/>
                <a:ea typeface="Krona One"/>
                <a:cs typeface="Krona One"/>
                <a:sym typeface="Krona One"/>
              </a:defRPr>
            </a:lvl1pPr>
            <a:lvl2pPr lvl="1" algn="ctr" rtl="0">
              <a:spcBef>
                <a:spcPts val="1600"/>
              </a:spcBef>
              <a:spcAft>
                <a:spcPts val="0"/>
              </a:spcAft>
              <a:buNone/>
              <a:defRPr sz="1200">
                <a:solidFill>
                  <a:schemeClr val="lt1"/>
                </a:solidFill>
                <a:latin typeface="Krona One"/>
                <a:ea typeface="Krona One"/>
                <a:cs typeface="Krona One"/>
                <a:sym typeface="Krona One"/>
              </a:defRPr>
            </a:lvl2pPr>
            <a:lvl3pPr lvl="2" algn="ctr" rtl="0">
              <a:spcBef>
                <a:spcPts val="1600"/>
              </a:spcBef>
              <a:spcAft>
                <a:spcPts val="0"/>
              </a:spcAft>
              <a:buNone/>
              <a:defRPr sz="1200">
                <a:solidFill>
                  <a:schemeClr val="lt1"/>
                </a:solidFill>
                <a:latin typeface="Krona One"/>
                <a:ea typeface="Krona One"/>
                <a:cs typeface="Krona One"/>
                <a:sym typeface="Krona One"/>
              </a:defRPr>
            </a:lvl3pPr>
            <a:lvl4pPr lvl="3" algn="ctr" rtl="0">
              <a:spcBef>
                <a:spcPts val="1600"/>
              </a:spcBef>
              <a:spcAft>
                <a:spcPts val="0"/>
              </a:spcAft>
              <a:buNone/>
              <a:defRPr sz="1200">
                <a:solidFill>
                  <a:schemeClr val="lt1"/>
                </a:solidFill>
                <a:latin typeface="Krona One"/>
                <a:ea typeface="Krona One"/>
                <a:cs typeface="Krona One"/>
                <a:sym typeface="Krona One"/>
              </a:defRPr>
            </a:lvl4pPr>
            <a:lvl5pPr lvl="4" algn="ctr" rtl="0">
              <a:spcBef>
                <a:spcPts val="1600"/>
              </a:spcBef>
              <a:spcAft>
                <a:spcPts val="0"/>
              </a:spcAft>
              <a:buNone/>
              <a:defRPr sz="1200">
                <a:solidFill>
                  <a:schemeClr val="lt1"/>
                </a:solidFill>
                <a:latin typeface="Krona One"/>
                <a:ea typeface="Krona One"/>
                <a:cs typeface="Krona One"/>
                <a:sym typeface="Krona One"/>
              </a:defRPr>
            </a:lvl5pPr>
            <a:lvl6pPr lvl="5" algn="ctr" rtl="0">
              <a:spcBef>
                <a:spcPts val="1600"/>
              </a:spcBef>
              <a:spcAft>
                <a:spcPts val="0"/>
              </a:spcAft>
              <a:buNone/>
              <a:defRPr sz="1200">
                <a:solidFill>
                  <a:schemeClr val="lt1"/>
                </a:solidFill>
                <a:latin typeface="Krona One"/>
                <a:ea typeface="Krona One"/>
                <a:cs typeface="Krona One"/>
                <a:sym typeface="Krona One"/>
              </a:defRPr>
            </a:lvl6pPr>
            <a:lvl7pPr lvl="6" algn="ctr" rtl="0">
              <a:spcBef>
                <a:spcPts val="1600"/>
              </a:spcBef>
              <a:spcAft>
                <a:spcPts val="0"/>
              </a:spcAft>
              <a:buNone/>
              <a:defRPr sz="1200">
                <a:solidFill>
                  <a:schemeClr val="lt1"/>
                </a:solidFill>
                <a:latin typeface="Krona One"/>
                <a:ea typeface="Krona One"/>
                <a:cs typeface="Krona One"/>
                <a:sym typeface="Krona One"/>
              </a:defRPr>
            </a:lvl7pPr>
            <a:lvl8pPr lvl="7" algn="ctr" rtl="0">
              <a:spcBef>
                <a:spcPts val="1600"/>
              </a:spcBef>
              <a:spcAft>
                <a:spcPts val="0"/>
              </a:spcAft>
              <a:buNone/>
              <a:defRPr sz="1200">
                <a:solidFill>
                  <a:schemeClr val="lt1"/>
                </a:solidFill>
                <a:latin typeface="Krona One"/>
                <a:ea typeface="Krona One"/>
                <a:cs typeface="Krona One"/>
                <a:sym typeface="Krona One"/>
              </a:defRPr>
            </a:lvl8pPr>
            <a:lvl9pPr lvl="8" algn="ctr" rtl="0">
              <a:spcBef>
                <a:spcPts val="1600"/>
              </a:spcBef>
              <a:spcAft>
                <a:spcPts val="1600"/>
              </a:spcAft>
              <a:buNone/>
              <a:defRPr sz="1200">
                <a:solidFill>
                  <a:schemeClr val="lt1"/>
                </a:solidFill>
                <a:latin typeface="Krona One"/>
                <a:ea typeface="Krona One"/>
                <a:cs typeface="Krona One"/>
                <a:sym typeface="Krona One"/>
              </a:defRPr>
            </a:lvl9pPr>
          </a:lstStyle>
          <a:p>
            <a:endParaRPr/>
          </a:p>
        </p:txBody>
      </p:sp>
      <p:sp>
        <p:nvSpPr>
          <p:cNvPr id="453" name="Google Shape;453;p18"/>
          <p:cNvSpPr txBox="1">
            <a:spLocks noGrp="1"/>
          </p:cNvSpPr>
          <p:nvPr>
            <p:ph type="subTitle" idx="2"/>
          </p:nvPr>
        </p:nvSpPr>
        <p:spPr>
          <a:xfrm>
            <a:off x="3731359" y="1311852"/>
            <a:ext cx="1671300" cy="3384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chemeClr val="lt1"/>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lt1"/>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lt1"/>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lt1"/>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lt1"/>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lt1"/>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lt1"/>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lt1"/>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lt1"/>
                </a:solidFill>
                <a:latin typeface="Krona One"/>
                <a:ea typeface="Krona One"/>
                <a:cs typeface="Krona One"/>
                <a:sym typeface="Krona One"/>
              </a:defRPr>
            </a:lvl9pPr>
          </a:lstStyle>
          <a:p>
            <a:endParaRPr/>
          </a:p>
        </p:txBody>
      </p:sp>
      <p:sp>
        <p:nvSpPr>
          <p:cNvPr id="454" name="Google Shape;454;p18"/>
          <p:cNvSpPr txBox="1">
            <a:spLocks noGrp="1"/>
          </p:cNvSpPr>
          <p:nvPr>
            <p:ph type="subTitle" idx="3"/>
          </p:nvPr>
        </p:nvSpPr>
        <p:spPr>
          <a:xfrm>
            <a:off x="6353955" y="1311852"/>
            <a:ext cx="1671300" cy="3384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chemeClr val="lt1"/>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lt1"/>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lt1"/>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lt1"/>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lt1"/>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lt1"/>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lt1"/>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lt1"/>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lt1"/>
                </a:solidFill>
                <a:latin typeface="Krona One"/>
                <a:ea typeface="Krona One"/>
                <a:cs typeface="Krona One"/>
                <a:sym typeface="Krona One"/>
              </a:defRPr>
            </a:lvl9pPr>
          </a:lstStyle>
          <a:p>
            <a:endParaRPr/>
          </a:p>
        </p:txBody>
      </p:sp>
      <p:sp>
        <p:nvSpPr>
          <p:cNvPr id="455" name="Google Shape;455;p18"/>
          <p:cNvSpPr txBox="1">
            <a:spLocks noGrp="1"/>
          </p:cNvSpPr>
          <p:nvPr>
            <p:ph type="subTitle" idx="4"/>
          </p:nvPr>
        </p:nvSpPr>
        <p:spPr>
          <a:xfrm>
            <a:off x="914201" y="1654632"/>
            <a:ext cx="2092500" cy="6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300">
                <a:solidFill>
                  <a:schemeClr val="lt1"/>
                </a:solidFill>
              </a:defRPr>
            </a:lvl1pPr>
            <a:lvl2pPr lvl="1" algn="ctr" rtl="0">
              <a:lnSpc>
                <a:spcPct val="100000"/>
              </a:lnSpc>
              <a:spcBef>
                <a:spcPts val="0"/>
              </a:spcBef>
              <a:spcAft>
                <a:spcPts val="0"/>
              </a:spcAft>
              <a:buNone/>
              <a:defRPr sz="1300">
                <a:solidFill>
                  <a:schemeClr val="lt1"/>
                </a:solidFill>
              </a:defRPr>
            </a:lvl2pPr>
            <a:lvl3pPr lvl="2" algn="ctr" rtl="0">
              <a:lnSpc>
                <a:spcPct val="100000"/>
              </a:lnSpc>
              <a:spcBef>
                <a:spcPts val="0"/>
              </a:spcBef>
              <a:spcAft>
                <a:spcPts val="0"/>
              </a:spcAft>
              <a:buNone/>
              <a:defRPr sz="1300">
                <a:solidFill>
                  <a:schemeClr val="lt1"/>
                </a:solidFill>
              </a:defRPr>
            </a:lvl3pPr>
            <a:lvl4pPr lvl="3" algn="ctr" rtl="0">
              <a:lnSpc>
                <a:spcPct val="100000"/>
              </a:lnSpc>
              <a:spcBef>
                <a:spcPts val="0"/>
              </a:spcBef>
              <a:spcAft>
                <a:spcPts val="0"/>
              </a:spcAft>
              <a:buNone/>
              <a:defRPr sz="1300">
                <a:solidFill>
                  <a:schemeClr val="lt1"/>
                </a:solidFill>
              </a:defRPr>
            </a:lvl4pPr>
            <a:lvl5pPr lvl="4" algn="ctr" rtl="0">
              <a:lnSpc>
                <a:spcPct val="100000"/>
              </a:lnSpc>
              <a:spcBef>
                <a:spcPts val="0"/>
              </a:spcBef>
              <a:spcAft>
                <a:spcPts val="0"/>
              </a:spcAft>
              <a:buNone/>
              <a:defRPr sz="1300">
                <a:solidFill>
                  <a:schemeClr val="lt1"/>
                </a:solidFill>
              </a:defRPr>
            </a:lvl5pPr>
            <a:lvl6pPr lvl="5" algn="ctr" rtl="0">
              <a:lnSpc>
                <a:spcPct val="100000"/>
              </a:lnSpc>
              <a:spcBef>
                <a:spcPts val="0"/>
              </a:spcBef>
              <a:spcAft>
                <a:spcPts val="0"/>
              </a:spcAft>
              <a:buNone/>
              <a:defRPr sz="1300">
                <a:solidFill>
                  <a:schemeClr val="lt1"/>
                </a:solidFill>
              </a:defRPr>
            </a:lvl6pPr>
            <a:lvl7pPr lvl="6" algn="ctr" rtl="0">
              <a:lnSpc>
                <a:spcPct val="100000"/>
              </a:lnSpc>
              <a:spcBef>
                <a:spcPts val="0"/>
              </a:spcBef>
              <a:spcAft>
                <a:spcPts val="0"/>
              </a:spcAft>
              <a:buNone/>
              <a:defRPr sz="1300">
                <a:solidFill>
                  <a:schemeClr val="lt1"/>
                </a:solidFill>
              </a:defRPr>
            </a:lvl7pPr>
            <a:lvl8pPr lvl="7" algn="ctr" rtl="0">
              <a:lnSpc>
                <a:spcPct val="100000"/>
              </a:lnSpc>
              <a:spcBef>
                <a:spcPts val="0"/>
              </a:spcBef>
              <a:spcAft>
                <a:spcPts val="0"/>
              </a:spcAft>
              <a:buNone/>
              <a:defRPr sz="1300">
                <a:solidFill>
                  <a:schemeClr val="lt1"/>
                </a:solidFill>
              </a:defRPr>
            </a:lvl8pPr>
            <a:lvl9pPr lvl="8" algn="ctr" rtl="0">
              <a:lnSpc>
                <a:spcPct val="100000"/>
              </a:lnSpc>
              <a:spcBef>
                <a:spcPts val="0"/>
              </a:spcBef>
              <a:spcAft>
                <a:spcPts val="0"/>
              </a:spcAft>
              <a:buNone/>
              <a:defRPr sz="1300">
                <a:solidFill>
                  <a:schemeClr val="lt1"/>
                </a:solidFill>
              </a:defRPr>
            </a:lvl9pPr>
          </a:lstStyle>
          <a:p>
            <a:endParaRPr/>
          </a:p>
        </p:txBody>
      </p:sp>
      <p:sp>
        <p:nvSpPr>
          <p:cNvPr id="456" name="Google Shape;456;p18"/>
          <p:cNvSpPr txBox="1">
            <a:spLocks noGrp="1"/>
          </p:cNvSpPr>
          <p:nvPr>
            <p:ph type="subTitle" idx="5"/>
          </p:nvPr>
        </p:nvSpPr>
        <p:spPr>
          <a:xfrm>
            <a:off x="3520799" y="1663828"/>
            <a:ext cx="2092500" cy="6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300">
                <a:solidFill>
                  <a:schemeClr val="lt1"/>
                </a:solidFill>
              </a:defRPr>
            </a:lvl1pPr>
            <a:lvl2pPr lvl="1" algn="ctr" rtl="0">
              <a:lnSpc>
                <a:spcPct val="100000"/>
              </a:lnSpc>
              <a:spcBef>
                <a:spcPts val="0"/>
              </a:spcBef>
              <a:spcAft>
                <a:spcPts val="0"/>
              </a:spcAft>
              <a:buNone/>
              <a:defRPr sz="1300">
                <a:solidFill>
                  <a:schemeClr val="lt1"/>
                </a:solidFill>
              </a:defRPr>
            </a:lvl2pPr>
            <a:lvl3pPr lvl="2" algn="ctr" rtl="0">
              <a:lnSpc>
                <a:spcPct val="100000"/>
              </a:lnSpc>
              <a:spcBef>
                <a:spcPts val="0"/>
              </a:spcBef>
              <a:spcAft>
                <a:spcPts val="0"/>
              </a:spcAft>
              <a:buNone/>
              <a:defRPr sz="1300">
                <a:solidFill>
                  <a:schemeClr val="lt1"/>
                </a:solidFill>
              </a:defRPr>
            </a:lvl3pPr>
            <a:lvl4pPr lvl="3" algn="ctr" rtl="0">
              <a:lnSpc>
                <a:spcPct val="100000"/>
              </a:lnSpc>
              <a:spcBef>
                <a:spcPts val="0"/>
              </a:spcBef>
              <a:spcAft>
                <a:spcPts val="0"/>
              </a:spcAft>
              <a:buNone/>
              <a:defRPr sz="1300">
                <a:solidFill>
                  <a:schemeClr val="lt1"/>
                </a:solidFill>
              </a:defRPr>
            </a:lvl4pPr>
            <a:lvl5pPr lvl="4" algn="ctr" rtl="0">
              <a:lnSpc>
                <a:spcPct val="100000"/>
              </a:lnSpc>
              <a:spcBef>
                <a:spcPts val="0"/>
              </a:spcBef>
              <a:spcAft>
                <a:spcPts val="0"/>
              </a:spcAft>
              <a:buNone/>
              <a:defRPr sz="1300">
                <a:solidFill>
                  <a:schemeClr val="lt1"/>
                </a:solidFill>
              </a:defRPr>
            </a:lvl5pPr>
            <a:lvl6pPr lvl="5" algn="ctr" rtl="0">
              <a:lnSpc>
                <a:spcPct val="100000"/>
              </a:lnSpc>
              <a:spcBef>
                <a:spcPts val="0"/>
              </a:spcBef>
              <a:spcAft>
                <a:spcPts val="0"/>
              </a:spcAft>
              <a:buNone/>
              <a:defRPr sz="1300">
                <a:solidFill>
                  <a:schemeClr val="lt1"/>
                </a:solidFill>
              </a:defRPr>
            </a:lvl6pPr>
            <a:lvl7pPr lvl="6" algn="ctr" rtl="0">
              <a:lnSpc>
                <a:spcPct val="100000"/>
              </a:lnSpc>
              <a:spcBef>
                <a:spcPts val="0"/>
              </a:spcBef>
              <a:spcAft>
                <a:spcPts val="0"/>
              </a:spcAft>
              <a:buNone/>
              <a:defRPr sz="1300">
                <a:solidFill>
                  <a:schemeClr val="lt1"/>
                </a:solidFill>
              </a:defRPr>
            </a:lvl7pPr>
            <a:lvl8pPr lvl="7" algn="ctr" rtl="0">
              <a:lnSpc>
                <a:spcPct val="100000"/>
              </a:lnSpc>
              <a:spcBef>
                <a:spcPts val="0"/>
              </a:spcBef>
              <a:spcAft>
                <a:spcPts val="0"/>
              </a:spcAft>
              <a:buNone/>
              <a:defRPr sz="1300">
                <a:solidFill>
                  <a:schemeClr val="lt1"/>
                </a:solidFill>
              </a:defRPr>
            </a:lvl8pPr>
            <a:lvl9pPr lvl="8" algn="ctr" rtl="0">
              <a:lnSpc>
                <a:spcPct val="100000"/>
              </a:lnSpc>
              <a:spcBef>
                <a:spcPts val="0"/>
              </a:spcBef>
              <a:spcAft>
                <a:spcPts val="0"/>
              </a:spcAft>
              <a:buNone/>
              <a:defRPr sz="1300">
                <a:solidFill>
                  <a:schemeClr val="lt1"/>
                </a:solidFill>
              </a:defRPr>
            </a:lvl9pPr>
          </a:lstStyle>
          <a:p>
            <a:endParaRPr/>
          </a:p>
        </p:txBody>
      </p:sp>
      <p:sp>
        <p:nvSpPr>
          <p:cNvPr id="457" name="Google Shape;457;p18"/>
          <p:cNvSpPr txBox="1">
            <a:spLocks noGrp="1"/>
          </p:cNvSpPr>
          <p:nvPr>
            <p:ph type="subTitle" idx="6"/>
          </p:nvPr>
        </p:nvSpPr>
        <p:spPr>
          <a:xfrm>
            <a:off x="6143355" y="1663828"/>
            <a:ext cx="2092500" cy="6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300">
                <a:solidFill>
                  <a:schemeClr val="lt1"/>
                </a:solidFill>
              </a:defRPr>
            </a:lvl1pPr>
            <a:lvl2pPr lvl="1" algn="ctr" rtl="0">
              <a:lnSpc>
                <a:spcPct val="100000"/>
              </a:lnSpc>
              <a:spcBef>
                <a:spcPts val="0"/>
              </a:spcBef>
              <a:spcAft>
                <a:spcPts val="0"/>
              </a:spcAft>
              <a:buNone/>
              <a:defRPr sz="1300">
                <a:solidFill>
                  <a:schemeClr val="lt1"/>
                </a:solidFill>
              </a:defRPr>
            </a:lvl2pPr>
            <a:lvl3pPr lvl="2" algn="ctr" rtl="0">
              <a:lnSpc>
                <a:spcPct val="100000"/>
              </a:lnSpc>
              <a:spcBef>
                <a:spcPts val="0"/>
              </a:spcBef>
              <a:spcAft>
                <a:spcPts val="0"/>
              </a:spcAft>
              <a:buNone/>
              <a:defRPr sz="1300">
                <a:solidFill>
                  <a:schemeClr val="lt1"/>
                </a:solidFill>
              </a:defRPr>
            </a:lvl3pPr>
            <a:lvl4pPr lvl="3" algn="ctr" rtl="0">
              <a:lnSpc>
                <a:spcPct val="100000"/>
              </a:lnSpc>
              <a:spcBef>
                <a:spcPts val="0"/>
              </a:spcBef>
              <a:spcAft>
                <a:spcPts val="0"/>
              </a:spcAft>
              <a:buNone/>
              <a:defRPr sz="1300">
                <a:solidFill>
                  <a:schemeClr val="lt1"/>
                </a:solidFill>
              </a:defRPr>
            </a:lvl4pPr>
            <a:lvl5pPr lvl="4" algn="ctr" rtl="0">
              <a:lnSpc>
                <a:spcPct val="100000"/>
              </a:lnSpc>
              <a:spcBef>
                <a:spcPts val="0"/>
              </a:spcBef>
              <a:spcAft>
                <a:spcPts val="0"/>
              </a:spcAft>
              <a:buNone/>
              <a:defRPr sz="1300">
                <a:solidFill>
                  <a:schemeClr val="lt1"/>
                </a:solidFill>
              </a:defRPr>
            </a:lvl5pPr>
            <a:lvl6pPr lvl="5" algn="ctr" rtl="0">
              <a:lnSpc>
                <a:spcPct val="100000"/>
              </a:lnSpc>
              <a:spcBef>
                <a:spcPts val="0"/>
              </a:spcBef>
              <a:spcAft>
                <a:spcPts val="0"/>
              </a:spcAft>
              <a:buNone/>
              <a:defRPr sz="1300">
                <a:solidFill>
                  <a:schemeClr val="lt1"/>
                </a:solidFill>
              </a:defRPr>
            </a:lvl6pPr>
            <a:lvl7pPr lvl="6" algn="ctr" rtl="0">
              <a:lnSpc>
                <a:spcPct val="100000"/>
              </a:lnSpc>
              <a:spcBef>
                <a:spcPts val="0"/>
              </a:spcBef>
              <a:spcAft>
                <a:spcPts val="0"/>
              </a:spcAft>
              <a:buNone/>
              <a:defRPr sz="1300">
                <a:solidFill>
                  <a:schemeClr val="lt1"/>
                </a:solidFill>
              </a:defRPr>
            </a:lvl7pPr>
            <a:lvl8pPr lvl="7" algn="ctr" rtl="0">
              <a:lnSpc>
                <a:spcPct val="100000"/>
              </a:lnSpc>
              <a:spcBef>
                <a:spcPts val="0"/>
              </a:spcBef>
              <a:spcAft>
                <a:spcPts val="0"/>
              </a:spcAft>
              <a:buNone/>
              <a:defRPr sz="1300">
                <a:solidFill>
                  <a:schemeClr val="lt1"/>
                </a:solidFill>
              </a:defRPr>
            </a:lvl8pPr>
            <a:lvl9pPr lvl="8" algn="ctr" rtl="0">
              <a:lnSpc>
                <a:spcPct val="100000"/>
              </a:lnSpc>
              <a:spcBef>
                <a:spcPts val="0"/>
              </a:spcBef>
              <a:spcAft>
                <a:spcPts val="0"/>
              </a:spcAft>
              <a:buNone/>
              <a:defRPr sz="1300">
                <a:solidFill>
                  <a:schemeClr val="lt1"/>
                </a:solidFill>
              </a:defRPr>
            </a:lvl9pPr>
          </a:lstStyle>
          <a:p>
            <a:endParaRPr/>
          </a:p>
        </p:txBody>
      </p:sp>
      <p:sp>
        <p:nvSpPr>
          <p:cNvPr id="458" name="Google Shape;458;p18"/>
          <p:cNvSpPr txBox="1">
            <a:spLocks noGrp="1"/>
          </p:cNvSpPr>
          <p:nvPr>
            <p:ph type="subTitle" idx="7"/>
          </p:nvPr>
        </p:nvSpPr>
        <p:spPr>
          <a:xfrm>
            <a:off x="914201" y="4087377"/>
            <a:ext cx="2092500" cy="686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300">
                <a:solidFill>
                  <a:schemeClr val="lt1"/>
                </a:solidFill>
              </a:defRPr>
            </a:lvl1pPr>
            <a:lvl2pPr lvl="1" algn="ctr" rtl="0">
              <a:spcBef>
                <a:spcPts val="1600"/>
              </a:spcBef>
              <a:spcAft>
                <a:spcPts val="0"/>
              </a:spcAft>
              <a:buNone/>
              <a:defRPr sz="1300">
                <a:solidFill>
                  <a:schemeClr val="lt1"/>
                </a:solidFill>
              </a:defRPr>
            </a:lvl2pPr>
            <a:lvl3pPr lvl="2" algn="ctr" rtl="0">
              <a:spcBef>
                <a:spcPts val="1600"/>
              </a:spcBef>
              <a:spcAft>
                <a:spcPts val="0"/>
              </a:spcAft>
              <a:buNone/>
              <a:defRPr sz="1300">
                <a:solidFill>
                  <a:schemeClr val="lt1"/>
                </a:solidFill>
              </a:defRPr>
            </a:lvl3pPr>
            <a:lvl4pPr lvl="3" algn="ctr" rtl="0">
              <a:spcBef>
                <a:spcPts val="1600"/>
              </a:spcBef>
              <a:spcAft>
                <a:spcPts val="0"/>
              </a:spcAft>
              <a:buNone/>
              <a:defRPr sz="1300">
                <a:solidFill>
                  <a:schemeClr val="lt1"/>
                </a:solidFill>
              </a:defRPr>
            </a:lvl4pPr>
            <a:lvl5pPr lvl="4" algn="ctr" rtl="0">
              <a:spcBef>
                <a:spcPts val="1600"/>
              </a:spcBef>
              <a:spcAft>
                <a:spcPts val="0"/>
              </a:spcAft>
              <a:buNone/>
              <a:defRPr sz="1300">
                <a:solidFill>
                  <a:schemeClr val="lt1"/>
                </a:solidFill>
              </a:defRPr>
            </a:lvl5pPr>
            <a:lvl6pPr lvl="5" algn="ctr" rtl="0">
              <a:spcBef>
                <a:spcPts val="1600"/>
              </a:spcBef>
              <a:spcAft>
                <a:spcPts val="0"/>
              </a:spcAft>
              <a:buNone/>
              <a:defRPr sz="1300">
                <a:solidFill>
                  <a:schemeClr val="lt1"/>
                </a:solidFill>
              </a:defRPr>
            </a:lvl6pPr>
            <a:lvl7pPr lvl="6" algn="ctr" rtl="0">
              <a:spcBef>
                <a:spcPts val="1600"/>
              </a:spcBef>
              <a:spcAft>
                <a:spcPts val="0"/>
              </a:spcAft>
              <a:buNone/>
              <a:defRPr sz="1300">
                <a:solidFill>
                  <a:schemeClr val="lt1"/>
                </a:solidFill>
              </a:defRPr>
            </a:lvl7pPr>
            <a:lvl8pPr lvl="7" algn="ctr" rtl="0">
              <a:spcBef>
                <a:spcPts val="1600"/>
              </a:spcBef>
              <a:spcAft>
                <a:spcPts val="0"/>
              </a:spcAft>
              <a:buNone/>
              <a:defRPr sz="1300">
                <a:solidFill>
                  <a:schemeClr val="lt1"/>
                </a:solidFill>
              </a:defRPr>
            </a:lvl8pPr>
            <a:lvl9pPr lvl="8" algn="ctr" rtl="0">
              <a:spcBef>
                <a:spcPts val="1600"/>
              </a:spcBef>
              <a:spcAft>
                <a:spcPts val="1600"/>
              </a:spcAft>
              <a:buNone/>
              <a:defRPr sz="1300">
                <a:solidFill>
                  <a:schemeClr val="lt1"/>
                </a:solidFill>
              </a:defRPr>
            </a:lvl9pPr>
          </a:lstStyle>
          <a:p>
            <a:endParaRPr/>
          </a:p>
        </p:txBody>
      </p:sp>
      <p:sp>
        <p:nvSpPr>
          <p:cNvPr id="459" name="Google Shape;459;p18"/>
          <p:cNvSpPr txBox="1">
            <a:spLocks noGrp="1"/>
          </p:cNvSpPr>
          <p:nvPr>
            <p:ph type="subTitle" idx="8"/>
          </p:nvPr>
        </p:nvSpPr>
        <p:spPr>
          <a:xfrm>
            <a:off x="1124801" y="3739107"/>
            <a:ext cx="1671300" cy="3426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None/>
              <a:defRPr sz="1200">
                <a:solidFill>
                  <a:schemeClr val="lt1"/>
                </a:solidFill>
                <a:latin typeface="Krona One"/>
                <a:ea typeface="Krona One"/>
                <a:cs typeface="Krona One"/>
                <a:sym typeface="Krona One"/>
              </a:defRPr>
            </a:lvl1pPr>
            <a:lvl2pPr lvl="1" algn="ctr" rtl="0">
              <a:spcBef>
                <a:spcPts val="1600"/>
              </a:spcBef>
              <a:spcAft>
                <a:spcPts val="0"/>
              </a:spcAft>
              <a:buNone/>
              <a:defRPr sz="1200">
                <a:solidFill>
                  <a:schemeClr val="lt1"/>
                </a:solidFill>
                <a:latin typeface="Krona One"/>
                <a:ea typeface="Krona One"/>
                <a:cs typeface="Krona One"/>
                <a:sym typeface="Krona One"/>
              </a:defRPr>
            </a:lvl2pPr>
            <a:lvl3pPr lvl="2" algn="ctr" rtl="0">
              <a:spcBef>
                <a:spcPts val="1600"/>
              </a:spcBef>
              <a:spcAft>
                <a:spcPts val="0"/>
              </a:spcAft>
              <a:buNone/>
              <a:defRPr sz="1200">
                <a:solidFill>
                  <a:schemeClr val="lt1"/>
                </a:solidFill>
                <a:latin typeface="Krona One"/>
                <a:ea typeface="Krona One"/>
                <a:cs typeface="Krona One"/>
                <a:sym typeface="Krona One"/>
              </a:defRPr>
            </a:lvl3pPr>
            <a:lvl4pPr lvl="3" algn="ctr" rtl="0">
              <a:spcBef>
                <a:spcPts val="1600"/>
              </a:spcBef>
              <a:spcAft>
                <a:spcPts val="0"/>
              </a:spcAft>
              <a:buNone/>
              <a:defRPr sz="1200">
                <a:solidFill>
                  <a:schemeClr val="lt1"/>
                </a:solidFill>
                <a:latin typeface="Krona One"/>
                <a:ea typeface="Krona One"/>
                <a:cs typeface="Krona One"/>
                <a:sym typeface="Krona One"/>
              </a:defRPr>
            </a:lvl4pPr>
            <a:lvl5pPr lvl="4" algn="ctr" rtl="0">
              <a:spcBef>
                <a:spcPts val="1600"/>
              </a:spcBef>
              <a:spcAft>
                <a:spcPts val="0"/>
              </a:spcAft>
              <a:buNone/>
              <a:defRPr sz="1200">
                <a:solidFill>
                  <a:schemeClr val="lt1"/>
                </a:solidFill>
                <a:latin typeface="Krona One"/>
                <a:ea typeface="Krona One"/>
                <a:cs typeface="Krona One"/>
                <a:sym typeface="Krona One"/>
              </a:defRPr>
            </a:lvl5pPr>
            <a:lvl6pPr lvl="5" algn="ctr" rtl="0">
              <a:spcBef>
                <a:spcPts val="1600"/>
              </a:spcBef>
              <a:spcAft>
                <a:spcPts val="0"/>
              </a:spcAft>
              <a:buNone/>
              <a:defRPr sz="1200">
                <a:solidFill>
                  <a:schemeClr val="lt1"/>
                </a:solidFill>
                <a:latin typeface="Krona One"/>
                <a:ea typeface="Krona One"/>
                <a:cs typeface="Krona One"/>
                <a:sym typeface="Krona One"/>
              </a:defRPr>
            </a:lvl6pPr>
            <a:lvl7pPr lvl="6" algn="ctr" rtl="0">
              <a:spcBef>
                <a:spcPts val="1600"/>
              </a:spcBef>
              <a:spcAft>
                <a:spcPts val="0"/>
              </a:spcAft>
              <a:buNone/>
              <a:defRPr sz="1200">
                <a:solidFill>
                  <a:schemeClr val="lt1"/>
                </a:solidFill>
                <a:latin typeface="Krona One"/>
                <a:ea typeface="Krona One"/>
                <a:cs typeface="Krona One"/>
                <a:sym typeface="Krona One"/>
              </a:defRPr>
            </a:lvl7pPr>
            <a:lvl8pPr lvl="7" algn="ctr" rtl="0">
              <a:spcBef>
                <a:spcPts val="1600"/>
              </a:spcBef>
              <a:spcAft>
                <a:spcPts val="0"/>
              </a:spcAft>
              <a:buNone/>
              <a:defRPr sz="1200">
                <a:solidFill>
                  <a:schemeClr val="lt1"/>
                </a:solidFill>
                <a:latin typeface="Krona One"/>
                <a:ea typeface="Krona One"/>
                <a:cs typeface="Krona One"/>
                <a:sym typeface="Krona One"/>
              </a:defRPr>
            </a:lvl8pPr>
            <a:lvl9pPr lvl="8" algn="ctr" rtl="0">
              <a:spcBef>
                <a:spcPts val="1600"/>
              </a:spcBef>
              <a:spcAft>
                <a:spcPts val="1600"/>
              </a:spcAft>
              <a:buNone/>
              <a:defRPr sz="1200">
                <a:solidFill>
                  <a:schemeClr val="lt1"/>
                </a:solidFill>
                <a:latin typeface="Krona One"/>
                <a:ea typeface="Krona One"/>
                <a:cs typeface="Krona One"/>
                <a:sym typeface="Krona One"/>
              </a:defRPr>
            </a:lvl9pPr>
          </a:lstStyle>
          <a:p>
            <a:endParaRPr/>
          </a:p>
        </p:txBody>
      </p:sp>
      <p:sp>
        <p:nvSpPr>
          <p:cNvPr id="460" name="Google Shape;460;p18"/>
          <p:cNvSpPr txBox="1">
            <a:spLocks noGrp="1"/>
          </p:cNvSpPr>
          <p:nvPr>
            <p:ph type="subTitle" idx="9"/>
          </p:nvPr>
        </p:nvSpPr>
        <p:spPr>
          <a:xfrm>
            <a:off x="3731359" y="3744315"/>
            <a:ext cx="1671300" cy="3426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chemeClr val="lt1"/>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lt1"/>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lt1"/>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lt1"/>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lt1"/>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lt1"/>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lt1"/>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lt1"/>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lt1"/>
                </a:solidFill>
                <a:latin typeface="Krona One"/>
                <a:ea typeface="Krona One"/>
                <a:cs typeface="Krona One"/>
                <a:sym typeface="Krona One"/>
              </a:defRPr>
            </a:lvl9pPr>
          </a:lstStyle>
          <a:p>
            <a:endParaRPr/>
          </a:p>
        </p:txBody>
      </p:sp>
      <p:sp>
        <p:nvSpPr>
          <p:cNvPr id="461" name="Google Shape;461;p18"/>
          <p:cNvSpPr txBox="1">
            <a:spLocks noGrp="1"/>
          </p:cNvSpPr>
          <p:nvPr>
            <p:ph type="subTitle" idx="13"/>
          </p:nvPr>
        </p:nvSpPr>
        <p:spPr>
          <a:xfrm>
            <a:off x="3520799" y="4092585"/>
            <a:ext cx="2092500" cy="686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300">
                <a:solidFill>
                  <a:schemeClr val="lt1"/>
                </a:solidFill>
              </a:defRPr>
            </a:lvl1pPr>
            <a:lvl2pPr lvl="1" rtl="0">
              <a:spcBef>
                <a:spcPts val="1600"/>
              </a:spcBef>
              <a:spcAft>
                <a:spcPts val="0"/>
              </a:spcAft>
              <a:buNone/>
              <a:defRPr sz="1300">
                <a:solidFill>
                  <a:schemeClr val="lt1"/>
                </a:solidFill>
              </a:defRPr>
            </a:lvl2pPr>
            <a:lvl3pPr lvl="2" rtl="0">
              <a:spcBef>
                <a:spcPts val="1600"/>
              </a:spcBef>
              <a:spcAft>
                <a:spcPts val="0"/>
              </a:spcAft>
              <a:buNone/>
              <a:defRPr sz="1300">
                <a:solidFill>
                  <a:schemeClr val="lt1"/>
                </a:solidFill>
              </a:defRPr>
            </a:lvl3pPr>
            <a:lvl4pPr lvl="3" rtl="0">
              <a:spcBef>
                <a:spcPts val="1600"/>
              </a:spcBef>
              <a:spcAft>
                <a:spcPts val="0"/>
              </a:spcAft>
              <a:buNone/>
              <a:defRPr sz="1300">
                <a:solidFill>
                  <a:schemeClr val="lt1"/>
                </a:solidFill>
              </a:defRPr>
            </a:lvl4pPr>
            <a:lvl5pPr lvl="4" rtl="0">
              <a:spcBef>
                <a:spcPts val="1600"/>
              </a:spcBef>
              <a:spcAft>
                <a:spcPts val="0"/>
              </a:spcAft>
              <a:buNone/>
              <a:defRPr sz="1300">
                <a:solidFill>
                  <a:schemeClr val="lt1"/>
                </a:solidFill>
              </a:defRPr>
            </a:lvl5pPr>
            <a:lvl6pPr lvl="5" rtl="0">
              <a:spcBef>
                <a:spcPts val="1600"/>
              </a:spcBef>
              <a:spcAft>
                <a:spcPts val="0"/>
              </a:spcAft>
              <a:buNone/>
              <a:defRPr sz="1300">
                <a:solidFill>
                  <a:schemeClr val="lt1"/>
                </a:solidFill>
              </a:defRPr>
            </a:lvl6pPr>
            <a:lvl7pPr lvl="6" rtl="0">
              <a:spcBef>
                <a:spcPts val="1600"/>
              </a:spcBef>
              <a:spcAft>
                <a:spcPts val="0"/>
              </a:spcAft>
              <a:buNone/>
              <a:defRPr sz="1300">
                <a:solidFill>
                  <a:schemeClr val="lt1"/>
                </a:solidFill>
              </a:defRPr>
            </a:lvl7pPr>
            <a:lvl8pPr lvl="7" rtl="0">
              <a:spcBef>
                <a:spcPts val="1600"/>
              </a:spcBef>
              <a:spcAft>
                <a:spcPts val="0"/>
              </a:spcAft>
              <a:buNone/>
              <a:defRPr sz="1300">
                <a:solidFill>
                  <a:schemeClr val="lt1"/>
                </a:solidFill>
              </a:defRPr>
            </a:lvl8pPr>
            <a:lvl9pPr lvl="8" rtl="0">
              <a:spcBef>
                <a:spcPts val="1600"/>
              </a:spcBef>
              <a:spcAft>
                <a:spcPts val="1600"/>
              </a:spcAft>
              <a:buNone/>
              <a:defRPr sz="1300">
                <a:solidFill>
                  <a:schemeClr val="lt1"/>
                </a:solidFill>
              </a:defRPr>
            </a:lvl9pPr>
          </a:lstStyle>
          <a:p>
            <a:endParaRPr/>
          </a:p>
        </p:txBody>
      </p:sp>
      <p:sp>
        <p:nvSpPr>
          <p:cNvPr id="462" name="Google Shape;462;p18"/>
          <p:cNvSpPr txBox="1">
            <a:spLocks noGrp="1"/>
          </p:cNvSpPr>
          <p:nvPr>
            <p:ph type="subTitle" idx="14"/>
          </p:nvPr>
        </p:nvSpPr>
        <p:spPr>
          <a:xfrm>
            <a:off x="6353955" y="3744315"/>
            <a:ext cx="1671300" cy="3426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chemeClr val="lt1"/>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lt1"/>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lt1"/>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lt1"/>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lt1"/>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lt1"/>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lt1"/>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lt1"/>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lt1"/>
                </a:solidFill>
                <a:latin typeface="Krona One"/>
                <a:ea typeface="Krona One"/>
                <a:cs typeface="Krona One"/>
                <a:sym typeface="Krona One"/>
              </a:defRPr>
            </a:lvl9pPr>
          </a:lstStyle>
          <a:p>
            <a:endParaRPr/>
          </a:p>
        </p:txBody>
      </p:sp>
      <p:sp>
        <p:nvSpPr>
          <p:cNvPr id="463" name="Google Shape;463;p18"/>
          <p:cNvSpPr txBox="1">
            <a:spLocks noGrp="1"/>
          </p:cNvSpPr>
          <p:nvPr>
            <p:ph type="subTitle" idx="15"/>
          </p:nvPr>
        </p:nvSpPr>
        <p:spPr>
          <a:xfrm>
            <a:off x="6143355" y="4092585"/>
            <a:ext cx="2092500" cy="68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300">
                <a:solidFill>
                  <a:schemeClr val="lt1"/>
                </a:solidFill>
              </a:defRPr>
            </a:lvl1pPr>
            <a:lvl2pPr lvl="1" algn="ctr" rtl="0">
              <a:lnSpc>
                <a:spcPct val="100000"/>
              </a:lnSpc>
              <a:spcBef>
                <a:spcPts val="0"/>
              </a:spcBef>
              <a:spcAft>
                <a:spcPts val="0"/>
              </a:spcAft>
              <a:buNone/>
              <a:defRPr sz="1300">
                <a:solidFill>
                  <a:schemeClr val="lt1"/>
                </a:solidFill>
              </a:defRPr>
            </a:lvl2pPr>
            <a:lvl3pPr lvl="2" algn="ctr" rtl="0">
              <a:lnSpc>
                <a:spcPct val="100000"/>
              </a:lnSpc>
              <a:spcBef>
                <a:spcPts val="0"/>
              </a:spcBef>
              <a:spcAft>
                <a:spcPts val="0"/>
              </a:spcAft>
              <a:buNone/>
              <a:defRPr sz="1300">
                <a:solidFill>
                  <a:schemeClr val="lt1"/>
                </a:solidFill>
              </a:defRPr>
            </a:lvl3pPr>
            <a:lvl4pPr lvl="3" algn="ctr" rtl="0">
              <a:lnSpc>
                <a:spcPct val="100000"/>
              </a:lnSpc>
              <a:spcBef>
                <a:spcPts val="0"/>
              </a:spcBef>
              <a:spcAft>
                <a:spcPts val="0"/>
              </a:spcAft>
              <a:buNone/>
              <a:defRPr sz="1300">
                <a:solidFill>
                  <a:schemeClr val="lt1"/>
                </a:solidFill>
              </a:defRPr>
            </a:lvl4pPr>
            <a:lvl5pPr lvl="4" algn="ctr" rtl="0">
              <a:lnSpc>
                <a:spcPct val="100000"/>
              </a:lnSpc>
              <a:spcBef>
                <a:spcPts val="0"/>
              </a:spcBef>
              <a:spcAft>
                <a:spcPts val="0"/>
              </a:spcAft>
              <a:buNone/>
              <a:defRPr sz="1300">
                <a:solidFill>
                  <a:schemeClr val="lt1"/>
                </a:solidFill>
              </a:defRPr>
            </a:lvl5pPr>
            <a:lvl6pPr lvl="5" algn="ctr" rtl="0">
              <a:lnSpc>
                <a:spcPct val="100000"/>
              </a:lnSpc>
              <a:spcBef>
                <a:spcPts val="0"/>
              </a:spcBef>
              <a:spcAft>
                <a:spcPts val="0"/>
              </a:spcAft>
              <a:buNone/>
              <a:defRPr sz="1300">
                <a:solidFill>
                  <a:schemeClr val="lt1"/>
                </a:solidFill>
              </a:defRPr>
            </a:lvl6pPr>
            <a:lvl7pPr lvl="6" algn="ctr" rtl="0">
              <a:lnSpc>
                <a:spcPct val="100000"/>
              </a:lnSpc>
              <a:spcBef>
                <a:spcPts val="0"/>
              </a:spcBef>
              <a:spcAft>
                <a:spcPts val="0"/>
              </a:spcAft>
              <a:buNone/>
              <a:defRPr sz="1300">
                <a:solidFill>
                  <a:schemeClr val="lt1"/>
                </a:solidFill>
              </a:defRPr>
            </a:lvl7pPr>
            <a:lvl8pPr lvl="7" algn="ctr" rtl="0">
              <a:lnSpc>
                <a:spcPct val="100000"/>
              </a:lnSpc>
              <a:spcBef>
                <a:spcPts val="0"/>
              </a:spcBef>
              <a:spcAft>
                <a:spcPts val="0"/>
              </a:spcAft>
              <a:buNone/>
              <a:defRPr sz="1300">
                <a:solidFill>
                  <a:schemeClr val="lt1"/>
                </a:solidFill>
              </a:defRPr>
            </a:lvl8pPr>
            <a:lvl9pPr lvl="8" algn="ctr" rtl="0">
              <a:lnSpc>
                <a:spcPct val="100000"/>
              </a:lnSpc>
              <a:spcBef>
                <a:spcPts val="0"/>
              </a:spcBef>
              <a:spcAft>
                <a:spcPts val="0"/>
              </a:spcAft>
              <a:buNone/>
              <a:defRPr sz="1300">
                <a:solidFill>
                  <a:schemeClr val="lt1"/>
                </a:solidFill>
              </a:defRPr>
            </a:lvl9pPr>
          </a:lstStyle>
          <a:p>
            <a:endParaRPr/>
          </a:p>
        </p:txBody>
      </p:sp>
      <p:sp>
        <p:nvSpPr>
          <p:cNvPr id="464" name="Google Shape;464;p18"/>
          <p:cNvSpPr/>
          <p:nvPr/>
        </p:nvSpPr>
        <p:spPr>
          <a:xfrm rot="10800000">
            <a:off x="5995800" y="0"/>
            <a:ext cx="3148200" cy="1212900"/>
          </a:xfrm>
          <a:prstGeom prst="rtTriangle">
            <a:avLst/>
          </a:prstGeom>
          <a:solidFill>
            <a:schemeClr val="accent4">
              <a:alpha val="32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8"/>
          <p:cNvSpPr/>
          <p:nvPr/>
        </p:nvSpPr>
        <p:spPr>
          <a:xfrm>
            <a:off x="721337" y="4762505"/>
            <a:ext cx="2198700" cy="1844100"/>
          </a:xfrm>
          <a:prstGeom prst="ellipse">
            <a:avLst/>
          </a:prstGeom>
          <a:solidFill>
            <a:schemeClr val="accent4">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8"/>
          <p:cNvSpPr/>
          <p:nvPr/>
        </p:nvSpPr>
        <p:spPr>
          <a:xfrm>
            <a:off x="3445207" y="4762505"/>
            <a:ext cx="2198700" cy="1844100"/>
          </a:xfrm>
          <a:prstGeom prst="ellipse">
            <a:avLst/>
          </a:prstGeom>
          <a:solidFill>
            <a:schemeClr val="accent4">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8"/>
          <p:cNvSpPr/>
          <p:nvPr/>
        </p:nvSpPr>
        <p:spPr>
          <a:xfrm>
            <a:off x="6226749" y="4762505"/>
            <a:ext cx="2198700" cy="1844100"/>
          </a:xfrm>
          <a:prstGeom prst="ellipse">
            <a:avLst/>
          </a:prstGeom>
          <a:solidFill>
            <a:schemeClr val="accent4">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8"/>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2">
  <p:cSld name="CUSTOM_3">
    <p:spTree>
      <p:nvGrpSpPr>
        <p:cNvPr id="1" name="Shape 469"/>
        <p:cNvGrpSpPr/>
        <p:nvPr/>
      </p:nvGrpSpPr>
      <p:grpSpPr>
        <a:xfrm>
          <a:off x="0" y="0"/>
          <a:ext cx="0" cy="0"/>
          <a:chOff x="0" y="0"/>
          <a:chExt cx="0" cy="0"/>
        </a:xfrm>
      </p:grpSpPr>
      <p:sp>
        <p:nvSpPr>
          <p:cNvPr id="470" name="Google Shape;470;p19"/>
          <p:cNvSpPr/>
          <p:nvPr/>
        </p:nvSpPr>
        <p:spPr>
          <a:xfrm rot="10800000">
            <a:off x="5995800" y="0"/>
            <a:ext cx="3148200" cy="1212900"/>
          </a:xfrm>
          <a:prstGeom prst="rtTriangle">
            <a:avLst/>
          </a:prstGeom>
          <a:solidFill>
            <a:schemeClr val="accent4">
              <a:alpha val="32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txBox="1">
            <a:spLocks noGrp="1"/>
          </p:cNvSpPr>
          <p:nvPr>
            <p:ph type="subTitle" idx="1"/>
          </p:nvPr>
        </p:nvSpPr>
        <p:spPr>
          <a:xfrm>
            <a:off x="5962551" y="1289098"/>
            <a:ext cx="1671300" cy="347400"/>
          </a:xfrm>
          <a:prstGeom prst="rect">
            <a:avLst/>
          </a:prstGeom>
          <a:solidFill>
            <a:schemeClr val="accent1"/>
          </a:solidFill>
        </p:spPr>
        <p:txBody>
          <a:bodyPr spcFirstLastPara="1" wrap="square" lIns="91425" tIns="91425" rIns="91425" bIns="91425" anchor="t" anchorCtr="0">
            <a:noAutofit/>
          </a:bodyPr>
          <a:lstStyle>
            <a:lvl1pPr lvl="0" rtl="0">
              <a:spcBef>
                <a:spcPts val="0"/>
              </a:spcBef>
              <a:spcAft>
                <a:spcPts val="0"/>
              </a:spcAft>
              <a:buNone/>
              <a:defRPr sz="1200">
                <a:solidFill>
                  <a:schemeClr val="accent4"/>
                </a:solidFill>
                <a:latin typeface="Krona One"/>
                <a:ea typeface="Krona One"/>
                <a:cs typeface="Krona One"/>
                <a:sym typeface="Krona One"/>
              </a:defRPr>
            </a:lvl1pPr>
            <a:lvl2pPr lvl="1" rtl="0">
              <a:spcBef>
                <a:spcPts val="1600"/>
              </a:spcBef>
              <a:spcAft>
                <a:spcPts val="0"/>
              </a:spcAft>
              <a:buNone/>
              <a:defRPr sz="1200">
                <a:solidFill>
                  <a:schemeClr val="accent4"/>
                </a:solidFill>
                <a:latin typeface="Krona One"/>
                <a:ea typeface="Krona One"/>
                <a:cs typeface="Krona One"/>
                <a:sym typeface="Krona One"/>
              </a:defRPr>
            </a:lvl2pPr>
            <a:lvl3pPr lvl="2" rtl="0">
              <a:spcBef>
                <a:spcPts val="1600"/>
              </a:spcBef>
              <a:spcAft>
                <a:spcPts val="0"/>
              </a:spcAft>
              <a:buNone/>
              <a:defRPr sz="1200">
                <a:solidFill>
                  <a:schemeClr val="accent4"/>
                </a:solidFill>
                <a:latin typeface="Krona One"/>
                <a:ea typeface="Krona One"/>
                <a:cs typeface="Krona One"/>
                <a:sym typeface="Krona One"/>
              </a:defRPr>
            </a:lvl3pPr>
            <a:lvl4pPr lvl="3" rtl="0">
              <a:spcBef>
                <a:spcPts val="1600"/>
              </a:spcBef>
              <a:spcAft>
                <a:spcPts val="0"/>
              </a:spcAft>
              <a:buNone/>
              <a:defRPr sz="1200">
                <a:solidFill>
                  <a:schemeClr val="accent4"/>
                </a:solidFill>
                <a:latin typeface="Krona One"/>
                <a:ea typeface="Krona One"/>
                <a:cs typeface="Krona One"/>
                <a:sym typeface="Krona One"/>
              </a:defRPr>
            </a:lvl4pPr>
            <a:lvl5pPr lvl="4" rtl="0">
              <a:spcBef>
                <a:spcPts val="1600"/>
              </a:spcBef>
              <a:spcAft>
                <a:spcPts val="0"/>
              </a:spcAft>
              <a:buNone/>
              <a:defRPr sz="1200">
                <a:solidFill>
                  <a:schemeClr val="accent4"/>
                </a:solidFill>
                <a:latin typeface="Krona One"/>
                <a:ea typeface="Krona One"/>
                <a:cs typeface="Krona One"/>
                <a:sym typeface="Krona One"/>
              </a:defRPr>
            </a:lvl5pPr>
            <a:lvl6pPr lvl="5" rtl="0">
              <a:spcBef>
                <a:spcPts val="1600"/>
              </a:spcBef>
              <a:spcAft>
                <a:spcPts val="0"/>
              </a:spcAft>
              <a:buNone/>
              <a:defRPr sz="1200">
                <a:solidFill>
                  <a:schemeClr val="accent4"/>
                </a:solidFill>
                <a:latin typeface="Krona One"/>
                <a:ea typeface="Krona One"/>
                <a:cs typeface="Krona One"/>
                <a:sym typeface="Krona One"/>
              </a:defRPr>
            </a:lvl6pPr>
            <a:lvl7pPr lvl="6" rtl="0">
              <a:spcBef>
                <a:spcPts val="1600"/>
              </a:spcBef>
              <a:spcAft>
                <a:spcPts val="0"/>
              </a:spcAft>
              <a:buNone/>
              <a:defRPr sz="1200">
                <a:solidFill>
                  <a:schemeClr val="accent4"/>
                </a:solidFill>
                <a:latin typeface="Krona One"/>
                <a:ea typeface="Krona One"/>
                <a:cs typeface="Krona One"/>
                <a:sym typeface="Krona One"/>
              </a:defRPr>
            </a:lvl7pPr>
            <a:lvl8pPr lvl="7" rtl="0">
              <a:spcBef>
                <a:spcPts val="1600"/>
              </a:spcBef>
              <a:spcAft>
                <a:spcPts val="0"/>
              </a:spcAft>
              <a:buNone/>
              <a:defRPr sz="1200">
                <a:solidFill>
                  <a:schemeClr val="accent4"/>
                </a:solidFill>
                <a:latin typeface="Krona One"/>
                <a:ea typeface="Krona One"/>
                <a:cs typeface="Krona One"/>
                <a:sym typeface="Krona One"/>
              </a:defRPr>
            </a:lvl8pPr>
            <a:lvl9pPr lvl="8" rtl="0">
              <a:spcBef>
                <a:spcPts val="1600"/>
              </a:spcBef>
              <a:spcAft>
                <a:spcPts val="1600"/>
              </a:spcAft>
              <a:buNone/>
              <a:defRPr sz="1200">
                <a:solidFill>
                  <a:schemeClr val="accent4"/>
                </a:solidFill>
                <a:latin typeface="Krona One"/>
                <a:ea typeface="Krona One"/>
                <a:cs typeface="Krona One"/>
                <a:sym typeface="Krona One"/>
              </a:defRPr>
            </a:lvl9pPr>
          </a:lstStyle>
          <a:p>
            <a:endParaRPr/>
          </a:p>
        </p:txBody>
      </p:sp>
      <p:sp>
        <p:nvSpPr>
          <p:cNvPr id="472" name="Google Shape;472;p19"/>
          <p:cNvSpPr txBox="1">
            <a:spLocks noGrp="1"/>
          </p:cNvSpPr>
          <p:nvPr>
            <p:ph type="subTitle" idx="2"/>
          </p:nvPr>
        </p:nvSpPr>
        <p:spPr>
          <a:xfrm>
            <a:off x="5962550" y="1636375"/>
            <a:ext cx="2371800" cy="67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300">
                <a:solidFill>
                  <a:schemeClr val="lt1"/>
                </a:solidFill>
              </a:defRPr>
            </a:lvl1pPr>
            <a:lvl2pPr lvl="1" rtl="0">
              <a:lnSpc>
                <a:spcPct val="100000"/>
              </a:lnSpc>
              <a:spcBef>
                <a:spcPts val="0"/>
              </a:spcBef>
              <a:spcAft>
                <a:spcPts val="0"/>
              </a:spcAft>
              <a:buNone/>
              <a:defRPr sz="1300">
                <a:solidFill>
                  <a:schemeClr val="lt1"/>
                </a:solidFill>
              </a:defRPr>
            </a:lvl2pPr>
            <a:lvl3pPr lvl="2" rtl="0">
              <a:lnSpc>
                <a:spcPct val="100000"/>
              </a:lnSpc>
              <a:spcBef>
                <a:spcPts val="0"/>
              </a:spcBef>
              <a:spcAft>
                <a:spcPts val="0"/>
              </a:spcAft>
              <a:buNone/>
              <a:defRPr sz="1300">
                <a:solidFill>
                  <a:schemeClr val="lt1"/>
                </a:solidFill>
              </a:defRPr>
            </a:lvl3pPr>
            <a:lvl4pPr lvl="3" rtl="0">
              <a:lnSpc>
                <a:spcPct val="100000"/>
              </a:lnSpc>
              <a:spcBef>
                <a:spcPts val="0"/>
              </a:spcBef>
              <a:spcAft>
                <a:spcPts val="0"/>
              </a:spcAft>
              <a:buNone/>
              <a:defRPr sz="1300">
                <a:solidFill>
                  <a:schemeClr val="lt1"/>
                </a:solidFill>
              </a:defRPr>
            </a:lvl4pPr>
            <a:lvl5pPr lvl="4" rtl="0">
              <a:lnSpc>
                <a:spcPct val="100000"/>
              </a:lnSpc>
              <a:spcBef>
                <a:spcPts val="0"/>
              </a:spcBef>
              <a:spcAft>
                <a:spcPts val="0"/>
              </a:spcAft>
              <a:buNone/>
              <a:defRPr sz="1300">
                <a:solidFill>
                  <a:schemeClr val="lt1"/>
                </a:solidFill>
              </a:defRPr>
            </a:lvl5pPr>
            <a:lvl6pPr lvl="5" rtl="0">
              <a:lnSpc>
                <a:spcPct val="100000"/>
              </a:lnSpc>
              <a:spcBef>
                <a:spcPts val="0"/>
              </a:spcBef>
              <a:spcAft>
                <a:spcPts val="0"/>
              </a:spcAft>
              <a:buNone/>
              <a:defRPr sz="1300">
                <a:solidFill>
                  <a:schemeClr val="lt1"/>
                </a:solidFill>
              </a:defRPr>
            </a:lvl6pPr>
            <a:lvl7pPr lvl="6" rtl="0">
              <a:lnSpc>
                <a:spcPct val="100000"/>
              </a:lnSpc>
              <a:spcBef>
                <a:spcPts val="0"/>
              </a:spcBef>
              <a:spcAft>
                <a:spcPts val="0"/>
              </a:spcAft>
              <a:buNone/>
              <a:defRPr sz="1300">
                <a:solidFill>
                  <a:schemeClr val="lt1"/>
                </a:solidFill>
              </a:defRPr>
            </a:lvl7pPr>
            <a:lvl8pPr lvl="7" rtl="0">
              <a:lnSpc>
                <a:spcPct val="100000"/>
              </a:lnSpc>
              <a:spcBef>
                <a:spcPts val="0"/>
              </a:spcBef>
              <a:spcAft>
                <a:spcPts val="0"/>
              </a:spcAft>
              <a:buNone/>
              <a:defRPr sz="1300">
                <a:solidFill>
                  <a:schemeClr val="lt1"/>
                </a:solidFill>
              </a:defRPr>
            </a:lvl8pPr>
            <a:lvl9pPr lvl="8" rtl="0">
              <a:lnSpc>
                <a:spcPct val="100000"/>
              </a:lnSpc>
              <a:spcBef>
                <a:spcPts val="0"/>
              </a:spcBef>
              <a:spcAft>
                <a:spcPts val="0"/>
              </a:spcAft>
              <a:buNone/>
              <a:defRPr sz="1300">
                <a:solidFill>
                  <a:schemeClr val="lt1"/>
                </a:solidFill>
              </a:defRPr>
            </a:lvl9pPr>
          </a:lstStyle>
          <a:p>
            <a:endParaRPr/>
          </a:p>
        </p:txBody>
      </p:sp>
      <p:sp>
        <p:nvSpPr>
          <p:cNvPr id="473" name="Google Shape;473;p19"/>
          <p:cNvSpPr txBox="1">
            <a:spLocks noGrp="1"/>
          </p:cNvSpPr>
          <p:nvPr>
            <p:ph type="subTitle" idx="3"/>
          </p:nvPr>
        </p:nvSpPr>
        <p:spPr>
          <a:xfrm>
            <a:off x="5962551" y="2312873"/>
            <a:ext cx="1671300" cy="347400"/>
          </a:xfrm>
          <a:prstGeom prst="rect">
            <a:avLst/>
          </a:prstGeom>
          <a:solidFill>
            <a:schemeClr val="accent1"/>
          </a:solidFill>
        </p:spPr>
        <p:txBody>
          <a:bodyPr spcFirstLastPara="1" wrap="square" lIns="91425" tIns="91425" rIns="91425" bIns="91425" anchor="t" anchorCtr="0">
            <a:noAutofit/>
          </a:bodyPr>
          <a:lstStyle>
            <a:lvl1pPr lvl="0" rtl="0">
              <a:spcBef>
                <a:spcPts val="0"/>
              </a:spcBef>
              <a:spcAft>
                <a:spcPts val="0"/>
              </a:spcAft>
              <a:buNone/>
              <a:defRPr sz="1200">
                <a:solidFill>
                  <a:schemeClr val="accent4"/>
                </a:solidFill>
                <a:latin typeface="Krona One"/>
                <a:ea typeface="Krona One"/>
                <a:cs typeface="Krona One"/>
                <a:sym typeface="Krona One"/>
              </a:defRPr>
            </a:lvl1pPr>
            <a:lvl2pPr lvl="1" rtl="0">
              <a:spcBef>
                <a:spcPts val="1600"/>
              </a:spcBef>
              <a:spcAft>
                <a:spcPts val="0"/>
              </a:spcAft>
              <a:buNone/>
              <a:defRPr sz="1200">
                <a:solidFill>
                  <a:schemeClr val="accent4"/>
                </a:solidFill>
                <a:latin typeface="Krona One"/>
                <a:ea typeface="Krona One"/>
                <a:cs typeface="Krona One"/>
                <a:sym typeface="Krona One"/>
              </a:defRPr>
            </a:lvl2pPr>
            <a:lvl3pPr lvl="2" rtl="0">
              <a:spcBef>
                <a:spcPts val="1600"/>
              </a:spcBef>
              <a:spcAft>
                <a:spcPts val="0"/>
              </a:spcAft>
              <a:buNone/>
              <a:defRPr sz="1200">
                <a:solidFill>
                  <a:schemeClr val="accent4"/>
                </a:solidFill>
                <a:latin typeface="Krona One"/>
                <a:ea typeface="Krona One"/>
                <a:cs typeface="Krona One"/>
                <a:sym typeface="Krona One"/>
              </a:defRPr>
            </a:lvl3pPr>
            <a:lvl4pPr lvl="3" rtl="0">
              <a:spcBef>
                <a:spcPts val="1600"/>
              </a:spcBef>
              <a:spcAft>
                <a:spcPts val="0"/>
              </a:spcAft>
              <a:buNone/>
              <a:defRPr sz="1200">
                <a:solidFill>
                  <a:schemeClr val="accent4"/>
                </a:solidFill>
                <a:latin typeface="Krona One"/>
                <a:ea typeface="Krona One"/>
                <a:cs typeface="Krona One"/>
                <a:sym typeface="Krona One"/>
              </a:defRPr>
            </a:lvl4pPr>
            <a:lvl5pPr lvl="4" rtl="0">
              <a:spcBef>
                <a:spcPts val="1600"/>
              </a:spcBef>
              <a:spcAft>
                <a:spcPts val="0"/>
              </a:spcAft>
              <a:buNone/>
              <a:defRPr sz="1200">
                <a:solidFill>
                  <a:schemeClr val="accent4"/>
                </a:solidFill>
                <a:latin typeface="Krona One"/>
                <a:ea typeface="Krona One"/>
                <a:cs typeface="Krona One"/>
                <a:sym typeface="Krona One"/>
              </a:defRPr>
            </a:lvl5pPr>
            <a:lvl6pPr lvl="5" rtl="0">
              <a:spcBef>
                <a:spcPts val="1600"/>
              </a:spcBef>
              <a:spcAft>
                <a:spcPts val="0"/>
              </a:spcAft>
              <a:buNone/>
              <a:defRPr sz="1200">
                <a:solidFill>
                  <a:schemeClr val="accent4"/>
                </a:solidFill>
                <a:latin typeface="Krona One"/>
                <a:ea typeface="Krona One"/>
                <a:cs typeface="Krona One"/>
                <a:sym typeface="Krona One"/>
              </a:defRPr>
            </a:lvl6pPr>
            <a:lvl7pPr lvl="6" rtl="0">
              <a:spcBef>
                <a:spcPts val="1600"/>
              </a:spcBef>
              <a:spcAft>
                <a:spcPts val="0"/>
              </a:spcAft>
              <a:buNone/>
              <a:defRPr sz="1200">
                <a:solidFill>
                  <a:schemeClr val="accent4"/>
                </a:solidFill>
                <a:latin typeface="Krona One"/>
                <a:ea typeface="Krona One"/>
                <a:cs typeface="Krona One"/>
                <a:sym typeface="Krona One"/>
              </a:defRPr>
            </a:lvl7pPr>
            <a:lvl8pPr lvl="7" rtl="0">
              <a:spcBef>
                <a:spcPts val="1600"/>
              </a:spcBef>
              <a:spcAft>
                <a:spcPts val="0"/>
              </a:spcAft>
              <a:buNone/>
              <a:defRPr sz="1200">
                <a:solidFill>
                  <a:schemeClr val="accent4"/>
                </a:solidFill>
                <a:latin typeface="Krona One"/>
                <a:ea typeface="Krona One"/>
                <a:cs typeface="Krona One"/>
                <a:sym typeface="Krona One"/>
              </a:defRPr>
            </a:lvl8pPr>
            <a:lvl9pPr lvl="8" rtl="0">
              <a:spcBef>
                <a:spcPts val="1600"/>
              </a:spcBef>
              <a:spcAft>
                <a:spcPts val="1600"/>
              </a:spcAft>
              <a:buNone/>
              <a:defRPr sz="1200">
                <a:solidFill>
                  <a:schemeClr val="accent4"/>
                </a:solidFill>
                <a:latin typeface="Krona One"/>
                <a:ea typeface="Krona One"/>
                <a:cs typeface="Krona One"/>
                <a:sym typeface="Krona One"/>
              </a:defRPr>
            </a:lvl9pPr>
          </a:lstStyle>
          <a:p>
            <a:endParaRPr/>
          </a:p>
        </p:txBody>
      </p:sp>
      <p:sp>
        <p:nvSpPr>
          <p:cNvPr id="474" name="Google Shape;474;p19"/>
          <p:cNvSpPr txBox="1">
            <a:spLocks noGrp="1"/>
          </p:cNvSpPr>
          <p:nvPr>
            <p:ph type="subTitle" idx="4"/>
          </p:nvPr>
        </p:nvSpPr>
        <p:spPr>
          <a:xfrm>
            <a:off x="5962550" y="2660150"/>
            <a:ext cx="2371800" cy="67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300">
                <a:solidFill>
                  <a:schemeClr val="lt1"/>
                </a:solidFill>
              </a:defRPr>
            </a:lvl1pPr>
            <a:lvl2pPr lvl="1" rtl="0">
              <a:lnSpc>
                <a:spcPct val="100000"/>
              </a:lnSpc>
              <a:spcBef>
                <a:spcPts val="0"/>
              </a:spcBef>
              <a:spcAft>
                <a:spcPts val="0"/>
              </a:spcAft>
              <a:buNone/>
              <a:defRPr sz="1300">
                <a:solidFill>
                  <a:schemeClr val="lt1"/>
                </a:solidFill>
              </a:defRPr>
            </a:lvl2pPr>
            <a:lvl3pPr lvl="2" rtl="0">
              <a:lnSpc>
                <a:spcPct val="100000"/>
              </a:lnSpc>
              <a:spcBef>
                <a:spcPts val="0"/>
              </a:spcBef>
              <a:spcAft>
                <a:spcPts val="0"/>
              </a:spcAft>
              <a:buNone/>
              <a:defRPr sz="1300">
                <a:solidFill>
                  <a:schemeClr val="lt1"/>
                </a:solidFill>
              </a:defRPr>
            </a:lvl3pPr>
            <a:lvl4pPr lvl="3" rtl="0">
              <a:lnSpc>
                <a:spcPct val="100000"/>
              </a:lnSpc>
              <a:spcBef>
                <a:spcPts val="0"/>
              </a:spcBef>
              <a:spcAft>
                <a:spcPts val="0"/>
              </a:spcAft>
              <a:buNone/>
              <a:defRPr sz="1300">
                <a:solidFill>
                  <a:schemeClr val="lt1"/>
                </a:solidFill>
              </a:defRPr>
            </a:lvl4pPr>
            <a:lvl5pPr lvl="4" rtl="0">
              <a:lnSpc>
                <a:spcPct val="100000"/>
              </a:lnSpc>
              <a:spcBef>
                <a:spcPts val="0"/>
              </a:spcBef>
              <a:spcAft>
                <a:spcPts val="0"/>
              </a:spcAft>
              <a:buNone/>
              <a:defRPr sz="1300">
                <a:solidFill>
                  <a:schemeClr val="lt1"/>
                </a:solidFill>
              </a:defRPr>
            </a:lvl5pPr>
            <a:lvl6pPr lvl="5" rtl="0">
              <a:lnSpc>
                <a:spcPct val="100000"/>
              </a:lnSpc>
              <a:spcBef>
                <a:spcPts val="0"/>
              </a:spcBef>
              <a:spcAft>
                <a:spcPts val="0"/>
              </a:spcAft>
              <a:buNone/>
              <a:defRPr sz="1300">
                <a:solidFill>
                  <a:schemeClr val="lt1"/>
                </a:solidFill>
              </a:defRPr>
            </a:lvl6pPr>
            <a:lvl7pPr lvl="6" rtl="0">
              <a:lnSpc>
                <a:spcPct val="100000"/>
              </a:lnSpc>
              <a:spcBef>
                <a:spcPts val="0"/>
              </a:spcBef>
              <a:spcAft>
                <a:spcPts val="0"/>
              </a:spcAft>
              <a:buNone/>
              <a:defRPr sz="1300">
                <a:solidFill>
                  <a:schemeClr val="lt1"/>
                </a:solidFill>
              </a:defRPr>
            </a:lvl7pPr>
            <a:lvl8pPr lvl="7" rtl="0">
              <a:lnSpc>
                <a:spcPct val="100000"/>
              </a:lnSpc>
              <a:spcBef>
                <a:spcPts val="0"/>
              </a:spcBef>
              <a:spcAft>
                <a:spcPts val="0"/>
              </a:spcAft>
              <a:buNone/>
              <a:defRPr sz="1300">
                <a:solidFill>
                  <a:schemeClr val="lt1"/>
                </a:solidFill>
              </a:defRPr>
            </a:lvl8pPr>
            <a:lvl9pPr lvl="8" rtl="0">
              <a:lnSpc>
                <a:spcPct val="100000"/>
              </a:lnSpc>
              <a:spcBef>
                <a:spcPts val="0"/>
              </a:spcBef>
              <a:spcAft>
                <a:spcPts val="0"/>
              </a:spcAft>
              <a:buNone/>
              <a:defRPr sz="1300">
                <a:solidFill>
                  <a:schemeClr val="lt1"/>
                </a:solidFill>
              </a:defRPr>
            </a:lvl9pPr>
          </a:lstStyle>
          <a:p>
            <a:endParaRPr/>
          </a:p>
        </p:txBody>
      </p:sp>
      <p:sp>
        <p:nvSpPr>
          <p:cNvPr id="475" name="Google Shape;475;p19"/>
          <p:cNvSpPr txBox="1">
            <a:spLocks noGrp="1"/>
          </p:cNvSpPr>
          <p:nvPr>
            <p:ph type="subTitle" idx="5"/>
          </p:nvPr>
        </p:nvSpPr>
        <p:spPr>
          <a:xfrm>
            <a:off x="5962551" y="3336648"/>
            <a:ext cx="1671300" cy="347400"/>
          </a:xfrm>
          <a:prstGeom prst="rect">
            <a:avLst/>
          </a:prstGeom>
          <a:solidFill>
            <a:schemeClr val="accent1"/>
          </a:solidFill>
        </p:spPr>
        <p:txBody>
          <a:bodyPr spcFirstLastPara="1" wrap="square" lIns="91425" tIns="91425" rIns="91425" bIns="91425" anchor="t" anchorCtr="0">
            <a:noAutofit/>
          </a:bodyPr>
          <a:lstStyle>
            <a:lvl1pPr lvl="0" rtl="0">
              <a:spcBef>
                <a:spcPts val="0"/>
              </a:spcBef>
              <a:spcAft>
                <a:spcPts val="0"/>
              </a:spcAft>
              <a:buNone/>
              <a:defRPr sz="1200">
                <a:solidFill>
                  <a:schemeClr val="accent4"/>
                </a:solidFill>
                <a:latin typeface="Krona One"/>
                <a:ea typeface="Krona One"/>
                <a:cs typeface="Krona One"/>
                <a:sym typeface="Krona One"/>
              </a:defRPr>
            </a:lvl1pPr>
            <a:lvl2pPr lvl="1" rtl="0">
              <a:spcBef>
                <a:spcPts val="1600"/>
              </a:spcBef>
              <a:spcAft>
                <a:spcPts val="0"/>
              </a:spcAft>
              <a:buNone/>
              <a:defRPr sz="1200">
                <a:solidFill>
                  <a:schemeClr val="accent4"/>
                </a:solidFill>
                <a:latin typeface="Krona One"/>
                <a:ea typeface="Krona One"/>
                <a:cs typeface="Krona One"/>
                <a:sym typeface="Krona One"/>
              </a:defRPr>
            </a:lvl2pPr>
            <a:lvl3pPr lvl="2" rtl="0">
              <a:spcBef>
                <a:spcPts val="1600"/>
              </a:spcBef>
              <a:spcAft>
                <a:spcPts val="0"/>
              </a:spcAft>
              <a:buNone/>
              <a:defRPr sz="1200">
                <a:solidFill>
                  <a:schemeClr val="accent4"/>
                </a:solidFill>
                <a:latin typeface="Krona One"/>
                <a:ea typeface="Krona One"/>
                <a:cs typeface="Krona One"/>
                <a:sym typeface="Krona One"/>
              </a:defRPr>
            </a:lvl3pPr>
            <a:lvl4pPr lvl="3" rtl="0">
              <a:spcBef>
                <a:spcPts val="1600"/>
              </a:spcBef>
              <a:spcAft>
                <a:spcPts val="0"/>
              </a:spcAft>
              <a:buNone/>
              <a:defRPr sz="1200">
                <a:solidFill>
                  <a:schemeClr val="accent4"/>
                </a:solidFill>
                <a:latin typeface="Krona One"/>
                <a:ea typeface="Krona One"/>
                <a:cs typeface="Krona One"/>
                <a:sym typeface="Krona One"/>
              </a:defRPr>
            </a:lvl4pPr>
            <a:lvl5pPr lvl="4" rtl="0">
              <a:spcBef>
                <a:spcPts val="1600"/>
              </a:spcBef>
              <a:spcAft>
                <a:spcPts val="0"/>
              </a:spcAft>
              <a:buNone/>
              <a:defRPr sz="1200">
                <a:solidFill>
                  <a:schemeClr val="accent4"/>
                </a:solidFill>
                <a:latin typeface="Krona One"/>
                <a:ea typeface="Krona One"/>
                <a:cs typeface="Krona One"/>
                <a:sym typeface="Krona One"/>
              </a:defRPr>
            </a:lvl5pPr>
            <a:lvl6pPr lvl="5" rtl="0">
              <a:spcBef>
                <a:spcPts val="1600"/>
              </a:spcBef>
              <a:spcAft>
                <a:spcPts val="0"/>
              </a:spcAft>
              <a:buNone/>
              <a:defRPr sz="1200">
                <a:solidFill>
                  <a:schemeClr val="accent4"/>
                </a:solidFill>
                <a:latin typeface="Krona One"/>
                <a:ea typeface="Krona One"/>
                <a:cs typeface="Krona One"/>
                <a:sym typeface="Krona One"/>
              </a:defRPr>
            </a:lvl6pPr>
            <a:lvl7pPr lvl="6" rtl="0">
              <a:spcBef>
                <a:spcPts val="1600"/>
              </a:spcBef>
              <a:spcAft>
                <a:spcPts val="0"/>
              </a:spcAft>
              <a:buNone/>
              <a:defRPr sz="1200">
                <a:solidFill>
                  <a:schemeClr val="accent4"/>
                </a:solidFill>
                <a:latin typeface="Krona One"/>
                <a:ea typeface="Krona One"/>
                <a:cs typeface="Krona One"/>
                <a:sym typeface="Krona One"/>
              </a:defRPr>
            </a:lvl7pPr>
            <a:lvl8pPr lvl="7" rtl="0">
              <a:spcBef>
                <a:spcPts val="1600"/>
              </a:spcBef>
              <a:spcAft>
                <a:spcPts val="0"/>
              </a:spcAft>
              <a:buNone/>
              <a:defRPr sz="1200">
                <a:solidFill>
                  <a:schemeClr val="accent4"/>
                </a:solidFill>
                <a:latin typeface="Krona One"/>
                <a:ea typeface="Krona One"/>
                <a:cs typeface="Krona One"/>
                <a:sym typeface="Krona One"/>
              </a:defRPr>
            </a:lvl8pPr>
            <a:lvl9pPr lvl="8" rtl="0">
              <a:spcBef>
                <a:spcPts val="1600"/>
              </a:spcBef>
              <a:spcAft>
                <a:spcPts val="1600"/>
              </a:spcAft>
              <a:buNone/>
              <a:defRPr sz="1200">
                <a:solidFill>
                  <a:schemeClr val="accent4"/>
                </a:solidFill>
                <a:latin typeface="Krona One"/>
                <a:ea typeface="Krona One"/>
                <a:cs typeface="Krona One"/>
                <a:sym typeface="Krona One"/>
              </a:defRPr>
            </a:lvl9pPr>
          </a:lstStyle>
          <a:p>
            <a:endParaRPr/>
          </a:p>
        </p:txBody>
      </p:sp>
      <p:sp>
        <p:nvSpPr>
          <p:cNvPr id="476" name="Google Shape;476;p19"/>
          <p:cNvSpPr txBox="1">
            <a:spLocks noGrp="1"/>
          </p:cNvSpPr>
          <p:nvPr>
            <p:ph type="subTitle" idx="6"/>
          </p:nvPr>
        </p:nvSpPr>
        <p:spPr>
          <a:xfrm>
            <a:off x="5962550" y="3683925"/>
            <a:ext cx="2371800" cy="67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300">
                <a:solidFill>
                  <a:schemeClr val="lt1"/>
                </a:solidFill>
              </a:defRPr>
            </a:lvl1pPr>
            <a:lvl2pPr lvl="1" rtl="0">
              <a:lnSpc>
                <a:spcPct val="100000"/>
              </a:lnSpc>
              <a:spcBef>
                <a:spcPts val="0"/>
              </a:spcBef>
              <a:spcAft>
                <a:spcPts val="0"/>
              </a:spcAft>
              <a:buNone/>
              <a:defRPr sz="1300">
                <a:solidFill>
                  <a:schemeClr val="lt1"/>
                </a:solidFill>
              </a:defRPr>
            </a:lvl2pPr>
            <a:lvl3pPr lvl="2" rtl="0">
              <a:lnSpc>
                <a:spcPct val="100000"/>
              </a:lnSpc>
              <a:spcBef>
                <a:spcPts val="0"/>
              </a:spcBef>
              <a:spcAft>
                <a:spcPts val="0"/>
              </a:spcAft>
              <a:buNone/>
              <a:defRPr sz="1300">
                <a:solidFill>
                  <a:schemeClr val="lt1"/>
                </a:solidFill>
              </a:defRPr>
            </a:lvl3pPr>
            <a:lvl4pPr lvl="3" rtl="0">
              <a:lnSpc>
                <a:spcPct val="100000"/>
              </a:lnSpc>
              <a:spcBef>
                <a:spcPts val="0"/>
              </a:spcBef>
              <a:spcAft>
                <a:spcPts val="0"/>
              </a:spcAft>
              <a:buNone/>
              <a:defRPr sz="1300">
                <a:solidFill>
                  <a:schemeClr val="lt1"/>
                </a:solidFill>
              </a:defRPr>
            </a:lvl4pPr>
            <a:lvl5pPr lvl="4" rtl="0">
              <a:lnSpc>
                <a:spcPct val="100000"/>
              </a:lnSpc>
              <a:spcBef>
                <a:spcPts val="0"/>
              </a:spcBef>
              <a:spcAft>
                <a:spcPts val="0"/>
              </a:spcAft>
              <a:buNone/>
              <a:defRPr sz="1300">
                <a:solidFill>
                  <a:schemeClr val="lt1"/>
                </a:solidFill>
              </a:defRPr>
            </a:lvl5pPr>
            <a:lvl6pPr lvl="5" rtl="0">
              <a:lnSpc>
                <a:spcPct val="100000"/>
              </a:lnSpc>
              <a:spcBef>
                <a:spcPts val="0"/>
              </a:spcBef>
              <a:spcAft>
                <a:spcPts val="0"/>
              </a:spcAft>
              <a:buNone/>
              <a:defRPr sz="1300">
                <a:solidFill>
                  <a:schemeClr val="lt1"/>
                </a:solidFill>
              </a:defRPr>
            </a:lvl6pPr>
            <a:lvl7pPr lvl="6" rtl="0">
              <a:lnSpc>
                <a:spcPct val="100000"/>
              </a:lnSpc>
              <a:spcBef>
                <a:spcPts val="0"/>
              </a:spcBef>
              <a:spcAft>
                <a:spcPts val="0"/>
              </a:spcAft>
              <a:buNone/>
              <a:defRPr sz="1300">
                <a:solidFill>
                  <a:schemeClr val="lt1"/>
                </a:solidFill>
              </a:defRPr>
            </a:lvl7pPr>
            <a:lvl8pPr lvl="7" rtl="0">
              <a:lnSpc>
                <a:spcPct val="100000"/>
              </a:lnSpc>
              <a:spcBef>
                <a:spcPts val="0"/>
              </a:spcBef>
              <a:spcAft>
                <a:spcPts val="0"/>
              </a:spcAft>
              <a:buNone/>
              <a:defRPr sz="1300">
                <a:solidFill>
                  <a:schemeClr val="lt1"/>
                </a:solidFill>
              </a:defRPr>
            </a:lvl8pPr>
            <a:lvl9pPr lvl="8" rtl="0">
              <a:lnSpc>
                <a:spcPct val="100000"/>
              </a:lnSpc>
              <a:spcBef>
                <a:spcPts val="0"/>
              </a:spcBef>
              <a:spcAft>
                <a:spcPts val="0"/>
              </a:spcAft>
              <a:buNone/>
              <a:defRPr sz="1300">
                <a:solidFill>
                  <a:schemeClr val="lt1"/>
                </a:solidFill>
              </a:defRPr>
            </a:lvl9pPr>
          </a:lstStyle>
          <a:p>
            <a:endParaRPr/>
          </a:p>
        </p:txBody>
      </p:sp>
      <p:sp>
        <p:nvSpPr>
          <p:cNvPr id="477" name="Google Shape;477;p19"/>
          <p:cNvSpPr txBox="1">
            <a:spLocks noGrp="1"/>
          </p:cNvSpPr>
          <p:nvPr>
            <p:ph type="subTitle" idx="7"/>
          </p:nvPr>
        </p:nvSpPr>
        <p:spPr>
          <a:xfrm>
            <a:off x="1529150" y="1289098"/>
            <a:ext cx="1671300" cy="347400"/>
          </a:xfrm>
          <a:prstGeom prst="rect">
            <a:avLst/>
          </a:prstGeom>
          <a:solidFill>
            <a:schemeClr val="accent1"/>
          </a:solidFill>
        </p:spPr>
        <p:txBody>
          <a:bodyPr spcFirstLastPara="1" wrap="square" lIns="91425" tIns="91425" rIns="91425" bIns="91425" anchor="t" anchorCtr="0">
            <a:noAutofit/>
          </a:bodyPr>
          <a:lstStyle>
            <a:lvl1pPr lvl="0" algn="r" rtl="0">
              <a:spcBef>
                <a:spcPts val="0"/>
              </a:spcBef>
              <a:spcAft>
                <a:spcPts val="0"/>
              </a:spcAft>
              <a:buNone/>
              <a:defRPr sz="1200">
                <a:solidFill>
                  <a:schemeClr val="accent4"/>
                </a:solidFill>
                <a:latin typeface="Krona One"/>
                <a:ea typeface="Krona One"/>
                <a:cs typeface="Krona One"/>
                <a:sym typeface="Krona One"/>
              </a:defRPr>
            </a:lvl1pPr>
            <a:lvl2pPr lvl="1" algn="r" rtl="0">
              <a:spcBef>
                <a:spcPts val="1600"/>
              </a:spcBef>
              <a:spcAft>
                <a:spcPts val="0"/>
              </a:spcAft>
              <a:buNone/>
              <a:defRPr sz="1200">
                <a:solidFill>
                  <a:schemeClr val="accent4"/>
                </a:solidFill>
                <a:latin typeface="Krona One"/>
                <a:ea typeface="Krona One"/>
                <a:cs typeface="Krona One"/>
                <a:sym typeface="Krona One"/>
              </a:defRPr>
            </a:lvl2pPr>
            <a:lvl3pPr lvl="2" algn="r" rtl="0">
              <a:spcBef>
                <a:spcPts val="1600"/>
              </a:spcBef>
              <a:spcAft>
                <a:spcPts val="0"/>
              </a:spcAft>
              <a:buNone/>
              <a:defRPr sz="1200">
                <a:solidFill>
                  <a:schemeClr val="accent4"/>
                </a:solidFill>
                <a:latin typeface="Krona One"/>
                <a:ea typeface="Krona One"/>
                <a:cs typeface="Krona One"/>
                <a:sym typeface="Krona One"/>
              </a:defRPr>
            </a:lvl3pPr>
            <a:lvl4pPr lvl="3" algn="r" rtl="0">
              <a:spcBef>
                <a:spcPts val="1600"/>
              </a:spcBef>
              <a:spcAft>
                <a:spcPts val="0"/>
              </a:spcAft>
              <a:buNone/>
              <a:defRPr sz="1200">
                <a:solidFill>
                  <a:schemeClr val="accent4"/>
                </a:solidFill>
                <a:latin typeface="Krona One"/>
                <a:ea typeface="Krona One"/>
                <a:cs typeface="Krona One"/>
                <a:sym typeface="Krona One"/>
              </a:defRPr>
            </a:lvl4pPr>
            <a:lvl5pPr lvl="4" algn="r" rtl="0">
              <a:spcBef>
                <a:spcPts val="1600"/>
              </a:spcBef>
              <a:spcAft>
                <a:spcPts val="0"/>
              </a:spcAft>
              <a:buNone/>
              <a:defRPr sz="1200">
                <a:solidFill>
                  <a:schemeClr val="accent4"/>
                </a:solidFill>
                <a:latin typeface="Krona One"/>
                <a:ea typeface="Krona One"/>
                <a:cs typeface="Krona One"/>
                <a:sym typeface="Krona One"/>
              </a:defRPr>
            </a:lvl5pPr>
            <a:lvl6pPr lvl="5" algn="r" rtl="0">
              <a:spcBef>
                <a:spcPts val="1600"/>
              </a:spcBef>
              <a:spcAft>
                <a:spcPts val="0"/>
              </a:spcAft>
              <a:buNone/>
              <a:defRPr sz="1200">
                <a:solidFill>
                  <a:schemeClr val="accent4"/>
                </a:solidFill>
                <a:latin typeface="Krona One"/>
                <a:ea typeface="Krona One"/>
                <a:cs typeface="Krona One"/>
                <a:sym typeface="Krona One"/>
              </a:defRPr>
            </a:lvl6pPr>
            <a:lvl7pPr lvl="6" algn="r" rtl="0">
              <a:spcBef>
                <a:spcPts val="1600"/>
              </a:spcBef>
              <a:spcAft>
                <a:spcPts val="0"/>
              </a:spcAft>
              <a:buNone/>
              <a:defRPr sz="1200">
                <a:solidFill>
                  <a:schemeClr val="accent4"/>
                </a:solidFill>
                <a:latin typeface="Krona One"/>
                <a:ea typeface="Krona One"/>
                <a:cs typeface="Krona One"/>
                <a:sym typeface="Krona One"/>
              </a:defRPr>
            </a:lvl7pPr>
            <a:lvl8pPr lvl="7" algn="r" rtl="0">
              <a:spcBef>
                <a:spcPts val="1600"/>
              </a:spcBef>
              <a:spcAft>
                <a:spcPts val="0"/>
              </a:spcAft>
              <a:buNone/>
              <a:defRPr sz="1200">
                <a:solidFill>
                  <a:schemeClr val="accent4"/>
                </a:solidFill>
                <a:latin typeface="Krona One"/>
                <a:ea typeface="Krona One"/>
                <a:cs typeface="Krona One"/>
                <a:sym typeface="Krona One"/>
              </a:defRPr>
            </a:lvl8pPr>
            <a:lvl9pPr lvl="8" algn="r" rtl="0">
              <a:spcBef>
                <a:spcPts val="1600"/>
              </a:spcBef>
              <a:spcAft>
                <a:spcPts val="1600"/>
              </a:spcAft>
              <a:buNone/>
              <a:defRPr sz="1200">
                <a:solidFill>
                  <a:schemeClr val="accent4"/>
                </a:solidFill>
                <a:latin typeface="Krona One"/>
                <a:ea typeface="Krona One"/>
                <a:cs typeface="Krona One"/>
                <a:sym typeface="Krona One"/>
              </a:defRPr>
            </a:lvl9pPr>
          </a:lstStyle>
          <a:p>
            <a:endParaRPr/>
          </a:p>
        </p:txBody>
      </p:sp>
      <p:sp>
        <p:nvSpPr>
          <p:cNvPr id="478" name="Google Shape;478;p19"/>
          <p:cNvSpPr txBox="1">
            <a:spLocks noGrp="1"/>
          </p:cNvSpPr>
          <p:nvPr>
            <p:ph type="subTitle" idx="8"/>
          </p:nvPr>
        </p:nvSpPr>
        <p:spPr>
          <a:xfrm>
            <a:off x="828650" y="1636375"/>
            <a:ext cx="2371800" cy="676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300">
                <a:solidFill>
                  <a:schemeClr val="lt1"/>
                </a:solidFill>
              </a:defRPr>
            </a:lvl1pPr>
            <a:lvl2pPr lvl="1" algn="r" rtl="0">
              <a:lnSpc>
                <a:spcPct val="100000"/>
              </a:lnSpc>
              <a:spcBef>
                <a:spcPts val="0"/>
              </a:spcBef>
              <a:spcAft>
                <a:spcPts val="0"/>
              </a:spcAft>
              <a:buNone/>
              <a:defRPr sz="1300">
                <a:solidFill>
                  <a:schemeClr val="lt1"/>
                </a:solidFill>
              </a:defRPr>
            </a:lvl2pPr>
            <a:lvl3pPr lvl="2" algn="r" rtl="0">
              <a:lnSpc>
                <a:spcPct val="100000"/>
              </a:lnSpc>
              <a:spcBef>
                <a:spcPts val="0"/>
              </a:spcBef>
              <a:spcAft>
                <a:spcPts val="0"/>
              </a:spcAft>
              <a:buNone/>
              <a:defRPr sz="1300">
                <a:solidFill>
                  <a:schemeClr val="lt1"/>
                </a:solidFill>
              </a:defRPr>
            </a:lvl3pPr>
            <a:lvl4pPr lvl="3" algn="r" rtl="0">
              <a:lnSpc>
                <a:spcPct val="100000"/>
              </a:lnSpc>
              <a:spcBef>
                <a:spcPts val="0"/>
              </a:spcBef>
              <a:spcAft>
                <a:spcPts val="0"/>
              </a:spcAft>
              <a:buNone/>
              <a:defRPr sz="1300">
                <a:solidFill>
                  <a:schemeClr val="lt1"/>
                </a:solidFill>
              </a:defRPr>
            </a:lvl4pPr>
            <a:lvl5pPr lvl="4" algn="r" rtl="0">
              <a:lnSpc>
                <a:spcPct val="100000"/>
              </a:lnSpc>
              <a:spcBef>
                <a:spcPts val="0"/>
              </a:spcBef>
              <a:spcAft>
                <a:spcPts val="0"/>
              </a:spcAft>
              <a:buNone/>
              <a:defRPr sz="1300">
                <a:solidFill>
                  <a:schemeClr val="lt1"/>
                </a:solidFill>
              </a:defRPr>
            </a:lvl5pPr>
            <a:lvl6pPr lvl="5" algn="r" rtl="0">
              <a:lnSpc>
                <a:spcPct val="100000"/>
              </a:lnSpc>
              <a:spcBef>
                <a:spcPts val="0"/>
              </a:spcBef>
              <a:spcAft>
                <a:spcPts val="0"/>
              </a:spcAft>
              <a:buNone/>
              <a:defRPr sz="1300">
                <a:solidFill>
                  <a:schemeClr val="lt1"/>
                </a:solidFill>
              </a:defRPr>
            </a:lvl6pPr>
            <a:lvl7pPr lvl="6" algn="r" rtl="0">
              <a:lnSpc>
                <a:spcPct val="100000"/>
              </a:lnSpc>
              <a:spcBef>
                <a:spcPts val="0"/>
              </a:spcBef>
              <a:spcAft>
                <a:spcPts val="0"/>
              </a:spcAft>
              <a:buNone/>
              <a:defRPr sz="1300">
                <a:solidFill>
                  <a:schemeClr val="lt1"/>
                </a:solidFill>
              </a:defRPr>
            </a:lvl7pPr>
            <a:lvl8pPr lvl="7" algn="r" rtl="0">
              <a:lnSpc>
                <a:spcPct val="100000"/>
              </a:lnSpc>
              <a:spcBef>
                <a:spcPts val="0"/>
              </a:spcBef>
              <a:spcAft>
                <a:spcPts val="0"/>
              </a:spcAft>
              <a:buNone/>
              <a:defRPr sz="1300">
                <a:solidFill>
                  <a:schemeClr val="lt1"/>
                </a:solidFill>
              </a:defRPr>
            </a:lvl8pPr>
            <a:lvl9pPr lvl="8" algn="r" rtl="0">
              <a:lnSpc>
                <a:spcPct val="100000"/>
              </a:lnSpc>
              <a:spcBef>
                <a:spcPts val="0"/>
              </a:spcBef>
              <a:spcAft>
                <a:spcPts val="0"/>
              </a:spcAft>
              <a:buNone/>
              <a:defRPr sz="1300">
                <a:solidFill>
                  <a:schemeClr val="lt1"/>
                </a:solidFill>
              </a:defRPr>
            </a:lvl9pPr>
          </a:lstStyle>
          <a:p>
            <a:endParaRPr/>
          </a:p>
        </p:txBody>
      </p:sp>
      <p:sp>
        <p:nvSpPr>
          <p:cNvPr id="479" name="Google Shape;479;p19"/>
          <p:cNvSpPr txBox="1">
            <a:spLocks noGrp="1"/>
          </p:cNvSpPr>
          <p:nvPr>
            <p:ph type="subTitle" idx="9"/>
          </p:nvPr>
        </p:nvSpPr>
        <p:spPr>
          <a:xfrm>
            <a:off x="1529150" y="2312873"/>
            <a:ext cx="1671300" cy="347400"/>
          </a:xfrm>
          <a:prstGeom prst="rect">
            <a:avLst/>
          </a:prstGeom>
          <a:solidFill>
            <a:schemeClr val="accent1"/>
          </a:solidFill>
        </p:spPr>
        <p:txBody>
          <a:bodyPr spcFirstLastPara="1" wrap="square" lIns="91425" tIns="91425" rIns="91425" bIns="91425" anchor="t" anchorCtr="0">
            <a:noAutofit/>
          </a:bodyPr>
          <a:lstStyle>
            <a:lvl1pPr lvl="0" algn="r" rtl="0">
              <a:spcBef>
                <a:spcPts val="0"/>
              </a:spcBef>
              <a:spcAft>
                <a:spcPts val="0"/>
              </a:spcAft>
              <a:buNone/>
              <a:defRPr sz="1200">
                <a:solidFill>
                  <a:schemeClr val="accent4"/>
                </a:solidFill>
                <a:latin typeface="Krona One"/>
                <a:ea typeface="Krona One"/>
                <a:cs typeface="Krona One"/>
                <a:sym typeface="Krona One"/>
              </a:defRPr>
            </a:lvl1pPr>
            <a:lvl2pPr lvl="1" algn="r" rtl="0">
              <a:spcBef>
                <a:spcPts val="1600"/>
              </a:spcBef>
              <a:spcAft>
                <a:spcPts val="0"/>
              </a:spcAft>
              <a:buNone/>
              <a:defRPr sz="1200">
                <a:solidFill>
                  <a:schemeClr val="accent4"/>
                </a:solidFill>
                <a:latin typeface="Krona One"/>
                <a:ea typeface="Krona One"/>
                <a:cs typeface="Krona One"/>
                <a:sym typeface="Krona One"/>
              </a:defRPr>
            </a:lvl2pPr>
            <a:lvl3pPr lvl="2" algn="r" rtl="0">
              <a:spcBef>
                <a:spcPts val="1600"/>
              </a:spcBef>
              <a:spcAft>
                <a:spcPts val="0"/>
              </a:spcAft>
              <a:buNone/>
              <a:defRPr sz="1200">
                <a:solidFill>
                  <a:schemeClr val="accent4"/>
                </a:solidFill>
                <a:latin typeface="Krona One"/>
                <a:ea typeface="Krona One"/>
                <a:cs typeface="Krona One"/>
                <a:sym typeface="Krona One"/>
              </a:defRPr>
            </a:lvl3pPr>
            <a:lvl4pPr lvl="3" algn="r" rtl="0">
              <a:spcBef>
                <a:spcPts val="1600"/>
              </a:spcBef>
              <a:spcAft>
                <a:spcPts val="0"/>
              </a:spcAft>
              <a:buNone/>
              <a:defRPr sz="1200">
                <a:solidFill>
                  <a:schemeClr val="accent4"/>
                </a:solidFill>
                <a:latin typeface="Krona One"/>
                <a:ea typeface="Krona One"/>
                <a:cs typeface="Krona One"/>
                <a:sym typeface="Krona One"/>
              </a:defRPr>
            </a:lvl4pPr>
            <a:lvl5pPr lvl="4" algn="r" rtl="0">
              <a:spcBef>
                <a:spcPts val="1600"/>
              </a:spcBef>
              <a:spcAft>
                <a:spcPts val="0"/>
              </a:spcAft>
              <a:buNone/>
              <a:defRPr sz="1200">
                <a:solidFill>
                  <a:schemeClr val="accent4"/>
                </a:solidFill>
                <a:latin typeface="Krona One"/>
                <a:ea typeface="Krona One"/>
                <a:cs typeface="Krona One"/>
                <a:sym typeface="Krona One"/>
              </a:defRPr>
            </a:lvl5pPr>
            <a:lvl6pPr lvl="5" algn="r" rtl="0">
              <a:spcBef>
                <a:spcPts val="1600"/>
              </a:spcBef>
              <a:spcAft>
                <a:spcPts val="0"/>
              </a:spcAft>
              <a:buNone/>
              <a:defRPr sz="1200">
                <a:solidFill>
                  <a:schemeClr val="accent4"/>
                </a:solidFill>
                <a:latin typeface="Krona One"/>
                <a:ea typeface="Krona One"/>
                <a:cs typeface="Krona One"/>
                <a:sym typeface="Krona One"/>
              </a:defRPr>
            </a:lvl6pPr>
            <a:lvl7pPr lvl="6" algn="r" rtl="0">
              <a:spcBef>
                <a:spcPts val="1600"/>
              </a:spcBef>
              <a:spcAft>
                <a:spcPts val="0"/>
              </a:spcAft>
              <a:buNone/>
              <a:defRPr sz="1200">
                <a:solidFill>
                  <a:schemeClr val="accent4"/>
                </a:solidFill>
                <a:latin typeface="Krona One"/>
                <a:ea typeface="Krona One"/>
                <a:cs typeface="Krona One"/>
                <a:sym typeface="Krona One"/>
              </a:defRPr>
            </a:lvl7pPr>
            <a:lvl8pPr lvl="7" algn="r" rtl="0">
              <a:spcBef>
                <a:spcPts val="1600"/>
              </a:spcBef>
              <a:spcAft>
                <a:spcPts val="0"/>
              </a:spcAft>
              <a:buNone/>
              <a:defRPr sz="1200">
                <a:solidFill>
                  <a:schemeClr val="accent4"/>
                </a:solidFill>
                <a:latin typeface="Krona One"/>
                <a:ea typeface="Krona One"/>
                <a:cs typeface="Krona One"/>
                <a:sym typeface="Krona One"/>
              </a:defRPr>
            </a:lvl8pPr>
            <a:lvl9pPr lvl="8" algn="r" rtl="0">
              <a:spcBef>
                <a:spcPts val="1600"/>
              </a:spcBef>
              <a:spcAft>
                <a:spcPts val="1600"/>
              </a:spcAft>
              <a:buNone/>
              <a:defRPr sz="1200">
                <a:solidFill>
                  <a:schemeClr val="accent4"/>
                </a:solidFill>
                <a:latin typeface="Krona One"/>
                <a:ea typeface="Krona One"/>
                <a:cs typeface="Krona One"/>
                <a:sym typeface="Krona One"/>
              </a:defRPr>
            </a:lvl9pPr>
          </a:lstStyle>
          <a:p>
            <a:endParaRPr/>
          </a:p>
        </p:txBody>
      </p:sp>
      <p:sp>
        <p:nvSpPr>
          <p:cNvPr id="480" name="Google Shape;480;p19"/>
          <p:cNvSpPr txBox="1">
            <a:spLocks noGrp="1"/>
          </p:cNvSpPr>
          <p:nvPr>
            <p:ph type="subTitle" idx="13"/>
          </p:nvPr>
        </p:nvSpPr>
        <p:spPr>
          <a:xfrm>
            <a:off x="828650" y="2660150"/>
            <a:ext cx="2371800" cy="676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300">
                <a:solidFill>
                  <a:schemeClr val="lt1"/>
                </a:solidFill>
              </a:defRPr>
            </a:lvl1pPr>
            <a:lvl2pPr lvl="1" algn="r" rtl="0">
              <a:lnSpc>
                <a:spcPct val="100000"/>
              </a:lnSpc>
              <a:spcBef>
                <a:spcPts val="0"/>
              </a:spcBef>
              <a:spcAft>
                <a:spcPts val="0"/>
              </a:spcAft>
              <a:buNone/>
              <a:defRPr sz="1300">
                <a:solidFill>
                  <a:schemeClr val="lt1"/>
                </a:solidFill>
              </a:defRPr>
            </a:lvl2pPr>
            <a:lvl3pPr lvl="2" algn="r" rtl="0">
              <a:lnSpc>
                <a:spcPct val="100000"/>
              </a:lnSpc>
              <a:spcBef>
                <a:spcPts val="0"/>
              </a:spcBef>
              <a:spcAft>
                <a:spcPts val="0"/>
              </a:spcAft>
              <a:buNone/>
              <a:defRPr sz="1300">
                <a:solidFill>
                  <a:schemeClr val="lt1"/>
                </a:solidFill>
              </a:defRPr>
            </a:lvl3pPr>
            <a:lvl4pPr lvl="3" algn="r" rtl="0">
              <a:lnSpc>
                <a:spcPct val="100000"/>
              </a:lnSpc>
              <a:spcBef>
                <a:spcPts val="0"/>
              </a:spcBef>
              <a:spcAft>
                <a:spcPts val="0"/>
              </a:spcAft>
              <a:buNone/>
              <a:defRPr sz="1300">
                <a:solidFill>
                  <a:schemeClr val="lt1"/>
                </a:solidFill>
              </a:defRPr>
            </a:lvl4pPr>
            <a:lvl5pPr lvl="4" algn="r" rtl="0">
              <a:lnSpc>
                <a:spcPct val="100000"/>
              </a:lnSpc>
              <a:spcBef>
                <a:spcPts val="0"/>
              </a:spcBef>
              <a:spcAft>
                <a:spcPts val="0"/>
              </a:spcAft>
              <a:buNone/>
              <a:defRPr sz="1300">
                <a:solidFill>
                  <a:schemeClr val="lt1"/>
                </a:solidFill>
              </a:defRPr>
            </a:lvl5pPr>
            <a:lvl6pPr lvl="5" algn="r" rtl="0">
              <a:lnSpc>
                <a:spcPct val="100000"/>
              </a:lnSpc>
              <a:spcBef>
                <a:spcPts val="0"/>
              </a:spcBef>
              <a:spcAft>
                <a:spcPts val="0"/>
              </a:spcAft>
              <a:buNone/>
              <a:defRPr sz="1300">
                <a:solidFill>
                  <a:schemeClr val="lt1"/>
                </a:solidFill>
              </a:defRPr>
            </a:lvl6pPr>
            <a:lvl7pPr lvl="6" algn="r" rtl="0">
              <a:lnSpc>
                <a:spcPct val="100000"/>
              </a:lnSpc>
              <a:spcBef>
                <a:spcPts val="0"/>
              </a:spcBef>
              <a:spcAft>
                <a:spcPts val="0"/>
              </a:spcAft>
              <a:buNone/>
              <a:defRPr sz="1300">
                <a:solidFill>
                  <a:schemeClr val="lt1"/>
                </a:solidFill>
              </a:defRPr>
            </a:lvl7pPr>
            <a:lvl8pPr lvl="7" algn="r" rtl="0">
              <a:lnSpc>
                <a:spcPct val="100000"/>
              </a:lnSpc>
              <a:spcBef>
                <a:spcPts val="0"/>
              </a:spcBef>
              <a:spcAft>
                <a:spcPts val="0"/>
              </a:spcAft>
              <a:buNone/>
              <a:defRPr sz="1300">
                <a:solidFill>
                  <a:schemeClr val="lt1"/>
                </a:solidFill>
              </a:defRPr>
            </a:lvl8pPr>
            <a:lvl9pPr lvl="8" algn="r" rtl="0">
              <a:lnSpc>
                <a:spcPct val="100000"/>
              </a:lnSpc>
              <a:spcBef>
                <a:spcPts val="0"/>
              </a:spcBef>
              <a:spcAft>
                <a:spcPts val="0"/>
              </a:spcAft>
              <a:buNone/>
              <a:defRPr sz="1300">
                <a:solidFill>
                  <a:schemeClr val="lt1"/>
                </a:solidFill>
              </a:defRPr>
            </a:lvl9pPr>
          </a:lstStyle>
          <a:p>
            <a:endParaRPr/>
          </a:p>
        </p:txBody>
      </p:sp>
      <p:sp>
        <p:nvSpPr>
          <p:cNvPr id="481" name="Google Shape;481;p19"/>
          <p:cNvSpPr txBox="1">
            <a:spLocks noGrp="1"/>
          </p:cNvSpPr>
          <p:nvPr>
            <p:ph type="subTitle" idx="14"/>
          </p:nvPr>
        </p:nvSpPr>
        <p:spPr>
          <a:xfrm>
            <a:off x="1529150" y="3336648"/>
            <a:ext cx="1671300" cy="347400"/>
          </a:xfrm>
          <a:prstGeom prst="rect">
            <a:avLst/>
          </a:prstGeom>
          <a:solidFill>
            <a:schemeClr val="accent1"/>
          </a:solidFill>
        </p:spPr>
        <p:txBody>
          <a:bodyPr spcFirstLastPara="1" wrap="square" lIns="91425" tIns="91425" rIns="91425" bIns="91425" anchor="t" anchorCtr="0">
            <a:noAutofit/>
          </a:bodyPr>
          <a:lstStyle>
            <a:lvl1pPr lvl="0" algn="r" rtl="0">
              <a:spcBef>
                <a:spcPts val="0"/>
              </a:spcBef>
              <a:spcAft>
                <a:spcPts val="0"/>
              </a:spcAft>
              <a:buNone/>
              <a:defRPr sz="1200">
                <a:solidFill>
                  <a:schemeClr val="accent4"/>
                </a:solidFill>
                <a:latin typeface="Krona One"/>
                <a:ea typeface="Krona One"/>
                <a:cs typeface="Krona One"/>
                <a:sym typeface="Krona One"/>
              </a:defRPr>
            </a:lvl1pPr>
            <a:lvl2pPr lvl="1" algn="r" rtl="0">
              <a:spcBef>
                <a:spcPts val="1600"/>
              </a:spcBef>
              <a:spcAft>
                <a:spcPts val="0"/>
              </a:spcAft>
              <a:buNone/>
              <a:defRPr sz="1200">
                <a:solidFill>
                  <a:schemeClr val="accent4"/>
                </a:solidFill>
                <a:latin typeface="Krona One"/>
                <a:ea typeface="Krona One"/>
                <a:cs typeface="Krona One"/>
                <a:sym typeface="Krona One"/>
              </a:defRPr>
            </a:lvl2pPr>
            <a:lvl3pPr lvl="2" algn="r" rtl="0">
              <a:spcBef>
                <a:spcPts val="1600"/>
              </a:spcBef>
              <a:spcAft>
                <a:spcPts val="0"/>
              </a:spcAft>
              <a:buNone/>
              <a:defRPr sz="1200">
                <a:solidFill>
                  <a:schemeClr val="accent4"/>
                </a:solidFill>
                <a:latin typeface="Krona One"/>
                <a:ea typeface="Krona One"/>
                <a:cs typeface="Krona One"/>
                <a:sym typeface="Krona One"/>
              </a:defRPr>
            </a:lvl3pPr>
            <a:lvl4pPr lvl="3" algn="r" rtl="0">
              <a:spcBef>
                <a:spcPts val="1600"/>
              </a:spcBef>
              <a:spcAft>
                <a:spcPts val="0"/>
              </a:spcAft>
              <a:buNone/>
              <a:defRPr sz="1200">
                <a:solidFill>
                  <a:schemeClr val="accent4"/>
                </a:solidFill>
                <a:latin typeface="Krona One"/>
                <a:ea typeface="Krona One"/>
                <a:cs typeface="Krona One"/>
                <a:sym typeface="Krona One"/>
              </a:defRPr>
            </a:lvl4pPr>
            <a:lvl5pPr lvl="4" algn="r" rtl="0">
              <a:spcBef>
                <a:spcPts val="1600"/>
              </a:spcBef>
              <a:spcAft>
                <a:spcPts val="0"/>
              </a:spcAft>
              <a:buNone/>
              <a:defRPr sz="1200">
                <a:solidFill>
                  <a:schemeClr val="accent4"/>
                </a:solidFill>
                <a:latin typeface="Krona One"/>
                <a:ea typeface="Krona One"/>
                <a:cs typeface="Krona One"/>
                <a:sym typeface="Krona One"/>
              </a:defRPr>
            </a:lvl5pPr>
            <a:lvl6pPr lvl="5" algn="r" rtl="0">
              <a:spcBef>
                <a:spcPts val="1600"/>
              </a:spcBef>
              <a:spcAft>
                <a:spcPts val="0"/>
              </a:spcAft>
              <a:buNone/>
              <a:defRPr sz="1200">
                <a:solidFill>
                  <a:schemeClr val="accent4"/>
                </a:solidFill>
                <a:latin typeface="Krona One"/>
                <a:ea typeface="Krona One"/>
                <a:cs typeface="Krona One"/>
                <a:sym typeface="Krona One"/>
              </a:defRPr>
            </a:lvl6pPr>
            <a:lvl7pPr lvl="6" algn="r" rtl="0">
              <a:spcBef>
                <a:spcPts val="1600"/>
              </a:spcBef>
              <a:spcAft>
                <a:spcPts val="0"/>
              </a:spcAft>
              <a:buNone/>
              <a:defRPr sz="1200">
                <a:solidFill>
                  <a:schemeClr val="accent4"/>
                </a:solidFill>
                <a:latin typeface="Krona One"/>
                <a:ea typeface="Krona One"/>
                <a:cs typeface="Krona One"/>
                <a:sym typeface="Krona One"/>
              </a:defRPr>
            </a:lvl7pPr>
            <a:lvl8pPr lvl="7" algn="r" rtl="0">
              <a:spcBef>
                <a:spcPts val="1600"/>
              </a:spcBef>
              <a:spcAft>
                <a:spcPts val="0"/>
              </a:spcAft>
              <a:buNone/>
              <a:defRPr sz="1200">
                <a:solidFill>
                  <a:schemeClr val="accent4"/>
                </a:solidFill>
                <a:latin typeface="Krona One"/>
                <a:ea typeface="Krona One"/>
                <a:cs typeface="Krona One"/>
                <a:sym typeface="Krona One"/>
              </a:defRPr>
            </a:lvl8pPr>
            <a:lvl9pPr lvl="8" algn="r" rtl="0">
              <a:spcBef>
                <a:spcPts val="1600"/>
              </a:spcBef>
              <a:spcAft>
                <a:spcPts val="1600"/>
              </a:spcAft>
              <a:buNone/>
              <a:defRPr sz="1200">
                <a:solidFill>
                  <a:schemeClr val="accent4"/>
                </a:solidFill>
                <a:latin typeface="Krona One"/>
                <a:ea typeface="Krona One"/>
                <a:cs typeface="Krona One"/>
                <a:sym typeface="Krona One"/>
              </a:defRPr>
            </a:lvl9pPr>
          </a:lstStyle>
          <a:p>
            <a:endParaRPr/>
          </a:p>
        </p:txBody>
      </p:sp>
      <p:sp>
        <p:nvSpPr>
          <p:cNvPr id="482" name="Google Shape;482;p19"/>
          <p:cNvSpPr txBox="1">
            <a:spLocks noGrp="1"/>
          </p:cNvSpPr>
          <p:nvPr>
            <p:ph type="subTitle" idx="15"/>
          </p:nvPr>
        </p:nvSpPr>
        <p:spPr>
          <a:xfrm>
            <a:off x="828650" y="3683925"/>
            <a:ext cx="2371800" cy="676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300">
                <a:solidFill>
                  <a:schemeClr val="lt1"/>
                </a:solidFill>
              </a:defRPr>
            </a:lvl1pPr>
            <a:lvl2pPr lvl="1" algn="r" rtl="0">
              <a:lnSpc>
                <a:spcPct val="100000"/>
              </a:lnSpc>
              <a:spcBef>
                <a:spcPts val="0"/>
              </a:spcBef>
              <a:spcAft>
                <a:spcPts val="0"/>
              </a:spcAft>
              <a:buNone/>
              <a:defRPr sz="1300">
                <a:solidFill>
                  <a:schemeClr val="lt1"/>
                </a:solidFill>
              </a:defRPr>
            </a:lvl2pPr>
            <a:lvl3pPr lvl="2" algn="r" rtl="0">
              <a:lnSpc>
                <a:spcPct val="100000"/>
              </a:lnSpc>
              <a:spcBef>
                <a:spcPts val="0"/>
              </a:spcBef>
              <a:spcAft>
                <a:spcPts val="0"/>
              </a:spcAft>
              <a:buNone/>
              <a:defRPr sz="1300">
                <a:solidFill>
                  <a:schemeClr val="lt1"/>
                </a:solidFill>
              </a:defRPr>
            </a:lvl3pPr>
            <a:lvl4pPr lvl="3" algn="r" rtl="0">
              <a:lnSpc>
                <a:spcPct val="100000"/>
              </a:lnSpc>
              <a:spcBef>
                <a:spcPts val="0"/>
              </a:spcBef>
              <a:spcAft>
                <a:spcPts val="0"/>
              </a:spcAft>
              <a:buNone/>
              <a:defRPr sz="1300">
                <a:solidFill>
                  <a:schemeClr val="lt1"/>
                </a:solidFill>
              </a:defRPr>
            </a:lvl4pPr>
            <a:lvl5pPr lvl="4" algn="r" rtl="0">
              <a:lnSpc>
                <a:spcPct val="100000"/>
              </a:lnSpc>
              <a:spcBef>
                <a:spcPts val="0"/>
              </a:spcBef>
              <a:spcAft>
                <a:spcPts val="0"/>
              </a:spcAft>
              <a:buNone/>
              <a:defRPr sz="1300">
                <a:solidFill>
                  <a:schemeClr val="lt1"/>
                </a:solidFill>
              </a:defRPr>
            </a:lvl5pPr>
            <a:lvl6pPr lvl="5" algn="r" rtl="0">
              <a:lnSpc>
                <a:spcPct val="100000"/>
              </a:lnSpc>
              <a:spcBef>
                <a:spcPts val="0"/>
              </a:spcBef>
              <a:spcAft>
                <a:spcPts val="0"/>
              </a:spcAft>
              <a:buNone/>
              <a:defRPr sz="1300">
                <a:solidFill>
                  <a:schemeClr val="lt1"/>
                </a:solidFill>
              </a:defRPr>
            </a:lvl6pPr>
            <a:lvl7pPr lvl="6" algn="r" rtl="0">
              <a:lnSpc>
                <a:spcPct val="100000"/>
              </a:lnSpc>
              <a:spcBef>
                <a:spcPts val="0"/>
              </a:spcBef>
              <a:spcAft>
                <a:spcPts val="0"/>
              </a:spcAft>
              <a:buNone/>
              <a:defRPr sz="1300">
                <a:solidFill>
                  <a:schemeClr val="lt1"/>
                </a:solidFill>
              </a:defRPr>
            </a:lvl7pPr>
            <a:lvl8pPr lvl="7" algn="r" rtl="0">
              <a:lnSpc>
                <a:spcPct val="100000"/>
              </a:lnSpc>
              <a:spcBef>
                <a:spcPts val="0"/>
              </a:spcBef>
              <a:spcAft>
                <a:spcPts val="0"/>
              </a:spcAft>
              <a:buNone/>
              <a:defRPr sz="1300">
                <a:solidFill>
                  <a:schemeClr val="lt1"/>
                </a:solidFill>
              </a:defRPr>
            </a:lvl8pPr>
            <a:lvl9pPr lvl="8" algn="r" rtl="0">
              <a:lnSpc>
                <a:spcPct val="100000"/>
              </a:lnSpc>
              <a:spcBef>
                <a:spcPts val="0"/>
              </a:spcBef>
              <a:spcAft>
                <a:spcPts val="0"/>
              </a:spcAft>
              <a:buNone/>
              <a:defRPr sz="1300">
                <a:solidFill>
                  <a:schemeClr val="lt1"/>
                </a:solidFill>
              </a:defRPr>
            </a:lvl9pPr>
          </a:lstStyle>
          <a:p>
            <a:endParaRPr/>
          </a:p>
        </p:txBody>
      </p:sp>
      <p:sp>
        <p:nvSpPr>
          <p:cNvPr id="483" name="Google Shape;483;p19"/>
          <p:cNvSpPr txBox="1">
            <a:spLocks noGrp="1"/>
          </p:cNvSpPr>
          <p:nvPr>
            <p:ph type="title" hasCustomPrompt="1"/>
          </p:nvPr>
        </p:nvSpPr>
        <p:spPr>
          <a:xfrm>
            <a:off x="3310000" y="1348350"/>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18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84" name="Google Shape;484;p19"/>
          <p:cNvSpPr txBox="1">
            <a:spLocks noGrp="1"/>
          </p:cNvSpPr>
          <p:nvPr>
            <p:ph type="title" idx="16" hasCustomPrompt="1"/>
          </p:nvPr>
        </p:nvSpPr>
        <p:spPr>
          <a:xfrm>
            <a:off x="3310000" y="2430675"/>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1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85" name="Google Shape;485;p19"/>
          <p:cNvSpPr txBox="1">
            <a:spLocks noGrp="1"/>
          </p:cNvSpPr>
          <p:nvPr>
            <p:ph type="title" idx="17" hasCustomPrompt="1"/>
          </p:nvPr>
        </p:nvSpPr>
        <p:spPr>
          <a:xfrm>
            <a:off x="3310000" y="3448225"/>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18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86" name="Google Shape;486;p19"/>
          <p:cNvSpPr txBox="1">
            <a:spLocks noGrp="1"/>
          </p:cNvSpPr>
          <p:nvPr>
            <p:ph type="title" idx="18" hasCustomPrompt="1"/>
          </p:nvPr>
        </p:nvSpPr>
        <p:spPr>
          <a:xfrm>
            <a:off x="4648175" y="1348350"/>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1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87" name="Google Shape;487;p19"/>
          <p:cNvSpPr txBox="1">
            <a:spLocks noGrp="1"/>
          </p:cNvSpPr>
          <p:nvPr>
            <p:ph type="title" idx="19" hasCustomPrompt="1"/>
          </p:nvPr>
        </p:nvSpPr>
        <p:spPr>
          <a:xfrm>
            <a:off x="4648175" y="2430675"/>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18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88" name="Google Shape;488;p19"/>
          <p:cNvSpPr txBox="1">
            <a:spLocks noGrp="1"/>
          </p:cNvSpPr>
          <p:nvPr>
            <p:ph type="title" idx="20" hasCustomPrompt="1"/>
          </p:nvPr>
        </p:nvSpPr>
        <p:spPr>
          <a:xfrm>
            <a:off x="4648175" y="3448225"/>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18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89" name="Google Shape;489;p19"/>
          <p:cNvSpPr txBox="1">
            <a:spLocks noGrp="1"/>
          </p:cNvSpPr>
          <p:nvPr>
            <p:ph type="title" idx="21"/>
          </p:nvPr>
        </p:nvSpPr>
        <p:spPr>
          <a:xfrm>
            <a:off x="713225" y="389177"/>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90"/>
        <p:cNvGrpSpPr/>
        <p:nvPr/>
      </p:nvGrpSpPr>
      <p:grpSpPr>
        <a:xfrm>
          <a:off x="0" y="0"/>
          <a:ext cx="0" cy="0"/>
          <a:chOff x="0" y="0"/>
          <a:chExt cx="0" cy="0"/>
        </a:xfrm>
      </p:grpSpPr>
      <p:sp>
        <p:nvSpPr>
          <p:cNvPr id="491" name="Google Shape;491;p20"/>
          <p:cNvSpPr/>
          <p:nvPr/>
        </p:nvSpPr>
        <p:spPr>
          <a:xfrm flipH="1">
            <a:off x="0" y="-78"/>
            <a:ext cx="9144000" cy="5139000"/>
          </a:xfrm>
          <a:prstGeom prst="rtTriangle">
            <a:avLst/>
          </a:prstGeom>
          <a:solidFill>
            <a:schemeClr val="accent4">
              <a:alpha val="32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0"/>
          <p:cNvSpPr txBox="1">
            <a:spLocks noGrp="1"/>
          </p:cNvSpPr>
          <p:nvPr>
            <p:ph type="subTitle" idx="1"/>
          </p:nvPr>
        </p:nvSpPr>
        <p:spPr>
          <a:xfrm>
            <a:off x="2669031" y="1419404"/>
            <a:ext cx="14172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chemeClr val="lt1"/>
                </a:solidFill>
                <a:latin typeface="Krona One"/>
                <a:ea typeface="Krona One"/>
                <a:cs typeface="Krona One"/>
                <a:sym typeface="Krona One"/>
              </a:defRPr>
            </a:lvl1pPr>
            <a:lvl2pPr lvl="1" rtl="0">
              <a:lnSpc>
                <a:spcPct val="100000"/>
              </a:lnSpc>
              <a:spcBef>
                <a:spcPts val="0"/>
              </a:spcBef>
              <a:spcAft>
                <a:spcPts val="0"/>
              </a:spcAft>
              <a:buNone/>
              <a:defRPr>
                <a:solidFill>
                  <a:schemeClr val="lt1"/>
                </a:solidFill>
                <a:latin typeface="Krona One"/>
                <a:ea typeface="Krona One"/>
                <a:cs typeface="Krona One"/>
                <a:sym typeface="Krona One"/>
              </a:defRPr>
            </a:lvl2pPr>
            <a:lvl3pPr lvl="2" rtl="0">
              <a:lnSpc>
                <a:spcPct val="100000"/>
              </a:lnSpc>
              <a:spcBef>
                <a:spcPts val="0"/>
              </a:spcBef>
              <a:spcAft>
                <a:spcPts val="0"/>
              </a:spcAft>
              <a:buNone/>
              <a:defRPr>
                <a:solidFill>
                  <a:schemeClr val="lt1"/>
                </a:solidFill>
                <a:latin typeface="Krona One"/>
                <a:ea typeface="Krona One"/>
                <a:cs typeface="Krona One"/>
                <a:sym typeface="Krona One"/>
              </a:defRPr>
            </a:lvl3pPr>
            <a:lvl4pPr lvl="3" rtl="0">
              <a:lnSpc>
                <a:spcPct val="100000"/>
              </a:lnSpc>
              <a:spcBef>
                <a:spcPts val="0"/>
              </a:spcBef>
              <a:spcAft>
                <a:spcPts val="0"/>
              </a:spcAft>
              <a:buNone/>
              <a:defRPr>
                <a:solidFill>
                  <a:schemeClr val="lt1"/>
                </a:solidFill>
                <a:latin typeface="Krona One"/>
                <a:ea typeface="Krona One"/>
                <a:cs typeface="Krona One"/>
                <a:sym typeface="Krona One"/>
              </a:defRPr>
            </a:lvl4pPr>
            <a:lvl5pPr lvl="4" rtl="0">
              <a:lnSpc>
                <a:spcPct val="100000"/>
              </a:lnSpc>
              <a:spcBef>
                <a:spcPts val="0"/>
              </a:spcBef>
              <a:spcAft>
                <a:spcPts val="0"/>
              </a:spcAft>
              <a:buNone/>
              <a:defRPr>
                <a:solidFill>
                  <a:schemeClr val="lt1"/>
                </a:solidFill>
                <a:latin typeface="Krona One"/>
                <a:ea typeface="Krona One"/>
                <a:cs typeface="Krona One"/>
                <a:sym typeface="Krona One"/>
              </a:defRPr>
            </a:lvl5pPr>
            <a:lvl6pPr lvl="5" rtl="0">
              <a:lnSpc>
                <a:spcPct val="100000"/>
              </a:lnSpc>
              <a:spcBef>
                <a:spcPts val="0"/>
              </a:spcBef>
              <a:spcAft>
                <a:spcPts val="0"/>
              </a:spcAft>
              <a:buNone/>
              <a:defRPr>
                <a:solidFill>
                  <a:schemeClr val="lt1"/>
                </a:solidFill>
                <a:latin typeface="Krona One"/>
                <a:ea typeface="Krona One"/>
                <a:cs typeface="Krona One"/>
                <a:sym typeface="Krona One"/>
              </a:defRPr>
            </a:lvl6pPr>
            <a:lvl7pPr lvl="6" rtl="0">
              <a:lnSpc>
                <a:spcPct val="100000"/>
              </a:lnSpc>
              <a:spcBef>
                <a:spcPts val="0"/>
              </a:spcBef>
              <a:spcAft>
                <a:spcPts val="0"/>
              </a:spcAft>
              <a:buNone/>
              <a:defRPr>
                <a:solidFill>
                  <a:schemeClr val="lt1"/>
                </a:solidFill>
                <a:latin typeface="Krona One"/>
                <a:ea typeface="Krona One"/>
                <a:cs typeface="Krona One"/>
                <a:sym typeface="Krona One"/>
              </a:defRPr>
            </a:lvl7pPr>
            <a:lvl8pPr lvl="7" rtl="0">
              <a:lnSpc>
                <a:spcPct val="100000"/>
              </a:lnSpc>
              <a:spcBef>
                <a:spcPts val="0"/>
              </a:spcBef>
              <a:spcAft>
                <a:spcPts val="0"/>
              </a:spcAft>
              <a:buNone/>
              <a:defRPr>
                <a:solidFill>
                  <a:schemeClr val="lt1"/>
                </a:solidFill>
                <a:latin typeface="Krona One"/>
                <a:ea typeface="Krona One"/>
                <a:cs typeface="Krona One"/>
                <a:sym typeface="Krona One"/>
              </a:defRPr>
            </a:lvl8pPr>
            <a:lvl9pPr lvl="8" rtl="0">
              <a:lnSpc>
                <a:spcPct val="100000"/>
              </a:lnSpc>
              <a:spcBef>
                <a:spcPts val="0"/>
              </a:spcBef>
              <a:spcAft>
                <a:spcPts val="0"/>
              </a:spcAft>
              <a:buNone/>
              <a:defRPr>
                <a:solidFill>
                  <a:schemeClr val="lt1"/>
                </a:solidFill>
                <a:latin typeface="Krona One"/>
                <a:ea typeface="Krona One"/>
                <a:cs typeface="Krona One"/>
                <a:sym typeface="Krona One"/>
              </a:defRPr>
            </a:lvl9pPr>
          </a:lstStyle>
          <a:p>
            <a:endParaRPr/>
          </a:p>
        </p:txBody>
      </p:sp>
      <p:sp>
        <p:nvSpPr>
          <p:cNvPr id="493" name="Google Shape;493;p20"/>
          <p:cNvSpPr txBox="1">
            <a:spLocks noGrp="1"/>
          </p:cNvSpPr>
          <p:nvPr>
            <p:ph type="subTitle" idx="2"/>
          </p:nvPr>
        </p:nvSpPr>
        <p:spPr>
          <a:xfrm>
            <a:off x="6240931" y="1419404"/>
            <a:ext cx="14172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chemeClr val="lt1"/>
                </a:solidFill>
                <a:latin typeface="Krona One"/>
                <a:ea typeface="Krona One"/>
                <a:cs typeface="Krona One"/>
                <a:sym typeface="Krona One"/>
              </a:defRPr>
            </a:lvl1pPr>
            <a:lvl2pPr lvl="1" rtl="0">
              <a:lnSpc>
                <a:spcPct val="100000"/>
              </a:lnSpc>
              <a:spcBef>
                <a:spcPts val="0"/>
              </a:spcBef>
              <a:spcAft>
                <a:spcPts val="0"/>
              </a:spcAft>
              <a:buNone/>
              <a:defRPr>
                <a:solidFill>
                  <a:schemeClr val="lt1"/>
                </a:solidFill>
                <a:latin typeface="Krona One"/>
                <a:ea typeface="Krona One"/>
                <a:cs typeface="Krona One"/>
                <a:sym typeface="Krona One"/>
              </a:defRPr>
            </a:lvl2pPr>
            <a:lvl3pPr lvl="2" rtl="0">
              <a:lnSpc>
                <a:spcPct val="100000"/>
              </a:lnSpc>
              <a:spcBef>
                <a:spcPts val="0"/>
              </a:spcBef>
              <a:spcAft>
                <a:spcPts val="0"/>
              </a:spcAft>
              <a:buNone/>
              <a:defRPr>
                <a:solidFill>
                  <a:schemeClr val="lt1"/>
                </a:solidFill>
                <a:latin typeface="Krona One"/>
                <a:ea typeface="Krona One"/>
                <a:cs typeface="Krona One"/>
                <a:sym typeface="Krona One"/>
              </a:defRPr>
            </a:lvl3pPr>
            <a:lvl4pPr lvl="3" rtl="0">
              <a:lnSpc>
                <a:spcPct val="100000"/>
              </a:lnSpc>
              <a:spcBef>
                <a:spcPts val="0"/>
              </a:spcBef>
              <a:spcAft>
                <a:spcPts val="0"/>
              </a:spcAft>
              <a:buNone/>
              <a:defRPr>
                <a:solidFill>
                  <a:schemeClr val="lt1"/>
                </a:solidFill>
                <a:latin typeface="Krona One"/>
                <a:ea typeface="Krona One"/>
                <a:cs typeface="Krona One"/>
                <a:sym typeface="Krona One"/>
              </a:defRPr>
            </a:lvl4pPr>
            <a:lvl5pPr lvl="4" rtl="0">
              <a:lnSpc>
                <a:spcPct val="100000"/>
              </a:lnSpc>
              <a:spcBef>
                <a:spcPts val="0"/>
              </a:spcBef>
              <a:spcAft>
                <a:spcPts val="0"/>
              </a:spcAft>
              <a:buNone/>
              <a:defRPr>
                <a:solidFill>
                  <a:schemeClr val="lt1"/>
                </a:solidFill>
                <a:latin typeface="Krona One"/>
                <a:ea typeface="Krona One"/>
                <a:cs typeface="Krona One"/>
                <a:sym typeface="Krona One"/>
              </a:defRPr>
            </a:lvl5pPr>
            <a:lvl6pPr lvl="5" rtl="0">
              <a:lnSpc>
                <a:spcPct val="100000"/>
              </a:lnSpc>
              <a:spcBef>
                <a:spcPts val="0"/>
              </a:spcBef>
              <a:spcAft>
                <a:spcPts val="0"/>
              </a:spcAft>
              <a:buNone/>
              <a:defRPr>
                <a:solidFill>
                  <a:schemeClr val="lt1"/>
                </a:solidFill>
                <a:latin typeface="Krona One"/>
                <a:ea typeface="Krona One"/>
                <a:cs typeface="Krona One"/>
                <a:sym typeface="Krona One"/>
              </a:defRPr>
            </a:lvl6pPr>
            <a:lvl7pPr lvl="6" rtl="0">
              <a:lnSpc>
                <a:spcPct val="100000"/>
              </a:lnSpc>
              <a:spcBef>
                <a:spcPts val="0"/>
              </a:spcBef>
              <a:spcAft>
                <a:spcPts val="0"/>
              </a:spcAft>
              <a:buNone/>
              <a:defRPr>
                <a:solidFill>
                  <a:schemeClr val="lt1"/>
                </a:solidFill>
                <a:latin typeface="Krona One"/>
                <a:ea typeface="Krona One"/>
                <a:cs typeface="Krona One"/>
                <a:sym typeface="Krona One"/>
              </a:defRPr>
            </a:lvl7pPr>
            <a:lvl8pPr lvl="7" rtl="0">
              <a:lnSpc>
                <a:spcPct val="100000"/>
              </a:lnSpc>
              <a:spcBef>
                <a:spcPts val="0"/>
              </a:spcBef>
              <a:spcAft>
                <a:spcPts val="0"/>
              </a:spcAft>
              <a:buNone/>
              <a:defRPr>
                <a:solidFill>
                  <a:schemeClr val="lt1"/>
                </a:solidFill>
                <a:latin typeface="Krona One"/>
                <a:ea typeface="Krona One"/>
                <a:cs typeface="Krona One"/>
                <a:sym typeface="Krona One"/>
              </a:defRPr>
            </a:lvl8pPr>
            <a:lvl9pPr lvl="8" rtl="0">
              <a:lnSpc>
                <a:spcPct val="100000"/>
              </a:lnSpc>
              <a:spcBef>
                <a:spcPts val="0"/>
              </a:spcBef>
              <a:spcAft>
                <a:spcPts val="0"/>
              </a:spcAft>
              <a:buNone/>
              <a:defRPr>
                <a:solidFill>
                  <a:schemeClr val="lt1"/>
                </a:solidFill>
                <a:latin typeface="Krona One"/>
                <a:ea typeface="Krona One"/>
                <a:cs typeface="Krona One"/>
                <a:sym typeface="Krona One"/>
              </a:defRPr>
            </a:lvl9pPr>
          </a:lstStyle>
          <a:p>
            <a:endParaRPr/>
          </a:p>
        </p:txBody>
      </p:sp>
      <p:sp>
        <p:nvSpPr>
          <p:cNvPr id="494" name="Google Shape;494;p20"/>
          <p:cNvSpPr txBox="1">
            <a:spLocks noGrp="1"/>
          </p:cNvSpPr>
          <p:nvPr>
            <p:ph type="subTitle" idx="3"/>
          </p:nvPr>
        </p:nvSpPr>
        <p:spPr>
          <a:xfrm>
            <a:off x="1500077" y="2082239"/>
            <a:ext cx="2587800" cy="63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lt1"/>
                </a:solidFill>
              </a:defRPr>
            </a:lvl1pPr>
            <a:lvl2pPr lvl="1" rtl="0">
              <a:lnSpc>
                <a:spcPct val="100000"/>
              </a:lnSpc>
              <a:spcBef>
                <a:spcPts val="0"/>
              </a:spcBef>
              <a:spcAft>
                <a:spcPts val="0"/>
              </a:spcAft>
              <a:buNone/>
              <a:defRPr>
                <a:solidFill>
                  <a:schemeClr val="lt1"/>
                </a:solidFill>
              </a:defRPr>
            </a:lvl2pPr>
            <a:lvl3pPr lvl="2" rtl="0">
              <a:lnSpc>
                <a:spcPct val="100000"/>
              </a:lnSpc>
              <a:spcBef>
                <a:spcPts val="0"/>
              </a:spcBef>
              <a:spcAft>
                <a:spcPts val="0"/>
              </a:spcAft>
              <a:buNone/>
              <a:defRPr>
                <a:solidFill>
                  <a:schemeClr val="lt1"/>
                </a:solidFill>
              </a:defRPr>
            </a:lvl3pPr>
            <a:lvl4pPr lvl="3" rtl="0">
              <a:lnSpc>
                <a:spcPct val="100000"/>
              </a:lnSpc>
              <a:spcBef>
                <a:spcPts val="0"/>
              </a:spcBef>
              <a:spcAft>
                <a:spcPts val="0"/>
              </a:spcAft>
              <a:buNone/>
              <a:defRPr>
                <a:solidFill>
                  <a:schemeClr val="lt1"/>
                </a:solidFill>
              </a:defRPr>
            </a:lvl4pPr>
            <a:lvl5pPr lvl="4" rtl="0">
              <a:lnSpc>
                <a:spcPct val="100000"/>
              </a:lnSpc>
              <a:spcBef>
                <a:spcPts val="0"/>
              </a:spcBef>
              <a:spcAft>
                <a:spcPts val="0"/>
              </a:spcAft>
              <a:buNone/>
              <a:defRPr>
                <a:solidFill>
                  <a:schemeClr val="lt1"/>
                </a:solidFill>
              </a:defRPr>
            </a:lvl5pPr>
            <a:lvl6pPr lvl="5" rtl="0">
              <a:lnSpc>
                <a:spcPct val="100000"/>
              </a:lnSpc>
              <a:spcBef>
                <a:spcPts val="0"/>
              </a:spcBef>
              <a:spcAft>
                <a:spcPts val="0"/>
              </a:spcAft>
              <a:buNone/>
              <a:defRPr>
                <a:solidFill>
                  <a:schemeClr val="lt1"/>
                </a:solidFill>
              </a:defRPr>
            </a:lvl6pPr>
            <a:lvl7pPr lvl="6" rtl="0">
              <a:lnSpc>
                <a:spcPct val="100000"/>
              </a:lnSpc>
              <a:spcBef>
                <a:spcPts val="0"/>
              </a:spcBef>
              <a:spcAft>
                <a:spcPts val="0"/>
              </a:spcAft>
              <a:buNone/>
              <a:defRPr>
                <a:solidFill>
                  <a:schemeClr val="lt1"/>
                </a:solidFill>
              </a:defRPr>
            </a:lvl7pPr>
            <a:lvl8pPr lvl="7" rtl="0">
              <a:lnSpc>
                <a:spcPct val="100000"/>
              </a:lnSpc>
              <a:spcBef>
                <a:spcPts val="0"/>
              </a:spcBef>
              <a:spcAft>
                <a:spcPts val="0"/>
              </a:spcAft>
              <a:buNone/>
              <a:defRPr>
                <a:solidFill>
                  <a:schemeClr val="lt1"/>
                </a:solidFill>
              </a:defRPr>
            </a:lvl8pPr>
            <a:lvl9pPr lvl="8" rtl="0">
              <a:lnSpc>
                <a:spcPct val="100000"/>
              </a:lnSpc>
              <a:spcBef>
                <a:spcPts val="0"/>
              </a:spcBef>
              <a:spcAft>
                <a:spcPts val="0"/>
              </a:spcAft>
              <a:buNone/>
              <a:defRPr>
                <a:solidFill>
                  <a:schemeClr val="lt1"/>
                </a:solidFill>
              </a:defRPr>
            </a:lvl9pPr>
          </a:lstStyle>
          <a:p>
            <a:endParaRPr/>
          </a:p>
        </p:txBody>
      </p:sp>
      <p:sp>
        <p:nvSpPr>
          <p:cNvPr id="495" name="Google Shape;495;p20"/>
          <p:cNvSpPr txBox="1">
            <a:spLocks noGrp="1"/>
          </p:cNvSpPr>
          <p:nvPr>
            <p:ph type="subTitle" idx="4"/>
          </p:nvPr>
        </p:nvSpPr>
        <p:spPr>
          <a:xfrm>
            <a:off x="5072030" y="2084832"/>
            <a:ext cx="2587800" cy="63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lt1"/>
                </a:solidFill>
              </a:defRPr>
            </a:lvl1pPr>
            <a:lvl2pPr lvl="1" rtl="0">
              <a:lnSpc>
                <a:spcPct val="100000"/>
              </a:lnSpc>
              <a:spcBef>
                <a:spcPts val="0"/>
              </a:spcBef>
              <a:spcAft>
                <a:spcPts val="0"/>
              </a:spcAft>
              <a:buNone/>
              <a:defRPr>
                <a:solidFill>
                  <a:schemeClr val="lt1"/>
                </a:solidFill>
              </a:defRPr>
            </a:lvl2pPr>
            <a:lvl3pPr lvl="2" rtl="0">
              <a:lnSpc>
                <a:spcPct val="100000"/>
              </a:lnSpc>
              <a:spcBef>
                <a:spcPts val="0"/>
              </a:spcBef>
              <a:spcAft>
                <a:spcPts val="0"/>
              </a:spcAft>
              <a:buNone/>
              <a:defRPr>
                <a:solidFill>
                  <a:schemeClr val="lt1"/>
                </a:solidFill>
              </a:defRPr>
            </a:lvl3pPr>
            <a:lvl4pPr lvl="3" rtl="0">
              <a:lnSpc>
                <a:spcPct val="100000"/>
              </a:lnSpc>
              <a:spcBef>
                <a:spcPts val="0"/>
              </a:spcBef>
              <a:spcAft>
                <a:spcPts val="0"/>
              </a:spcAft>
              <a:buNone/>
              <a:defRPr>
                <a:solidFill>
                  <a:schemeClr val="lt1"/>
                </a:solidFill>
              </a:defRPr>
            </a:lvl4pPr>
            <a:lvl5pPr lvl="4" rtl="0">
              <a:lnSpc>
                <a:spcPct val="100000"/>
              </a:lnSpc>
              <a:spcBef>
                <a:spcPts val="0"/>
              </a:spcBef>
              <a:spcAft>
                <a:spcPts val="0"/>
              </a:spcAft>
              <a:buNone/>
              <a:defRPr>
                <a:solidFill>
                  <a:schemeClr val="lt1"/>
                </a:solidFill>
              </a:defRPr>
            </a:lvl5pPr>
            <a:lvl6pPr lvl="5" rtl="0">
              <a:lnSpc>
                <a:spcPct val="100000"/>
              </a:lnSpc>
              <a:spcBef>
                <a:spcPts val="0"/>
              </a:spcBef>
              <a:spcAft>
                <a:spcPts val="0"/>
              </a:spcAft>
              <a:buNone/>
              <a:defRPr>
                <a:solidFill>
                  <a:schemeClr val="lt1"/>
                </a:solidFill>
              </a:defRPr>
            </a:lvl6pPr>
            <a:lvl7pPr lvl="6" rtl="0">
              <a:lnSpc>
                <a:spcPct val="100000"/>
              </a:lnSpc>
              <a:spcBef>
                <a:spcPts val="0"/>
              </a:spcBef>
              <a:spcAft>
                <a:spcPts val="0"/>
              </a:spcAft>
              <a:buNone/>
              <a:defRPr>
                <a:solidFill>
                  <a:schemeClr val="lt1"/>
                </a:solidFill>
              </a:defRPr>
            </a:lvl7pPr>
            <a:lvl8pPr lvl="7" rtl="0">
              <a:lnSpc>
                <a:spcPct val="100000"/>
              </a:lnSpc>
              <a:spcBef>
                <a:spcPts val="0"/>
              </a:spcBef>
              <a:spcAft>
                <a:spcPts val="0"/>
              </a:spcAft>
              <a:buNone/>
              <a:defRPr>
                <a:solidFill>
                  <a:schemeClr val="lt1"/>
                </a:solidFill>
              </a:defRPr>
            </a:lvl8pPr>
            <a:lvl9pPr lvl="8" rtl="0">
              <a:lnSpc>
                <a:spcPct val="100000"/>
              </a:lnSpc>
              <a:spcBef>
                <a:spcPts val="0"/>
              </a:spcBef>
              <a:spcAft>
                <a:spcPts val="0"/>
              </a:spcAft>
              <a:buNone/>
              <a:defRPr>
                <a:solidFill>
                  <a:schemeClr val="lt1"/>
                </a:solidFill>
              </a:defRPr>
            </a:lvl9pPr>
          </a:lstStyle>
          <a:p>
            <a:endParaRPr/>
          </a:p>
        </p:txBody>
      </p:sp>
      <p:sp>
        <p:nvSpPr>
          <p:cNvPr id="496" name="Google Shape;496;p20"/>
          <p:cNvSpPr txBox="1">
            <a:spLocks noGrp="1"/>
          </p:cNvSpPr>
          <p:nvPr>
            <p:ph type="subTitle" idx="5"/>
          </p:nvPr>
        </p:nvSpPr>
        <p:spPr>
          <a:xfrm>
            <a:off x="2671996" y="3107210"/>
            <a:ext cx="14172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chemeClr val="lt1"/>
                </a:solidFill>
                <a:latin typeface="Krona One"/>
                <a:ea typeface="Krona One"/>
                <a:cs typeface="Krona One"/>
                <a:sym typeface="Krona One"/>
              </a:defRPr>
            </a:lvl1pPr>
            <a:lvl2pPr lvl="1" rtl="0">
              <a:lnSpc>
                <a:spcPct val="100000"/>
              </a:lnSpc>
              <a:spcBef>
                <a:spcPts val="0"/>
              </a:spcBef>
              <a:spcAft>
                <a:spcPts val="0"/>
              </a:spcAft>
              <a:buNone/>
              <a:defRPr>
                <a:solidFill>
                  <a:schemeClr val="lt1"/>
                </a:solidFill>
                <a:latin typeface="Krona One"/>
                <a:ea typeface="Krona One"/>
                <a:cs typeface="Krona One"/>
                <a:sym typeface="Krona One"/>
              </a:defRPr>
            </a:lvl2pPr>
            <a:lvl3pPr lvl="2" rtl="0">
              <a:lnSpc>
                <a:spcPct val="100000"/>
              </a:lnSpc>
              <a:spcBef>
                <a:spcPts val="0"/>
              </a:spcBef>
              <a:spcAft>
                <a:spcPts val="0"/>
              </a:spcAft>
              <a:buNone/>
              <a:defRPr>
                <a:solidFill>
                  <a:schemeClr val="lt1"/>
                </a:solidFill>
                <a:latin typeface="Krona One"/>
                <a:ea typeface="Krona One"/>
                <a:cs typeface="Krona One"/>
                <a:sym typeface="Krona One"/>
              </a:defRPr>
            </a:lvl3pPr>
            <a:lvl4pPr lvl="3" rtl="0">
              <a:lnSpc>
                <a:spcPct val="100000"/>
              </a:lnSpc>
              <a:spcBef>
                <a:spcPts val="0"/>
              </a:spcBef>
              <a:spcAft>
                <a:spcPts val="0"/>
              </a:spcAft>
              <a:buNone/>
              <a:defRPr>
                <a:solidFill>
                  <a:schemeClr val="lt1"/>
                </a:solidFill>
                <a:latin typeface="Krona One"/>
                <a:ea typeface="Krona One"/>
                <a:cs typeface="Krona One"/>
                <a:sym typeface="Krona One"/>
              </a:defRPr>
            </a:lvl4pPr>
            <a:lvl5pPr lvl="4" rtl="0">
              <a:lnSpc>
                <a:spcPct val="100000"/>
              </a:lnSpc>
              <a:spcBef>
                <a:spcPts val="0"/>
              </a:spcBef>
              <a:spcAft>
                <a:spcPts val="0"/>
              </a:spcAft>
              <a:buNone/>
              <a:defRPr>
                <a:solidFill>
                  <a:schemeClr val="lt1"/>
                </a:solidFill>
                <a:latin typeface="Krona One"/>
                <a:ea typeface="Krona One"/>
                <a:cs typeface="Krona One"/>
                <a:sym typeface="Krona One"/>
              </a:defRPr>
            </a:lvl5pPr>
            <a:lvl6pPr lvl="5" rtl="0">
              <a:lnSpc>
                <a:spcPct val="100000"/>
              </a:lnSpc>
              <a:spcBef>
                <a:spcPts val="0"/>
              </a:spcBef>
              <a:spcAft>
                <a:spcPts val="0"/>
              </a:spcAft>
              <a:buNone/>
              <a:defRPr>
                <a:solidFill>
                  <a:schemeClr val="lt1"/>
                </a:solidFill>
                <a:latin typeface="Krona One"/>
                <a:ea typeface="Krona One"/>
                <a:cs typeface="Krona One"/>
                <a:sym typeface="Krona One"/>
              </a:defRPr>
            </a:lvl6pPr>
            <a:lvl7pPr lvl="6" rtl="0">
              <a:lnSpc>
                <a:spcPct val="100000"/>
              </a:lnSpc>
              <a:spcBef>
                <a:spcPts val="0"/>
              </a:spcBef>
              <a:spcAft>
                <a:spcPts val="0"/>
              </a:spcAft>
              <a:buNone/>
              <a:defRPr>
                <a:solidFill>
                  <a:schemeClr val="lt1"/>
                </a:solidFill>
                <a:latin typeface="Krona One"/>
                <a:ea typeface="Krona One"/>
                <a:cs typeface="Krona One"/>
                <a:sym typeface="Krona One"/>
              </a:defRPr>
            </a:lvl7pPr>
            <a:lvl8pPr lvl="7" rtl="0">
              <a:lnSpc>
                <a:spcPct val="100000"/>
              </a:lnSpc>
              <a:spcBef>
                <a:spcPts val="0"/>
              </a:spcBef>
              <a:spcAft>
                <a:spcPts val="0"/>
              </a:spcAft>
              <a:buNone/>
              <a:defRPr>
                <a:solidFill>
                  <a:schemeClr val="lt1"/>
                </a:solidFill>
                <a:latin typeface="Krona One"/>
                <a:ea typeface="Krona One"/>
                <a:cs typeface="Krona One"/>
                <a:sym typeface="Krona One"/>
              </a:defRPr>
            </a:lvl8pPr>
            <a:lvl9pPr lvl="8" rtl="0">
              <a:lnSpc>
                <a:spcPct val="100000"/>
              </a:lnSpc>
              <a:spcBef>
                <a:spcPts val="0"/>
              </a:spcBef>
              <a:spcAft>
                <a:spcPts val="0"/>
              </a:spcAft>
              <a:buNone/>
              <a:defRPr>
                <a:solidFill>
                  <a:schemeClr val="lt1"/>
                </a:solidFill>
                <a:latin typeface="Krona One"/>
                <a:ea typeface="Krona One"/>
                <a:cs typeface="Krona One"/>
                <a:sym typeface="Krona One"/>
              </a:defRPr>
            </a:lvl9pPr>
          </a:lstStyle>
          <a:p>
            <a:endParaRPr/>
          </a:p>
        </p:txBody>
      </p:sp>
      <p:sp>
        <p:nvSpPr>
          <p:cNvPr id="497" name="Google Shape;497;p20"/>
          <p:cNvSpPr txBox="1">
            <a:spLocks noGrp="1"/>
          </p:cNvSpPr>
          <p:nvPr>
            <p:ph type="subTitle" idx="6"/>
          </p:nvPr>
        </p:nvSpPr>
        <p:spPr>
          <a:xfrm>
            <a:off x="5072030" y="3749040"/>
            <a:ext cx="25878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chemeClr val="lt1"/>
                </a:solidFill>
              </a:defRPr>
            </a:lvl1pPr>
            <a:lvl2pPr lvl="1" rtl="0">
              <a:lnSpc>
                <a:spcPct val="100000"/>
              </a:lnSpc>
              <a:spcBef>
                <a:spcPts val="0"/>
              </a:spcBef>
              <a:spcAft>
                <a:spcPts val="0"/>
              </a:spcAft>
              <a:buNone/>
              <a:defRPr>
                <a:solidFill>
                  <a:schemeClr val="lt1"/>
                </a:solidFill>
              </a:defRPr>
            </a:lvl2pPr>
            <a:lvl3pPr lvl="2" rtl="0">
              <a:lnSpc>
                <a:spcPct val="100000"/>
              </a:lnSpc>
              <a:spcBef>
                <a:spcPts val="0"/>
              </a:spcBef>
              <a:spcAft>
                <a:spcPts val="0"/>
              </a:spcAft>
              <a:buNone/>
              <a:defRPr>
                <a:solidFill>
                  <a:schemeClr val="lt1"/>
                </a:solidFill>
              </a:defRPr>
            </a:lvl3pPr>
            <a:lvl4pPr lvl="3" rtl="0">
              <a:lnSpc>
                <a:spcPct val="100000"/>
              </a:lnSpc>
              <a:spcBef>
                <a:spcPts val="0"/>
              </a:spcBef>
              <a:spcAft>
                <a:spcPts val="0"/>
              </a:spcAft>
              <a:buNone/>
              <a:defRPr>
                <a:solidFill>
                  <a:schemeClr val="lt1"/>
                </a:solidFill>
              </a:defRPr>
            </a:lvl4pPr>
            <a:lvl5pPr lvl="4" rtl="0">
              <a:lnSpc>
                <a:spcPct val="100000"/>
              </a:lnSpc>
              <a:spcBef>
                <a:spcPts val="0"/>
              </a:spcBef>
              <a:spcAft>
                <a:spcPts val="0"/>
              </a:spcAft>
              <a:buNone/>
              <a:defRPr>
                <a:solidFill>
                  <a:schemeClr val="lt1"/>
                </a:solidFill>
              </a:defRPr>
            </a:lvl5pPr>
            <a:lvl6pPr lvl="5" rtl="0">
              <a:lnSpc>
                <a:spcPct val="100000"/>
              </a:lnSpc>
              <a:spcBef>
                <a:spcPts val="0"/>
              </a:spcBef>
              <a:spcAft>
                <a:spcPts val="0"/>
              </a:spcAft>
              <a:buNone/>
              <a:defRPr>
                <a:solidFill>
                  <a:schemeClr val="lt1"/>
                </a:solidFill>
              </a:defRPr>
            </a:lvl6pPr>
            <a:lvl7pPr lvl="6" rtl="0">
              <a:lnSpc>
                <a:spcPct val="100000"/>
              </a:lnSpc>
              <a:spcBef>
                <a:spcPts val="0"/>
              </a:spcBef>
              <a:spcAft>
                <a:spcPts val="0"/>
              </a:spcAft>
              <a:buNone/>
              <a:defRPr>
                <a:solidFill>
                  <a:schemeClr val="lt1"/>
                </a:solidFill>
              </a:defRPr>
            </a:lvl7pPr>
            <a:lvl8pPr lvl="7" rtl="0">
              <a:lnSpc>
                <a:spcPct val="100000"/>
              </a:lnSpc>
              <a:spcBef>
                <a:spcPts val="0"/>
              </a:spcBef>
              <a:spcAft>
                <a:spcPts val="0"/>
              </a:spcAft>
              <a:buNone/>
              <a:defRPr>
                <a:solidFill>
                  <a:schemeClr val="lt1"/>
                </a:solidFill>
              </a:defRPr>
            </a:lvl8pPr>
            <a:lvl9pPr lvl="8" rtl="0">
              <a:lnSpc>
                <a:spcPct val="100000"/>
              </a:lnSpc>
              <a:spcBef>
                <a:spcPts val="0"/>
              </a:spcBef>
              <a:spcAft>
                <a:spcPts val="0"/>
              </a:spcAft>
              <a:buNone/>
              <a:defRPr>
                <a:solidFill>
                  <a:schemeClr val="lt1"/>
                </a:solidFill>
              </a:defRPr>
            </a:lvl9pPr>
          </a:lstStyle>
          <a:p>
            <a:endParaRPr/>
          </a:p>
        </p:txBody>
      </p:sp>
      <p:sp>
        <p:nvSpPr>
          <p:cNvPr id="498" name="Google Shape;498;p20"/>
          <p:cNvSpPr txBox="1">
            <a:spLocks noGrp="1"/>
          </p:cNvSpPr>
          <p:nvPr>
            <p:ph type="subTitle" idx="7"/>
          </p:nvPr>
        </p:nvSpPr>
        <p:spPr>
          <a:xfrm>
            <a:off x="1500077" y="3752989"/>
            <a:ext cx="25878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chemeClr val="lt1"/>
                </a:solidFill>
              </a:defRPr>
            </a:lvl1pPr>
            <a:lvl2pPr lvl="1" rtl="0">
              <a:lnSpc>
                <a:spcPct val="100000"/>
              </a:lnSpc>
              <a:spcBef>
                <a:spcPts val="0"/>
              </a:spcBef>
              <a:spcAft>
                <a:spcPts val="0"/>
              </a:spcAft>
              <a:buNone/>
              <a:defRPr>
                <a:solidFill>
                  <a:schemeClr val="lt1"/>
                </a:solidFill>
              </a:defRPr>
            </a:lvl2pPr>
            <a:lvl3pPr lvl="2" rtl="0">
              <a:lnSpc>
                <a:spcPct val="100000"/>
              </a:lnSpc>
              <a:spcBef>
                <a:spcPts val="0"/>
              </a:spcBef>
              <a:spcAft>
                <a:spcPts val="0"/>
              </a:spcAft>
              <a:buNone/>
              <a:defRPr>
                <a:solidFill>
                  <a:schemeClr val="lt1"/>
                </a:solidFill>
              </a:defRPr>
            </a:lvl3pPr>
            <a:lvl4pPr lvl="3" rtl="0">
              <a:lnSpc>
                <a:spcPct val="100000"/>
              </a:lnSpc>
              <a:spcBef>
                <a:spcPts val="0"/>
              </a:spcBef>
              <a:spcAft>
                <a:spcPts val="0"/>
              </a:spcAft>
              <a:buNone/>
              <a:defRPr>
                <a:solidFill>
                  <a:schemeClr val="lt1"/>
                </a:solidFill>
              </a:defRPr>
            </a:lvl4pPr>
            <a:lvl5pPr lvl="4" rtl="0">
              <a:lnSpc>
                <a:spcPct val="100000"/>
              </a:lnSpc>
              <a:spcBef>
                <a:spcPts val="0"/>
              </a:spcBef>
              <a:spcAft>
                <a:spcPts val="0"/>
              </a:spcAft>
              <a:buNone/>
              <a:defRPr>
                <a:solidFill>
                  <a:schemeClr val="lt1"/>
                </a:solidFill>
              </a:defRPr>
            </a:lvl5pPr>
            <a:lvl6pPr lvl="5" rtl="0">
              <a:lnSpc>
                <a:spcPct val="100000"/>
              </a:lnSpc>
              <a:spcBef>
                <a:spcPts val="0"/>
              </a:spcBef>
              <a:spcAft>
                <a:spcPts val="0"/>
              </a:spcAft>
              <a:buNone/>
              <a:defRPr>
                <a:solidFill>
                  <a:schemeClr val="lt1"/>
                </a:solidFill>
              </a:defRPr>
            </a:lvl6pPr>
            <a:lvl7pPr lvl="6" rtl="0">
              <a:lnSpc>
                <a:spcPct val="100000"/>
              </a:lnSpc>
              <a:spcBef>
                <a:spcPts val="0"/>
              </a:spcBef>
              <a:spcAft>
                <a:spcPts val="0"/>
              </a:spcAft>
              <a:buNone/>
              <a:defRPr>
                <a:solidFill>
                  <a:schemeClr val="lt1"/>
                </a:solidFill>
              </a:defRPr>
            </a:lvl7pPr>
            <a:lvl8pPr lvl="7" rtl="0">
              <a:lnSpc>
                <a:spcPct val="100000"/>
              </a:lnSpc>
              <a:spcBef>
                <a:spcPts val="0"/>
              </a:spcBef>
              <a:spcAft>
                <a:spcPts val="0"/>
              </a:spcAft>
              <a:buNone/>
              <a:defRPr>
                <a:solidFill>
                  <a:schemeClr val="lt1"/>
                </a:solidFill>
              </a:defRPr>
            </a:lvl8pPr>
            <a:lvl9pPr lvl="8" rtl="0">
              <a:lnSpc>
                <a:spcPct val="100000"/>
              </a:lnSpc>
              <a:spcBef>
                <a:spcPts val="0"/>
              </a:spcBef>
              <a:spcAft>
                <a:spcPts val="0"/>
              </a:spcAft>
              <a:buNone/>
              <a:defRPr>
                <a:solidFill>
                  <a:schemeClr val="lt1"/>
                </a:solidFill>
              </a:defRPr>
            </a:lvl9pPr>
          </a:lstStyle>
          <a:p>
            <a:endParaRPr/>
          </a:p>
        </p:txBody>
      </p:sp>
      <p:sp>
        <p:nvSpPr>
          <p:cNvPr id="499" name="Google Shape;499;p20"/>
          <p:cNvSpPr txBox="1">
            <a:spLocks noGrp="1"/>
          </p:cNvSpPr>
          <p:nvPr>
            <p:ph type="subTitle" idx="8"/>
          </p:nvPr>
        </p:nvSpPr>
        <p:spPr>
          <a:xfrm>
            <a:off x="6244953" y="3107210"/>
            <a:ext cx="14172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chemeClr val="lt1"/>
                </a:solidFill>
                <a:latin typeface="Krona One"/>
                <a:ea typeface="Krona One"/>
                <a:cs typeface="Krona One"/>
                <a:sym typeface="Krona One"/>
              </a:defRPr>
            </a:lvl1pPr>
            <a:lvl2pPr lvl="1" rtl="0">
              <a:lnSpc>
                <a:spcPct val="100000"/>
              </a:lnSpc>
              <a:spcBef>
                <a:spcPts val="0"/>
              </a:spcBef>
              <a:spcAft>
                <a:spcPts val="0"/>
              </a:spcAft>
              <a:buNone/>
              <a:defRPr>
                <a:solidFill>
                  <a:schemeClr val="lt1"/>
                </a:solidFill>
                <a:latin typeface="Krona One"/>
                <a:ea typeface="Krona One"/>
                <a:cs typeface="Krona One"/>
                <a:sym typeface="Krona One"/>
              </a:defRPr>
            </a:lvl2pPr>
            <a:lvl3pPr lvl="2" rtl="0">
              <a:lnSpc>
                <a:spcPct val="100000"/>
              </a:lnSpc>
              <a:spcBef>
                <a:spcPts val="0"/>
              </a:spcBef>
              <a:spcAft>
                <a:spcPts val="0"/>
              </a:spcAft>
              <a:buNone/>
              <a:defRPr>
                <a:solidFill>
                  <a:schemeClr val="lt1"/>
                </a:solidFill>
                <a:latin typeface="Krona One"/>
                <a:ea typeface="Krona One"/>
                <a:cs typeface="Krona One"/>
                <a:sym typeface="Krona One"/>
              </a:defRPr>
            </a:lvl3pPr>
            <a:lvl4pPr lvl="3" rtl="0">
              <a:lnSpc>
                <a:spcPct val="100000"/>
              </a:lnSpc>
              <a:spcBef>
                <a:spcPts val="0"/>
              </a:spcBef>
              <a:spcAft>
                <a:spcPts val="0"/>
              </a:spcAft>
              <a:buNone/>
              <a:defRPr>
                <a:solidFill>
                  <a:schemeClr val="lt1"/>
                </a:solidFill>
                <a:latin typeface="Krona One"/>
                <a:ea typeface="Krona One"/>
                <a:cs typeface="Krona One"/>
                <a:sym typeface="Krona One"/>
              </a:defRPr>
            </a:lvl4pPr>
            <a:lvl5pPr lvl="4" rtl="0">
              <a:lnSpc>
                <a:spcPct val="100000"/>
              </a:lnSpc>
              <a:spcBef>
                <a:spcPts val="0"/>
              </a:spcBef>
              <a:spcAft>
                <a:spcPts val="0"/>
              </a:spcAft>
              <a:buNone/>
              <a:defRPr>
                <a:solidFill>
                  <a:schemeClr val="lt1"/>
                </a:solidFill>
                <a:latin typeface="Krona One"/>
                <a:ea typeface="Krona One"/>
                <a:cs typeface="Krona One"/>
                <a:sym typeface="Krona One"/>
              </a:defRPr>
            </a:lvl5pPr>
            <a:lvl6pPr lvl="5" rtl="0">
              <a:lnSpc>
                <a:spcPct val="100000"/>
              </a:lnSpc>
              <a:spcBef>
                <a:spcPts val="0"/>
              </a:spcBef>
              <a:spcAft>
                <a:spcPts val="0"/>
              </a:spcAft>
              <a:buNone/>
              <a:defRPr>
                <a:solidFill>
                  <a:schemeClr val="lt1"/>
                </a:solidFill>
                <a:latin typeface="Krona One"/>
                <a:ea typeface="Krona One"/>
                <a:cs typeface="Krona One"/>
                <a:sym typeface="Krona One"/>
              </a:defRPr>
            </a:lvl6pPr>
            <a:lvl7pPr lvl="6" rtl="0">
              <a:lnSpc>
                <a:spcPct val="100000"/>
              </a:lnSpc>
              <a:spcBef>
                <a:spcPts val="0"/>
              </a:spcBef>
              <a:spcAft>
                <a:spcPts val="0"/>
              </a:spcAft>
              <a:buNone/>
              <a:defRPr>
                <a:solidFill>
                  <a:schemeClr val="lt1"/>
                </a:solidFill>
                <a:latin typeface="Krona One"/>
                <a:ea typeface="Krona One"/>
                <a:cs typeface="Krona One"/>
                <a:sym typeface="Krona One"/>
              </a:defRPr>
            </a:lvl7pPr>
            <a:lvl8pPr lvl="7" rtl="0">
              <a:lnSpc>
                <a:spcPct val="100000"/>
              </a:lnSpc>
              <a:spcBef>
                <a:spcPts val="0"/>
              </a:spcBef>
              <a:spcAft>
                <a:spcPts val="0"/>
              </a:spcAft>
              <a:buNone/>
              <a:defRPr>
                <a:solidFill>
                  <a:schemeClr val="lt1"/>
                </a:solidFill>
                <a:latin typeface="Krona One"/>
                <a:ea typeface="Krona One"/>
                <a:cs typeface="Krona One"/>
                <a:sym typeface="Krona One"/>
              </a:defRPr>
            </a:lvl8pPr>
            <a:lvl9pPr lvl="8" rtl="0">
              <a:lnSpc>
                <a:spcPct val="100000"/>
              </a:lnSpc>
              <a:spcBef>
                <a:spcPts val="0"/>
              </a:spcBef>
              <a:spcAft>
                <a:spcPts val="0"/>
              </a:spcAft>
              <a:buNone/>
              <a:defRPr>
                <a:solidFill>
                  <a:schemeClr val="lt1"/>
                </a:solidFill>
                <a:latin typeface="Krona One"/>
                <a:ea typeface="Krona One"/>
                <a:cs typeface="Krona One"/>
                <a:sym typeface="Krona One"/>
              </a:defRPr>
            </a:lvl9pPr>
          </a:lstStyle>
          <a:p>
            <a:endParaRPr/>
          </a:p>
        </p:txBody>
      </p:sp>
      <p:grpSp>
        <p:nvGrpSpPr>
          <p:cNvPr id="500" name="Google Shape;500;p20"/>
          <p:cNvGrpSpPr/>
          <p:nvPr/>
        </p:nvGrpSpPr>
        <p:grpSpPr>
          <a:xfrm rot="-748857">
            <a:off x="7169336" y="3604972"/>
            <a:ext cx="2411057" cy="1590264"/>
            <a:chOff x="7513054" y="3864348"/>
            <a:chExt cx="2411225" cy="1590375"/>
          </a:xfrm>
        </p:grpSpPr>
        <p:sp>
          <p:nvSpPr>
            <p:cNvPr id="501" name="Google Shape;501;p20"/>
            <p:cNvSpPr/>
            <p:nvPr/>
          </p:nvSpPr>
          <p:spPr>
            <a:xfrm rot="-1800015">
              <a:off x="7532258" y="4844220"/>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0"/>
            <p:cNvSpPr/>
            <p:nvPr/>
          </p:nvSpPr>
          <p:spPr>
            <a:xfrm rot="-1800015">
              <a:off x="8828083" y="4109145"/>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3" name="Google Shape;503;p20"/>
          <p:cNvSpPr txBox="1">
            <a:spLocks noGrp="1"/>
          </p:cNvSpPr>
          <p:nvPr>
            <p:ph type="title" hasCustomPrompt="1"/>
          </p:nvPr>
        </p:nvSpPr>
        <p:spPr>
          <a:xfrm>
            <a:off x="1495488" y="1419400"/>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3600">
                <a:solidFill>
                  <a:schemeClr val="accent4"/>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04" name="Google Shape;504;p20"/>
          <p:cNvSpPr txBox="1">
            <a:spLocks noGrp="1"/>
          </p:cNvSpPr>
          <p:nvPr>
            <p:ph type="title" idx="9" hasCustomPrompt="1"/>
          </p:nvPr>
        </p:nvSpPr>
        <p:spPr>
          <a:xfrm>
            <a:off x="1495488" y="3107200"/>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3600">
                <a:solidFill>
                  <a:schemeClr val="accent4"/>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05" name="Google Shape;505;p20"/>
          <p:cNvSpPr txBox="1">
            <a:spLocks noGrp="1"/>
          </p:cNvSpPr>
          <p:nvPr>
            <p:ph type="title" idx="13" hasCustomPrompt="1"/>
          </p:nvPr>
        </p:nvSpPr>
        <p:spPr>
          <a:xfrm>
            <a:off x="5069200" y="1419400"/>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3600">
                <a:solidFill>
                  <a:schemeClr val="accent4"/>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06" name="Google Shape;506;p20"/>
          <p:cNvSpPr txBox="1">
            <a:spLocks noGrp="1"/>
          </p:cNvSpPr>
          <p:nvPr>
            <p:ph type="title" idx="14" hasCustomPrompt="1"/>
          </p:nvPr>
        </p:nvSpPr>
        <p:spPr>
          <a:xfrm>
            <a:off x="5069200" y="3107200"/>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3600">
                <a:solidFill>
                  <a:schemeClr val="accent4"/>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07" name="Google Shape;507;p20"/>
          <p:cNvSpPr txBox="1">
            <a:spLocks noGrp="1"/>
          </p:cNvSpPr>
          <p:nvPr>
            <p:ph type="title" idx="15"/>
          </p:nvPr>
        </p:nvSpPr>
        <p:spPr>
          <a:xfrm>
            <a:off x="713225" y="389177"/>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p:nvPr/>
        </p:nvSpPr>
        <p:spPr>
          <a:xfrm>
            <a:off x="4572000" y="-125"/>
            <a:ext cx="4572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txBox="1">
            <a:spLocks noGrp="1"/>
          </p:cNvSpPr>
          <p:nvPr>
            <p:ph type="subTitle" idx="1"/>
          </p:nvPr>
        </p:nvSpPr>
        <p:spPr>
          <a:xfrm>
            <a:off x="876875" y="1534538"/>
            <a:ext cx="3039000" cy="106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2100"/>
              <a:buNone/>
              <a:defRPr sz="3000">
                <a:solidFill>
                  <a:schemeClr val="lt1"/>
                </a:solidFill>
                <a:latin typeface="Krona One"/>
                <a:ea typeface="Krona One"/>
                <a:cs typeface="Krona One"/>
                <a:sym typeface="Kron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 name="Google Shape;31;p3"/>
          <p:cNvSpPr/>
          <p:nvPr/>
        </p:nvSpPr>
        <p:spPr>
          <a:xfrm>
            <a:off x="4564038" y="0"/>
            <a:ext cx="8109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txBox="1">
            <a:spLocks noGrp="1"/>
          </p:cNvSpPr>
          <p:nvPr>
            <p:ph type="title" hasCustomPrompt="1"/>
          </p:nvPr>
        </p:nvSpPr>
        <p:spPr>
          <a:xfrm>
            <a:off x="1808700" y="596814"/>
            <a:ext cx="1194600" cy="69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 name="Google Shape;33;p3"/>
          <p:cNvSpPr/>
          <p:nvPr/>
        </p:nvSpPr>
        <p:spPr>
          <a:xfrm>
            <a:off x="131999" y="4154250"/>
            <a:ext cx="4548000" cy="2221200"/>
          </a:xfrm>
          <a:prstGeom prst="ellipse">
            <a:avLst/>
          </a:prstGeom>
          <a:solidFill>
            <a:schemeClr val="accent4">
              <a:alpha val="22910"/>
            </a:scheme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3">
  <p:cSld name="BLANK_1_1">
    <p:bg>
      <p:bgPr>
        <a:solidFill>
          <a:schemeClr val="accent4"/>
        </a:solidFill>
        <a:effectLst/>
      </p:bgPr>
    </p:bg>
    <p:spTree>
      <p:nvGrpSpPr>
        <p:cNvPr id="1" name="Shape 508"/>
        <p:cNvGrpSpPr/>
        <p:nvPr/>
      </p:nvGrpSpPr>
      <p:grpSpPr>
        <a:xfrm>
          <a:off x="0" y="0"/>
          <a:ext cx="0" cy="0"/>
          <a:chOff x="0" y="0"/>
          <a:chExt cx="0" cy="0"/>
        </a:xfrm>
      </p:grpSpPr>
      <p:sp>
        <p:nvSpPr>
          <p:cNvPr id="509" name="Google Shape;509;p21"/>
          <p:cNvSpPr/>
          <p:nvPr/>
        </p:nvSpPr>
        <p:spPr>
          <a:xfrm rot="10800000" flipH="1">
            <a:off x="-17150" y="4050"/>
            <a:ext cx="9186900" cy="5166000"/>
          </a:xfrm>
          <a:prstGeom prst="rect">
            <a:avLst/>
          </a:prstGeom>
          <a:solidFill>
            <a:schemeClr val="accent3">
              <a:alpha val="36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1"/>
          <p:cNvSpPr txBox="1">
            <a:spLocks noGrp="1"/>
          </p:cNvSpPr>
          <p:nvPr>
            <p:ph type="title"/>
          </p:nvPr>
        </p:nvSpPr>
        <p:spPr>
          <a:xfrm>
            <a:off x="3218625" y="844300"/>
            <a:ext cx="5212200" cy="35748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5000"/>
            </a:lvl1pPr>
            <a:lvl2pPr lvl="1" algn="r">
              <a:spcBef>
                <a:spcPts val="0"/>
              </a:spcBef>
              <a:spcAft>
                <a:spcPts val="0"/>
              </a:spcAft>
              <a:buNone/>
              <a:defRPr sz="5000"/>
            </a:lvl2pPr>
            <a:lvl3pPr lvl="2" algn="r">
              <a:spcBef>
                <a:spcPts val="0"/>
              </a:spcBef>
              <a:spcAft>
                <a:spcPts val="0"/>
              </a:spcAft>
              <a:buNone/>
              <a:defRPr sz="5000"/>
            </a:lvl3pPr>
            <a:lvl4pPr lvl="3" algn="r">
              <a:spcBef>
                <a:spcPts val="0"/>
              </a:spcBef>
              <a:spcAft>
                <a:spcPts val="0"/>
              </a:spcAft>
              <a:buNone/>
              <a:defRPr sz="5000"/>
            </a:lvl4pPr>
            <a:lvl5pPr lvl="4" algn="r">
              <a:spcBef>
                <a:spcPts val="0"/>
              </a:spcBef>
              <a:spcAft>
                <a:spcPts val="0"/>
              </a:spcAft>
              <a:buNone/>
              <a:defRPr sz="5000"/>
            </a:lvl5pPr>
            <a:lvl6pPr lvl="5" algn="r">
              <a:spcBef>
                <a:spcPts val="0"/>
              </a:spcBef>
              <a:spcAft>
                <a:spcPts val="0"/>
              </a:spcAft>
              <a:buNone/>
              <a:defRPr sz="5000"/>
            </a:lvl6pPr>
            <a:lvl7pPr lvl="6" algn="r">
              <a:spcBef>
                <a:spcPts val="0"/>
              </a:spcBef>
              <a:spcAft>
                <a:spcPts val="0"/>
              </a:spcAft>
              <a:buNone/>
              <a:defRPr sz="5000"/>
            </a:lvl7pPr>
            <a:lvl8pPr lvl="7" algn="r">
              <a:spcBef>
                <a:spcPts val="0"/>
              </a:spcBef>
              <a:spcAft>
                <a:spcPts val="0"/>
              </a:spcAft>
              <a:buNone/>
              <a:defRPr sz="5000"/>
            </a:lvl8pPr>
            <a:lvl9pPr lvl="8" algn="r">
              <a:spcBef>
                <a:spcPts val="0"/>
              </a:spcBef>
              <a:spcAft>
                <a:spcPts val="0"/>
              </a:spcAft>
              <a:buNone/>
              <a:defRPr sz="5000"/>
            </a:lvl9pPr>
          </a:lstStyle>
          <a:p>
            <a:endParaRPr/>
          </a:p>
        </p:txBody>
      </p:sp>
      <p:grpSp>
        <p:nvGrpSpPr>
          <p:cNvPr id="511" name="Google Shape;511;p21"/>
          <p:cNvGrpSpPr/>
          <p:nvPr/>
        </p:nvGrpSpPr>
        <p:grpSpPr>
          <a:xfrm>
            <a:off x="0" y="-4175"/>
            <a:ext cx="1838250" cy="5155625"/>
            <a:chOff x="0" y="-4175"/>
            <a:chExt cx="1838250" cy="5155625"/>
          </a:xfrm>
        </p:grpSpPr>
        <p:sp>
          <p:nvSpPr>
            <p:cNvPr id="512" name="Google Shape;512;p21"/>
            <p:cNvSpPr/>
            <p:nvPr/>
          </p:nvSpPr>
          <p:spPr>
            <a:xfrm>
              <a:off x="0" y="7950"/>
              <a:ext cx="7131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1"/>
            <p:cNvSpPr/>
            <p:nvPr/>
          </p:nvSpPr>
          <p:spPr>
            <a:xfrm>
              <a:off x="704850" y="-4175"/>
              <a:ext cx="11334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2">
  <p:cSld name="CUSTOM_13">
    <p:spTree>
      <p:nvGrpSpPr>
        <p:cNvPr id="1" name="Shape 514"/>
        <p:cNvGrpSpPr/>
        <p:nvPr/>
      </p:nvGrpSpPr>
      <p:grpSpPr>
        <a:xfrm>
          <a:off x="0" y="0"/>
          <a:ext cx="0" cy="0"/>
          <a:chOff x="0" y="0"/>
          <a:chExt cx="0" cy="0"/>
        </a:xfrm>
      </p:grpSpPr>
      <p:sp>
        <p:nvSpPr>
          <p:cNvPr id="515" name="Google Shape;515;p22"/>
          <p:cNvSpPr/>
          <p:nvPr/>
        </p:nvSpPr>
        <p:spPr>
          <a:xfrm rot="5400000">
            <a:off x="-276150" y="276300"/>
            <a:ext cx="5143500" cy="4590900"/>
          </a:xfrm>
          <a:prstGeom prst="rtTriangle">
            <a:avLst/>
          </a:prstGeom>
          <a:solidFill>
            <a:schemeClr val="accent4">
              <a:alpha val="32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2"/>
          <p:cNvSpPr/>
          <p:nvPr/>
        </p:nvSpPr>
        <p:spPr>
          <a:xfrm rot="10800000" flipH="1">
            <a:off x="-17150" y="4050"/>
            <a:ext cx="9186900" cy="5166000"/>
          </a:xfrm>
          <a:prstGeom prst="rect">
            <a:avLst/>
          </a:prstGeom>
          <a:solidFill>
            <a:schemeClr val="accent3">
              <a:alpha val="36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2"/>
          <p:cNvSpPr txBox="1">
            <a:spLocks noGrp="1"/>
          </p:cNvSpPr>
          <p:nvPr>
            <p:ph type="title"/>
          </p:nvPr>
        </p:nvSpPr>
        <p:spPr>
          <a:xfrm>
            <a:off x="823425" y="1006225"/>
            <a:ext cx="5035500" cy="3574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800"/>
            </a:lvl1pPr>
            <a:lvl2pPr lvl="1" rtl="0">
              <a:spcBef>
                <a:spcPts val="0"/>
              </a:spcBef>
              <a:spcAft>
                <a:spcPts val="0"/>
              </a:spcAft>
              <a:buNone/>
              <a:defRPr sz="3800"/>
            </a:lvl2pPr>
            <a:lvl3pPr lvl="2" rtl="0">
              <a:spcBef>
                <a:spcPts val="0"/>
              </a:spcBef>
              <a:spcAft>
                <a:spcPts val="0"/>
              </a:spcAft>
              <a:buNone/>
              <a:defRPr sz="3800"/>
            </a:lvl3pPr>
            <a:lvl4pPr lvl="3" rtl="0">
              <a:spcBef>
                <a:spcPts val="0"/>
              </a:spcBef>
              <a:spcAft>
                <a:spcPts val="0"/>
              </a:spcAft>
              <a:buNone/>
              <a:defRPr sz="3800"/>
            </a:lvl4pPr>
            <a:lvl5pPr lvl="4" rtl="0">
              <a:spcBef>
                <a:spcPts val="0"/>
              </a:spcBef>
              <a:spcAft>
                <a:spcPts val="0"/>
              </a:spcAft>
              <a:buNone/>
              <a:defRPr sz="3800"/>
            </a:lvl5pPr>
            <a:lvl6pPr lvl="5" rtl="0">
              <a:spcBef>
                <a:spcPts val="0"/>
              </a:spcBef>
              <a:spcAft>
                <a:spcPts val="0"/>
              </a:spcAft>
              <a:buNone/>
              <a:defRPr sz="3800"/>
            </a:lvl6pPr>
            <a:lvl7pPr lvl="6" rtl="0">
              <a:spcBef>
                <a:spcPts val="0"/>
              </a:spcBef>
              <a:spcAft>
                <a:spcPts val="0"/>
              </a:spcAft>
              <a:buNone/>
              <a:defRPr sz="3800"/>
            </a:lvl7pPr>
            <a:lvl8pPr lvl="7" rtl="0">
              <a:spcBef>
                <a:spcPts val="0"/>
              </a:spcBef>
              <a:spcAft>
                <a:spcPts val="0"/>
              </a:spcAft>
              <a:buNone/>
              <a:defRPr sz="3800"/>
            </a:lvl8pPr>
            <a:lvl9pPr lvl="8" rtl="0">
              <a:spcBef>
                <a:spcPts val="0"/>
              </a:spcBef>
              <a:spcAft>
                <a:spcPts val="0"/>
              </a:spcAft>
              <a:buNone/>
              <a:defRPr sz="3800"/>
            </a:lvl9pPr>
          </a:lstStyle>
          <a:p>
            <a:endParaRPr/>
          </a:p>
        </p:txBody>
      </p:sp>
      <p:grpSp>
        <p:nvGrpSpPr>
          <p:cNvPr id="518" name="Google Shape;518;p22"/>
          <p:cNvGrpSpPr/>
          <p:nvPr/>
        </p:nvGrpSpPr>
        <p:grpSpPr>
          <a:xfrm rot="10800000">
            <a:off x="8191433" y="9225"/>
            <a:ext cx="978317" cy="5155625"/>
            <a:chOff x="0" y="-4175"/>
            <a:chExt cx="1838250" cy="5155625"/>
          </a:xfrm>
        </p:grpSpPr>
        <p:sp>
          <p:nvSpPr>
            <p:cNvPr id="519" name="Google Shape;519;p22"/>
            <p:cNvSpPr/>
            <p:nvPr/>
          </p:nvSpPr>
          <p:spPr>
            <a:xfrm>
              <a:off x="0" y="7950"/>
              <a:ext cx="7131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2"/>
            <p:cNvSpPr/>
            <p:nvPr/>
          </p:nvSpPr>
          <p:spPr>
            <a:xfrm>
              <a:off x="704850" y="-4175"/>
              <a:ext cx="11334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1">
  <p:cSld name="BLANK_1_1_1">
    <p:spTree>
      <p:nvGrpSpPr>
        <p:cNvPr id="1" name="Shape 521"/>
        <p:cNvGrpSpPr/>
        <p:nvPr/>
      </p:nvGrpSpPr>
      <p:grpSpPr>
        <a:xfrm>
          <a:off x="0" y="0"/>
          <a:ext cx="0" cy="0"/>
          <a:chOff x="0" y="0"/>
          <a:chExt cx="0" cy="0"/>
        </a:xfrm>
      </p:grpSpPr>
      <p:sp>
        <p:nvSpPr>
          <p:cNvPr id="522" name="Google Shape;522;p23"/>
          <p:cNvSpPr/>
          <p:nvPr/>
        </p:nvSpPr>
        <p:spPr>
          <a:xfrm flipH="1">
            <a:off x="0" y="-78"/>
            <a:ext cx="9144000" cy="5139000"/>
          </a:xfrm>
          <a:prstGeom prst="rtTriangle">
            <a:avLst/>
          </a:prstGeom>
          <a:solidFill>
            <a:schemeClr val="accent4">
              <a:alpha val="32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3" name="Google Shape;523;p23"/>
          <p:cNvGrpSpPr/>
          <p:nvPr/>
        </p:nvGrpSpPr>
        <p:grpSpPr>
          <a:xfrm rot="-748857">
            <a:off x="7169336" y="3604972"/>
            <a:ext cx="2411057" cy="1590264"/>
            <a:chOff x="7513054" y="3864348"/>
            <a:chExt cx="2411225" cy="1590375"/>
          </a:xfrm>
        </p:grpSpPr>
        <p:sp>
          <p:nvSpPr>
            <p:cNvPr id="524" name="Google Shape;524;p23"/>
            <p:cNvSpPr/>
            <p:nvPr/>
          </p:nvSpPr>
          <p:spPr>
            <a:xfrm rot="-1800015">
              <a:off x="7532258" y="4844220"/>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3"/>
            <p:cNvSpPr/>
            <p:nvPr/>
          </p:nvSpPr>
          <p:spPr>
            <a:xfrm rot="-1800015">
              <a:off x="8828083" y="4109145"/>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6" name="Google Shape;526;p23"/>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BLANK_1_1_1_1">
    <p:spTree>
      <p:nvGrpSpPr>
        <p:cNvPr id="1" name="Shape 527"/>
        <p:cNvGrpSpPr/>
        <p:nvPr/>
      </p:nvGrpSpPr>
      <p:grpSpPr>
        <a:xfrm>
          <a:off x="0" y="0"/>
          <a:ext cx="0" cy="0"/>
          <a:chOff x="0" y="0"/>
          <a:chExt cx="0" cy="0"/>
        </a:xfrm>
      </p:grpSpPr>
      <p:sp>
        <p:nvSpPr>
          <p:cNvPr id="528" name="Google Shape;528;p24"/>
          <p:cNvSpPr/>
          <p:nvPr/>
        </p:nvSpPr>
        <p:spPr>
          <a:xfrm rot="10800000">
            <a:off x="5995800" y="0"/>
            <a:ext cx="3148200" cy="1212900"/>
          </a:xfrm>
          <a:prstGeom prst="rtTriangle">
            <a:avLst/>
          </a:prstGeom>
          <a:solidFill>
            <a:schemeClr val="accent4">
              <a:alpha val="32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4"/>
          <p:cNvSpPr/>
          <p:nvPr/>
        </p:nvSpPr>
        <p:spPr>
          <a:xfrm rot="3327516" flipH="1">
            <a:off x="-5058893" y="1943348"/>
            <a:ext cx="8724844" cy="3908818"/>
          </a:xfrm>
          <a:prstGeom prst="ellipse">
            <a:avLst/>
          </a:prstGeom>
          <a:solidFill>
            <a:schemeClr val="accent4">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4"/>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3">
  <p:cSld name="BLANK_1_1_1_1_1_2">
    <p:spTree>
      <p:nvGrpSpPr>
        <p:cNvPr id="1" name="Shape 531"/>
        <p:cNvGrpSpPr/>
        <p:nvPr/>
      </p:nvGrpSpPr>
      <p:grpSpPr>
        <a:xfrm>
          <a:off x="0" y="0"/>
          <a:ext cx="0" cy="0"/>
          <a:chOff x="0" y="0"/>
          <a:chExt cx="0" cy="0"/>
        </a:xfrm>
      </p:grpSpPr>
      <p:sp>
        <p:nvSpPr>
          <p:cNvPr id="532" name="Google Shape;532;p25"/>
          <p:cNvSpPr/>
          <p:nvPr/>
        </p:nvSpPr>
        <p:spPr>
          <a:xfrm rot="3327516" flipH="1">
            <a:off x="5667607" y="-1414902"/>
            <a:ext cx="8724844" cy="3908818"/>
          </a:xfrm>
          <a:prstGeom prst="ellipse">
            <a:avLst/>
          </a:prstGeom>
          <a:solidFill>
            <a:schemeClr val="accent4">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5"/>
          <p:cNvSpPr/>
          <p:nvPr/>
        </p:nvSpPr>
        <p:spPr>
          <a:xfrm>
            <a:off x="713218" y="4697175"/>
            <a:ext cx="3557100" cy="1844100"/>
          </a:xfrm>
          <a:prstGeom prst="ellipse">
            <a:avLst/>
          </a:prstGeom>
          <a:solidFill>
            <a:schemeClr val="accent4">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5"/>
          <p:cNvSpPr/>
          <p:nvPr/>
        </p:nvSpPr>
        <p:spPr>
          <a:xfrm>
            <a:off x="4873514" y="4697175"/>
            <a:ext cx="3557100" cy="1844100"/>
          </a:xfrm>
          <a:prstGeom prst="ellipse">
            <a:avLst/>
          </a:prstGeom>
          <a:solidFill>
            <a:schemeClr val="accent4">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5"/>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4">
  <p:cSld name="BLANK_1_1_1_1_1_2_1">
    <p:spTree>
      <p:nvGrpSpPr>
        <p:cNvPr id="1" name="Shape 536"/>
        <p:cNvGrpSpPr/>
        <p:nvPr/>
      </p:nvGrpSpPr>
      <p:grpSpPr>
        <a:xfrm>
          <a:off x="0" y="0"/>
          <a:ext cx="0" cy="0"/>
          <a:chOff x="0" y="0"/>
          <a:chExt cx="0" cy="0"/>
        </a:xfrm>
      </p:grpSpPr>
      <p:sp>
        <p:nvSpPr>
          <p:cNvPr id="537" name="Google Shape;537;p26"/>
          <p:cNvSpPr/>
          <p:nvPr/>
        </p:nvSpPr>
        <p:spPr>
          <a:xfrm rot="10800000">
            <a:off x="5995800" y="0"/>
            <a:ext cx="3148200" cy="1212900"/>
          </a:xfrm>
          <a:prstGeom prst="rtTriangle">
            <a:avLst/>
          </a:prstGeom>
          <a:solidFill>
            <a:schemeClr val="accent4">
              <a:alpha val="32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6"/>
          <p:cNvSpPr/>
          <p:nvPr/>
        </p:nvSpPr>
        <p:spPr>
          <a:xfrm>
            <a:off x="2750" y="4599424"/>
            <a:ext cx="9144000" cy="53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6"/>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2">
  <p:cSld name="BLANK_1_1_1_1_1_1">
    <p:spTree>
      <p:nvGrpSpPr>
        <p:cNvPr id="1" name="Shape 540"/>
        <p:cNvGrpSpPr/>
        <p:nvPr/>
      </p:nvGrpSpPr>
      <p:grpSpPr>
        <a:xfrm>
          <a:off x="0" y="0"/>
          <a:ext cx="0" cy="0"/>
          <a:chOff x="0" y="0"/>
          <a:chExt cx="0" cy="0"/>
        </a:xfrm>
      </p:grpSpPr>
      <p:sp>
        <p:nvSpPr>
          <p:cNvPr id="541" name="Google Shape;541;p27"/>
          <p:cNvSpPr/>
          <p:nvPr/>
        </p:nvSpPr>
        <p:spPr>
          <a:xfrm>
            <a:off x="7950" y="4597900"/>
            <a:ext cx="9144000" cy="540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txBox="1">
            <a:spLocks noGrp="1"/>
          </p:cNvSpPr>
          <p:nvPr>
            <p:ph type="subTitle" idx="1"/>
          </p:nvPr>
        </p:nvSpPr>
        <p:spPr>
          <a:xfrm>
            <a:off x="5290900" y="1979922"/>
            <a:ext cx="1828800" cy="640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a:solidFill>
                  <a:schemeClr val="lt1"/>
                </a:solidFill>
              </a:defRPr>
            </a:lvl1pPr>
            <a:lvl2pPr lvl="1">
              <a:lnSpc>
                <a:spcPct val="100000"/>
              </a:lnSpc>
              <a:spcBef>
                <a:spcPts val="0"/>
              </a:spcBef>
              <a:spcAft>
                <a:spcPts val="0"/>
              </a:spcAft>
              <a:buNone/>
              <a:defRPr>
                <a:solidFill>
                  <a:schemeClr val="lt1"/>
                </a:solidFill>
              </a:defRPr>
            </a:lvl2pPr>
            <a:lvl3pPr lvl="2">
              <a:lnSpc>
                <a:spcPct val="100000"/>
              </a:lnSpc>
              <a:spcBef>
                <a:spcPts val="0"/>
              </a:spcBef>
              <a:spcAft>
                <a:spcPts val="0"/>
              </a:spcAft>
              <a:buNone/>
              <a:defRPr>
                <a:solidFill>
                  <a:schemeClr val="lt1"/>
                </a:solidFill>
              </a:defRPr>
            </a:lvl3pPr>
            <a:lvl4pPr lvl="3">
              <a:lnSpc>
                <a:spcPct val="100000"/>
              </a:lnSpc>
              <a:spcBef>
                <a:spcPts val="0"/>
              </a:spcBef>
              <a:spcAft>
                <a:spcPts val="0"/>
              </a:spcAft>
              <a:buNone/>
              <a:defRPr>
                <a:solidFill>
                  <a:schemeClr val="lt1"/>
                </a:solidFill>
              </a:defRPr>
            </a:lvl4pPr>
            <a:lvl5pPr lvl="4">
              <a:lnSpc>
                <a:spcPct val="100000"/>
              </a:lnSpc>
              <a:spcBef>
                <a:spcPts val="0"/>
              </a:spcBef>
              <a:spcAft>
                <a:spcPts val="0"/>
              </a:spcAft>
              <a:buNone/>
              <a:defRPr>
                <a:solidFill>
                  <a:schemeClr val="lt1"/>
                </a:solidFill>
              </a:defRPr>
            </a:lvl5pPr>
            <a:lvl6pPr lvl="5">
              <a:lnSpc>
                <a:spcPct val="100000"/>
              </a:lnSpc>
              <a:spcBef>
                <a:spcPts val="0"/>
              </a:spcBef>
              <a:spcAft>
                <a:spcPts val="0"/>
              </a:spcAft>
              <a:buNone/>
              <a:defRPr>
                <a:solidFill>
                  <a:schemeClr val="lt1"/>
                </a:solidFill>
              </a:defRPr>
            </a:lvl6pPr>
            <a:lvl7pPr lvl="6">
              <a:lnSpc>
                <a:spcPct val="100000"/>
              </a:lnSpc>
              <a:spcBef>
                <a:spcPts val="0"/>
              </a:spcBef>
              <a:spcAft>
                <a:spcPts val="0"/>
              </a:spcAft>
              <a:buNone/>
              <a:defRPr>
                <a:solidFill>
                  <a:schemeClr val="lt1"/>
                </a:solidFill>
              </a:defRPr>
            </a:lvl7pPr>
            <a:lvl8pPr lvl="7">
              <a:lnSpc>
                <a:spcPct val="100000"/>
              </a:lnSpc>
              <a:spcBef>
                <a:spcPts val="0"/>
              </a:spcBef>
              <a:spcAft>
                <a:spcPts val="0"/>
              </a:spcAft>
              <a:buNone/>
              <a:defRPr>
                <a:solidFill>
                  <a:schemeClr val="lt1"/>
                </a:solidFill>
              </a:defRPr>
            </a:lvl8pPr>
            <a:lvl9pPr lvl="8">
              <a:lnSpc>
                <a:spcPct val="100000"/>
              </a:lnSpc>
              <a:spcBef>
                <a:spcPts val="0"/>
              </a:spcBef>
              <a:spcAft>
                <a:spcPts val="0"/>
              </a:spcAft>
              <a:buNone/>
              <a:defRPr>
                <a:solidFill>
                  <a:schemeClr val="lt1"/>
                </a:solidFill>
              </a:defRPr>
            </a:lvl9pPr>
          </a:lstStyle>
          <a:p>
            <a:endParaRPr/>
          </a:p>
        </p:txBody>
      </p:sp>
      <p:sp>
        <p:nvSpPr>
          <p:cNvPr id="543" name="Google Shape;543;p27"/>
          <p:cNvSpPr txBox="1">
            <a:spLocks noGrp="1"/>
          </p:cNvSpPr>
          <p:nvPr>
            <p:ph type="subTitle" idx="2"/>
          </p:nvPr>
        </p:nvSpPr>
        <p:spPr>
          <a:xfrm>
            <a:off x="720739" y="3834325"/>
            <a:ext cx="41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solidFill>
                  <a:schemeClr val="lt1"/>
                </a:solidFill>
              </a:defRPr>
            </a:lvl1pPr>
            <a:lvl2pPr lvl="1" rtl="0">
              <a:spcBef>
                <a:spcPts val="1600"/>
              </a:spcBef>
              <a:spcAft>
                <a:spcPts val="0"/>
              </a:spcAft>
              <a:buNone/>
              <a:defRPr sz="1200">
                <a:solidFill>
                  <a:schemeClr val="lt1"/>
                </a:solidFill>
              </a:defRPr>
            </a:lvl2pPr>
            <a:lvl3pPr lvl="2" rtl="0">
              <a:spcBef>
                <a:spcPts val="1600"/>
              </a:spcBef>
              <a:spcAft>
                <a:spcPts val="0"/>
              </a:spcAft>
              <a:buNone/>
              <a:defRPr sz="1200">
                <a:solidFill>
                  <a:schemeClr val="lt1"/>
                </a:solidFill>
              </a:defRPr>
            </a:lvl3pPr>
            <a:lvl4pPr lvl="3" rtl="0">
              <a:spcBef>
                <a:spcPts val="1600"/>
              </a:spcBef>
              <a:spcAft>
                <a:spcPts val="0"/>
              </a:spcAft>
              <a:buNone/>
              <a:defRPr sz="1200">
                <a:solidFill>
                  <a:schemeClr val="lt1"/>
                </a:solidFill>
              </a:defRPr>
            </a:lvl4pPr>
            <a:lvl5pPr lvl="4" rtl="0">
              <a:spcBef>
                <a:spcPts val="1600"/>
              </a:spcBef>
              <a:spcAft>
                <a:spcPts val="0"/>
              </a:spcAft>
              <a:buNone/>
              <a:defRPr sz="1200">
                <a:solidFill>
                  <a:schemeClr val="lt1"/>
                </a:solidFill>
              </a:defRPr>
            </a:lvl5pPr>
            <a:lvl6pPr lvl="5" rtl="0">
              <a:spcBef>
                <a:spcPts val="1600"/>
              </a:spcBef>
              <a:spcAft>
                <a:spcPts val="0"/>
              </a:spcAft>
              <a:buNone/>
              <a:defRPr sz="1200">
                <a:solidFill>
                  <a:schemeClr val="lt1"/>
                </a:solidFill>
              </a:defRPr>
            </a:lvl6pPr>
            <a:lvl7pPr lvl="6" rtl="0">
              <a:spcBef>
                <a:spcPts val="1600"/>
              </a:spcBef>
              <a:spcAft>
                <a:spcPts val="0"/>
              </a:spcAft>
              <a:buNone/>
              <a:defRPr sz="1200">
                <a:solidFill>
                  <a:schemeClr val="lt1"/>
                </a:solidFill>
              </a:defRPr>
            </a:lvl7pPr>
            <a:lvl8pPr lvl="7" rtl="0">
              <a:spcBef>
                <a:spcPts val="1600"/>
              </a:spcBef>
              <a:spcAft>
                <a:spcPts val="0"/>
              </a:spcAft>
              <a:buNone/>
              <a:defRPr sz="1200">
                <a:solidFill>
                  <a:schemeClr val="lt1"/>
                </a:solidFill>
              </a:defRPr>
            </a:lvl8pPr>
            <a:lvl9pPr lvl="8" rtl="0">
              <a:spcBef>
                <a:spcPts val="1600"/>
              </a:spcBef>
              <a:spcAft>
                <a:spcPts val="1600"/>
              </a:spcAft>
              <a:buNone/>
              <a:defRPr sz="1200">
                <a:solidFill>
                  <a:schemeClr val="lt1"/>
                </a:solidFill>
              </a:defRPr>
            </a:lvl9pPr>
          </a:lstStyle>
          <a:p>
            <a:endParaRPr/>
          </a:p>
        </p:txBody>
      </p:sp>
      <p:sp>
        <p:nvSpPr>
          <p:cNvPr id="544" name="Google Shape;544;p27"/>
          <p:cNvSpPr txBox="1">
            <a:spLocks noGrp="1"/>
          </p:cNvSpPr>
          <p:nvPr>
            <p:ph type="subTitle" idx="3"/>
          </p:nvPr>
        </p:nvSpPr>
        <p:spPr>
          <a:xfrm>
            <a:off x="5286377" y="3359276"/>
            <a:ext cx="18288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lt1"/>
                </a:solidFill>
              </a:defRPr>
            </a:lvl1pPr>
            <a:lvl2pPr lvl="1" rtl="0">
              <a:lnSpc>
                <a:spcPct val="100000"/>
              </a:lnSpc>
              <a:spcBef>
                <a:spcPts val="0"/>
              </a:spcBef>
              <a:spcAft>
                <a:spcPts val="0"/>
              </a:spcAft>
              <a:buNone/>
              <a:defRPr>
                <a:solidFill>
                  <a:schemeClr val="lt1"/>
                </a:solidFill>
              </a:defRPr>
            </a:lvl2pPr>
            <a:lvl3pPr lvl="2" rtl="0">
              <a:lnSpc>
                <a:spcPct val="100000"/>
              </a:lnSpc>
              <a:spcBef>
                <a:spcPts val="0"/>
              </a:spcBef>
              <a:spcAft>
                <a:spcPts val="0"/>
              </a:spcAft>
              <a:buNone/>
              <a:defRPr>
                <a:solidFill>
                  <a:schemeClr val="lt1"/>
                </a:solidFill>
              </a:defRPr>
            </a:lvl3pPr>
            <a:lvl4pPr lvl="3" rtl="0">
              <a:lnSpc>
                <a:spcPct val="100000"/>
              </a:lnSpc>
              <a:spcBef>
                <a:spcPts val="0"/>
              </a:spcBef>
              <a:spcAft>
                <a:spcPts val="0"/>
              </a:spcAft>
              <a:buNone/>
              <a:defRPr>
                <a:solidFill>
                  <a:schemeClr val="lt1"/>
                </a:solidFill>
              </a:defRPr>
            </a:lvl4pPr>
            <a:lvl5pPr lvl="4" rtl="0">
              <a:lnSpc>
                <a:spcPct val="100000"/>
              </a:lnSpc>
              <a:spcBef>
                <a:spcPts val="0"/>
              </a:spcBef>
              <a:spcAft>
                <a:spcPts val="0"/>
              </a:spcAft>
              <a:buNone/>
              <a:defRPr>
                <a:solidFill>
                  <a:schemeClr val="lt1"/>
                </a:solidFill>
              </a:defRPr>
            </a:lvl5pPr>
            <a:lvl6pPr lvl="5" rtl="0">
              <a:lnSpc>
                <a:spcPct val="100000"/>
              </a:lnSpc>
              <a:spcBef>
                <a:spcPts val="0"/>
              </a:spcBef>
              <a:spcAft>
                <a:spcPts val="0"/>
              </a:spcAft>
              <a:buNone/>
              <a:defRPr>
                <a:solidFill>
                  <a:schemeClr val="lt1"/>
                </a:solidFill>
              </a:defRPr>
            </a:lvl6pPr>
            <a:lvl7pPr lvl="6" rtl="0">
              <a:lnSpc>
                <a:spcPct val="100000"/>
              </a:lnSpc>
              <a:spcBef>
                <a:spcPts val="0"/>
              </a:spcBef>
              <a:spcAft>
                <a:spcPts val="0"/>
              </a:spcAft>
              <a:buNone/>
              <a:defRPr>
                <a:solidFill>
                  <a:schemeClr val="lt1"/>
                </a:solidFill>
              </a:defRPr>
            </a:lvl7pPr>
            <a:lvl8pPr lvl="7" rtl="0">
              <a:lnSpc>
                <a:spcPct val="100000"/>
              </a:lnSpc>
              <a:spcBef>
                <a:spcPts val="0"/>
              </a:spcBef>
              <a:spcAft>
                <a:spcPts val="0"/>
              </a:spcAft>
              <a:buNone/>
              <a:defRPr>
                <a:solidFill>
                  <a:schemeClr val="lt1"/>
                </a:solidFill>
              </a:defRPr>
            </a:lvl8pPr>
            <a:lvl9pPr lvl="8" rtl="0">
              <a:lnSpc>
                <a:spcPct val="100000"/>
              </a:lnSpc>
              <a:spcBef>
                <a:spcPts val="0"/>
              </a:spcBef>
              <a:spcAft>
                <a:spcPts val="0"/>
              </a:spcAft>
              <a:buNone/>
              <a:defRPr>
                <a:solidFill>
                  <a:schemeClr val="lt1"/>
                </a:solidFill>
              </a:defRPr>
            </a:lvl9pPr>
          </a:lstStyle>
          <a:p>
            <a:endParaRPr/>
          </a:p>
        </p:txBody>
      </p:sp>
      <p:sp>
        <p:nvSpPr>
          <p:cNvPr id="545" name="Google Shape;545;p27"/>
          <p:cNvSpPr txBox="1">
            <a:spLocks noGrp="1"/>
          </p:cNvSpPr>
          <p:nvPr>
            <p:ph type="title" hasCustomPrompt="1"/>
          </p:nvPr>
        </p:nvSpPr>
        <p:spPr>
          <a:xfrm>
            <a:off x="5290529" y="1359570"/>
            <a:ext cx="2099400" cy="576000"/>
          </a:xfrm>
          <a:prstGeom prst="rect">
            <a:avLst/>
          </a:prstGeom>
          <a:solidFill>
            <a:srgbClr val="E83D3D"/>
          </a:solidFill>
        </p:spPr>
        <p:txBody>
          <a:bodyPr spcFirstLastPara="1" wrap="square" lIns="91425" tIns="91425" rIns="91425" bIns="91425" anchor="ctr" anchorCtr="0">
            <a:noAutofit/>
          </a:bodyPr>
          <a:lstStyle>
            <a:lvl1pPr lvl="0" rtl="0">
              <a:spcBef>
                <a:spcPts val="0"/>
              </a:spcBef>
              <a:spcAft>
                <a:spcPts val="0"/>
              </a:spcAft>
              <a:buSzPts val="12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46" name="Google Shape;546;p27"/>
          <p:cNvSpPr txBox="1">
            <a:spLocks noGrp="1"/>
          </p:cNvSpPr>
          <p:nvPr>
            <p:ph type="title" idx="4" hasCustomPrompt="1"/>
          </p:nvPr>
        </p:nvSpPr>
        <p:spPr>
          <a:xfrm>
            <a:off x="5286375" y="2739545"/>
            <a:ext cx="1144800" cy="5760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12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47" name="Google Shape;547;p27"/>
          <p:cNvSpPr/>
          <p:nvPr/>
        </p:nvSpPr>
        <p:spPr>
          <a:xfrm rot="10800000">
            <a:off x="5995800" y="0"/>
            <a:ext cx="3148200" cy="1212900"/>
          </a:xfrm>
          <a:prstGeom prst="rtTriangle">
            <a:avLst/>
          </a:prstGeom>
          <a:solidFill>
            <a:schemeClr val="accent4">
              <a:alpha val="32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txBox="1">
            <a:spLocks noGrp="1"/>
          </p:cNvSpPr>
          <p:nvPr>
            <p:ph type="title" idx="5"/>
          </p:nvPr>
        </p:nvSpPr>
        <p:spPr>
          <a:xfrm>
            <a:off x="713225" y="389177"/>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5">
  <p:cSld name="BLANK_1_1_1_1_1_1_1">
    <p:spTree>
      <p:nvGrpSpPr>
        <p:cNvPr id="1" name="Shape 549"/>
        <p:cNvGrpSpPr/>
        <p:nvPr/>
      </p:nvGrpSpPr>
      <p:grpSpPr>
        <a:xfrm>
          <a:off x="0" y="0"/>
          <a:ext cx="0" cy="0"/>
          <a:chOff x="0" y="0"/>
          <a:chExt cx="0" cy="0"/>
        </a:xfrm>
      </p:grpSpPr>
      <p:sp>
        <p:nvSpPr>
          <p:cNvPr id="550" name="Google Shape;550;p28"/>
          <p:cNvSpPr/>
          <p:nvPr/>
        </p:nvSpPr>
        <p:spPr>
          <a:xfrm>
            <a:off x="-38100" y="0"/>
            <a:ext cx="9220200" cy="131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0" y="387100"/>
            <a:ext cx="9898655" cy="1084938"/>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chemeClr val="accent5">
              <a:alpha val="407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2" name="Google Shape;552;p28"/>
          <p:cNvGrpSpPr/>
          <p:nvPr/>
        </p:nvGrpSpPr>
        <p:grpSpPr>
          <a:xfrm>
            <a:off x="4330675" y="950122"/>
            <a:ext cx="1020000" cy="753600"/>
            <a:chOff x="4330675" y="950122"/>
            <a:chExt cx="1020000" cy="753600"/>
          </a:xfrm>
        </p:grpSpPr>
        <p:sp>
          <p:nvSpPr>
            <p:cNvPr id="553" name="Google Shape;553;p28"/>
            <p:cNvSpPr/>
            <p:nvPr/>
          </p:nvSpPr>
          <p:spPr>
            <a:xfrm rot="5400000">
              <a:off x="4463875" y="816922"/>
              <a:ext cx="753600" cy="1020000"/>
            </a:xfrm>
            <a:prstGeom prst="pie">
              <a:avLst>
                <a:gd name="adj1" fmla="val 5366625"/>
                <a:gd name="adj2" fmla="val 16232262"/>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54" name="Google Shape;554;p28"/>
            <p:cNvSpPr/>
            <p:nvPr/>
          </p:nvSpPr>
          <p:spPr>
            <a:xfrm rot="5400000">
              <a:off x="4545875" y="869375"/>
              <a:ext cx="588300" cy="883200"/>
            </a:xfrm>
            <a:prstGeom prst="pie">
              <a:avLst>
                <a:gd name="adj1" fmla="val 5366625"/>
                <a:gd name="adj2" fmla="val 1622669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555" name="Google Shape;555;p28"/>
          <p:cNvSpPr/>
          <p:nvPr/>
        </p:nvSpPr>
        <p:spPr>
          <a:xfrm>
            <a:off x="-38100" y="1311600"/>
            <a:ext cx="9220200" cy="3840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6" name="Google Shape;556;p28"/>
          <p:cNvGrpSpPr/>
          <p:nvPr/>
        </p:nvGrpSpPr>
        <p:grpSpPr>
          <a:xfrm>
            <a:off x="3572234" y="1304769"/>
            <a:ext cx="5009553" cy="3840746"/>
            <a:chOff x="3647700" y="1418025"/>
            <a:chExt cx="3459875" cy="3042175"/>
          </a:xfrm>
        </p:grpSpPr>
        <p:sp>
          <p:nvSpPr>
            <p:cNvPr id="557" name="Google Shape;557;p28"/>
            <p:cNvSpPr/>
            <p:nvPr/>
          </p:nvSpPr>
          <p:spPr>
            <a:xfrm>
              <a:off x="3647700" y="1418025"/>
              <a:ext cx="3459875" cy="3042175"/>
            </a:xfrm>
            <a:custGeom>
              <a:avLst/>
              <a:gdLst/>
              <a:ahLst/>
              <a:cxnLst/>
              <a:rect l="l" t="t" r="r" b="b"/>
              <a:pathLst>
                <a:path w="138395" h="121687" extrusionOk="0">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4342375" y="1462500"/>
              <a:ext cx="49000" cy="42250"/>
            </a:xfrm>
            <a:custGeom>
              <a:avLst/>
              <a:gdLst/>
              <a:ahLst/>
              <a:cxnLst/>
              <a:rect l="l" t="t" r="r" b="b"/>
              <a:pathLst>
                <a:path w="1960" h="1690" extrusionOk="0">
                  <a:moveTo>
                    <a:pt x="1780" y="0"/>
                  </a:moveTo>
                  <a:lnTo>
                    <a:pt x="1780" y="0"/>
                  </a:lnTo>
                  <a:cubicBezTo>
                    <a:pt x="1780" y="0"/>
                    <a:pt x="1487" y="0"/>
                    <a:pt x="1127" y="91"/>
                  </a:cubicBezTo>
                  <a:cubicBezTo>
                    <a:pt x="924" y="181"/>
                    <a:pt x="744" y="293"/>
                    <a:pt x="564" y="383"/>
                  </a:cubicBezTo>
                  <a:cubicBezTo>
                    <a:pt x="744" y="293"/>
                    <a:pt x="924" y="181"/>
                    <a:pt x="1127" y="181"/>
                  </a:cubicBezTo>
                  <a:cubicBezTo>
                    <a:pt x="1487" y="91"/>
                    <a:pt x="1780" y="0"/>
                    <a:pt x="1780" y="0"/>
                  </a:cubicBezTo>
                  <a:close/>
                  <a:moveTo>
                    <a:pt x="564" y="383"/>
                  </a:moveTo>
                  <a:cubicBezTo>
                    <a:pt x="361" y="383"/>
                    <a:pt x="271" y="473"/>
                    <a:pt x="181" y="563"/>
                  </a:cubicBezTo>
                  <a:cubicBezTo>
                    <a:pt x="271" y="473"/>
                    <a:pt x="474" y="473"/>
                    <a:pt x="564" y="383"/>
                  </a:cubicBezTo>
                  <a:close/>
                  <a:moveTo>
                    <a:pt x="181" y="563"/>
                  </a:moveTo>
                  <a:cubicBezTo>
                    <a:pt x="91" y="653"/>
                    <a:pt x="1" y="744"/>
                    <a:pt x="91" y="946"/>
                  </a:cubicBezTo>
                  <a:cubicBezTo>
                    <a:pt x="91" y="744"/>
                    <a:pt x="91" y="653"/>
                    <a:pt x="181" y="563"/>
                  </a:cubicBezTo>
                  <a:close/>
                  <a:moveTo>
                    <a:pt x="92" y="948"/>
                  </a:moveTo>
                  <a:lnTo>
                    <a:pt x="92" y="948"/>
                  </a:lnTo>
                  <a:cubicBezTo>
                    <a:pt x="182" y="1037"/>
                    <a:pt x="271" y="1127"/>
                    <a:pt x="361" y="1216"/>
                  </a:cubicBezTo>
                  <a:cubicBezTo>
                    <a:pt x="474" y="1216"/>
                    <a:pt x="654" y="1306"/>
                    <a:pt x="744" y="1306"/>
                  </a:cubicBezTo>
                  <a:cubicBezTo>
                    <a:pt x="654" y="1306"/>
                    <a:pt x="474" y="1216"/>
                    <a:pt x="361" y="1126"/>
                  </a:cubicBezTo>
                  <a:cubicBezTo>
                    <a:pt x="271" y="1126"/>
                    <a:pt x="182" y="1037"/>
                    <a:pt x="92" y="948"/>
                  </a:cubicBezTo>
                  <a:close/>
                  <a:moveTo>
                    <a:pt x="745" y="1308"/>
                  </a:moveTo>
                  <a:lnTo>
                    <a:pt x="745" y="1308"/>
                  </a:lnTo>
                  <a:cubicBezTo>
                    <a:pt x="835" y="1419"/>
                    <a:pt x="925" y="1420"/>
                    <a:pt x="1037" y="1509"/>
                  </a:cubicBezTo>
                  <a:cubicBezTo>
                    <a:pt x="1127" y="1509"/>
                    <a:pt x="1217" y="1509"/>
                    <a:pt x="1307" y="1599"/>
                  </a:cubicBezTo>
                  <a:cubicBezTo>
                    <a:pt x="1690" y="1689"/>
                    <a:pt x="1960" y="1689"/>
                    <a:pt x="1960" y="1689"/>
                  </a:cubicBezTo>
                  <a:cubicBezTo>
                    <a:pt x="1960" y="1689"/>
                    <a:pt x="1780" y="1599"/>
                    <a:pt x="1397" y="1509"/>
                  </a:cubicBezTo>
                  <a:cubicBezTo>
                    <a:pt x="1307" y="1509"/>
                    <a:pt x="1127" y="1509"/>
                    <a:pt x="1037" y="1419"/>
                  </a:cubicBezTo>
                  <a:cubicBezTo>
                    <a:pt x="925" y="1419"/>
                    <a:pt x="835" y="1419"/>
                    <a:pt x="745" y="13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4466800" y="1509225"/>
              <a:ext cx="103025" cy="14100"/>
            </a:xfrm>
            <a:custGeom>
              <a:avLst/>
              <a:gdLst/>
              <a:ahLst/>
              <a:cxnLst/>
              <a:rect l="l" t="t" r="r" b="b"/>
              <a:pathLst>
                <a:path w="4121" h="564" extrusionOk="0">
                  <a:moveTo>
                    <a:pt x="0" y="0"/>
                  </a:moveTo>
                  <a:lnTo>
                    <a:pt x="0" y="113"/>
                  </a:lnTo>
                  <a:lnTo>
                    <a:pt x="4121" y="563"/>
                  </a:lnTo>
                  <a:lnTo>
                    <a:pt x="4121" y="47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670575" y="1532875"/>
              <a:ext cx="103050" cy="11850"/>
            </a:xfrm>
            <a:custGeom>
              <a:avLst/>
              <a:gdLst/>
              <a:ahLst/>
              <a:cxnLst/>
              <a:rect l="l" t="t" r="r" b="b"/>
              <a:pathLst>
                <a:path w="4122" h="474" extrusionOk="0">
                  <a:moveTo>
                    <a:pt x="1" y="0"/>
                  </a:moveTo>
                  <a:lnTo>
                    <a:pt x="4121" y="473"/>
                  </a:lnTo>
                  <a:lnTo>
                    <a:pt x="4121" y="38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877175" y="1554250"/>
              <a:ext cx="103050" cy="14100"/>
            </a:xfrm>
            <a:custGeom>
              <a:avLst/>
              <a:gdLst/>
              <a:ahLst/>
              <a:cxnLst/>
              <a:rect l="l" t="t" r="r" b="b"/>
              <a:pathLst>
                <a:path w="4122" h="564" extrusionOk="0">
                  <a:moveTo>
                    <a:pt x="1" y="1"/>
                  </a:moveTo>
                  <a:lnTo>
                    <a:pt x="4121" y="564"/>
                  </a:lnTo>
                  <a:lnTo>
                    <a:pt x="4121" y="45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5055075" y="1586900"/>
              <a:ext cx="59125" cy="44500"/>
            </a:xfrm>
            <a:custGeom>
              <a:avLst/>
              <a:gdLst/>
              <a:ahLst/>
              <a:cxnLst/>
              <a:rect l="l" t="t" r="r" b="b"/>
              <a:pathLst>
                <a:path w="2365" h="1780" extrusionOk="0">
                  <a:moveTo>
                    <a:pt x="1036" y="1"/>
                  </a:moveTo>
                  <a:cubicBezTo>
                    <a:pt x="1036" y="1"/>
                    <a:pt x="1239" y="91"/>
                    <a:pt x="1599" y="271"/>
                  </a:cubicBezTo>
                  <a:cubicBezTo>
                    <a:pt x="1802" y="271"/>
                    <a:pt x="1982" y="384"/>
                    <a:pt x="2162" y="564"/>
                  </a:cubicBezTo>
                  <a:cubicBezTo>
                    <a:pt x="2252" y="654"/>
                    <a:pt x="2365" y="744"/>
                    <a:pt x="2252" y="834"/>
                  </a:cubicBezTo>
                  <a:cubicBezTo>
                    <a:pt x="2162" y="947"/>
                    <a:pt x="2072" y="1037"/>
                    <a:pt x="1982" y="1127"/>
                  </a:cubicBezTo>
                  <a:cubicBezTo>
                    <a:pt x="2072" y="1127"/>
                    <a:pt x="2252" y="1037"/>
                    <a:pt x="2365" y="947"/>
                  </a:cubicBezTo>
                  <a:cubicBezTo>
                    <a:pt x="2365" y="744"/>
                    <a:pt x="2365" y="564"/>
                    <a:pt x="2252" y="474"/>
                  </a:cubicBezTo>
                  <a:cubicBezTo>
                    <a:pt x="2072" y="384"/>
                    <a:pt x="1802" y="271"/>
                    <a:pt x="1689" y="181"/>
                  </a:cubicBezTo>
                  <a:cubicBezTo>
                    <a:pt x="1329" y="1"/>
                    <a:pt x="1036" y="1"/>
                    <a:pt x="1036" y="1"/>
                  </a:cubicBezTo>
                  <a:close/>
                  <a:moveTo>
                    <a:pt x="1982" y="1127"/>
                  </a:moveTo>
                  <a:cubicBezTo>
                    <a:pt x="1509" y="1307"/>
                    <a:pt x="1036" y="1510"/>
                    <a:pt x="676" y="1600"/>
                  </a:cubicBezTo>
                  <a:cubicBezTo>
                    <a:pt x="1036" y="1510"/>
                    <a:pt x="1509" y="1397"/>
                    <a:pt x="1982" y="1127"/>
                  </a:cubicBezTo>
                  <a:close/>
                  <a:moveTo>
                    <a:pt x="676" y="1600"/>
                  </a:moveTo>
                  <a:cubicBezTo>
                    <a:pt x="293" y="1690"/>
                    <a:pt x="0" y="1690"/>
                    <a:pt x="0" y="1690"/>
                  </a:cubicBezTo>
                  <a:lnTo>
                    <a:pt x="0" y="1780"/>
                  </a:lnTo>
                  <a:cubicBezTo>
                    <a:pt x="0" y="1780"/>
                    <a:pt x="293" y="1690"/>
                    <a:pt x="676" y="16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4853525" y="1649950"/>
              <a:ext cx="100800" cy="23675"/>
            </a:xfrm>
            <a:custGeom>
              <a:avLst/>
              <a:gdLst/>
              <a:ahLst/>
              <a:cxnLst/>
              <a:rect l="l" t="t" r="r" b="b"/>
              <a:pathLst>
                <a:path w="4032" h="947" extrusionOk="0">
                  <a:moveTo>
                    <a:pt x="4032" y="1"/>
                  </a:moveTo>
                  <a:lnTo>
                    <a:pt x="1" y="947"/>
                  </a:lnTo>
                  <a:lnTo>
                    <a:pt x="4032" y="113"/>
                  </a:lnTo>
                  <a:lnTo>
                    <a:pt x="4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4652000" y="1695000"/>
              <a:ext cx="100800" cy="28175"/>
            </a:xfrm>
            <a:custGeom>
              <a:avLst/>
              <a:gdLst/>
              <a:ahLst/>
              <a:cxnLst/>
              <a:rect l="l" t="t" r="r" b="b"/>
              <a:pathLst>
                <a:path w="4032" h="1127" extrusionOk="0">
                  <a:moveTo>
                    <a:pt x="4031" y="0"/>
                  </a:moveTo>
                  <a:lnTo>
                    <a:pt x="1" y="1014"/>
                  </a:lnTo>
                  <a:lnTo>
                    <a:pt x="1" y="1126"/>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4452725" y="1746225"/>
              <a:ext cx="100775" cy="33225"/>
            </a:xfrm>
            <a:custGeom>
              <a:avLst/>
              <a:gdLst/>
              <a:ahLst/>
              <a:cxnLst/>
              <a:rect l="l" t="t" r="r" b="b"/>
              <a:pathLst>
                <a:path w="4031" h="1329" extrusionOk="0">
                  <a:moveTo>
                    <a:pt x="4031" y="0"/>
                  </a:moveTo>
                  <a:lnTo>
                    <a:pt x="0" y="1216"/>
                  </a:lnTo>
                  <a:lnTo>
                    <a:pt x="90" y="1329"/>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4264700" y="1812075"/>
              <a:ext cx="94025" cy="51825"/>
            </a:xfrm>
            <a:custGeom>
              <a:avLst/>
              <a:gdLst/>
              <a:ahLst/>
              <a:cxnLst/>
              <a:rect l="l" t="t" r="r" b="b"/>
              <a:pathLst>
                <a:path w="3761" h="2073" extrusionOk="0">
                  <a:moveTo>
                    <a:pt x="3671" y="1"/>
                  </a:moveTo>
                  <a:lnTo>
                    <a:pt x="3108" y="271"/>
                  </a:lnTo>
                  <a:cubicBezTo>
                    <a:pt x="2905" y="384"/>
                    <a:pt x="2725" y="474"/>
                    <a:pt x="2455" y="564"/>
                  </a:cubicBezTo>
                  <a:cubicBezTo>
                    <a:pt x="2252" y="654"/>
                    <a:pt x="2072" y="744"/>
                    <a:pt x="1779" y="834"/>
                  </a:cubicBezTo>
                  <a:cubicBezTo>
                    <a:pt x="1599" y="1037"/>
                    <a:pt x="1329" y="1127"/>
                    <a:pt x="1126" y="1217"/>
                  </a:cubicBezTo>
                  <a:cubicBezTo>
                    <a:pt x="1036" y="1307"/>
                    <a:pt x="946" y="1397"/>
                    <a:pt x="856" y="1397"/>
                  </a:cubicBezTo>
                  <a:cubicBezTo>
                    <a:pt x="766" y="1510"/>
                    <a:pt x="653" y="1510"/>
                    <a:pt x="563" y="1600"/>
                  </a:cubicBezTo>
                  <a:lnTo>
                    <a:pt x="0" y="1960"/>
                  </a:lnTo>
                  <a:lnTo>
                    <a:pt x="90" y="2073"/>
                  </a:lnTo>
                  <a:cubicBezTo>
                    <a:pt x="90" y="2073"/>
                    <a:pt x="293" y="1870"/>
                    <a:pt x="653" y="1690"/>
                  </a:cubicBezTo>
                  <a:cubicBezTo>
                    <a:pt x="766" y="1690"/>
                    <a:pt x="766" y="1600"/>
                    <a:pt x="856" y="1510"/>
                  </a:cubicBezTo>
                  <a:cubicBezTo>
                    <a:pt x="946" y="1510"/>
                    <a:pt x="1126" y="1397"/>
                    <a:pt x="1216" y="1307"/>
                  </a:cubicBezTo>
                  <a:cubicBezTo>
                    <a:pt x="1419" y="1217"/>
                    <a:pt x="1599" y="1127"/>
                    <a:pt x="1892" y="1037"/>
                  </a:cubicBezTo>
                  <a:cubicBezTo>
                    <a:pt x="2072" y="834"/>
                    <a:pt x="2342" y="744"/>
                    <a:pt x="2545" y="654"/>
                  </a:cubicBezTo>
                  <a:cubicBezTo>
                    <a:pt x="2725" y="564"/>
                    <a:pt x="2905" y="474"/>
                    <a:pt x="3108" y="384"/>
                  </a:cubicBezTo>
                  <a:cubicBezTo>
                    <a:pt x="3468" y="181"/>
                    <a:pt x="3761" y="91"/>
                    <a:pt x="3761" y="91"/>
                  </a:cubicBezTo>
                  <a:lnTo>
                    <a:pt x="36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4255700" y="1945500"/>
              <a:ext cx="93475" cy="47325"/>
            </a:xfrm>
            <a:custGeom>
              <a:avLst/>
              <a:gdLst/>
              <a:ahLst/>
              <a:cxnLst/>
              <a:rect l="l" t="t" r="r" b="b"/>
              <a:pathLst>
                <a:path w="3739" h="1893" extrusionOk="0">
                  <a:moveTo>
                    <a:pt x="90" y="1"/>
                  </a:moveTo>
                  <a:lnTo>
                    <a:pt x="0" y="113"/>
                  </a:lnTo>
                  <a:cubicBezTo>
                    <a:pt x="0" y="113"/>
                    <a:pt x="180" y="293"/>
                    <a:pt x="563" y="474"/>
                  </a:cubicBezTo>
                  <a:cubicBezTo>
                    <a:pt x="653" y="564"/>
                    <a:pt x="833" y="676"/>
                    <a:pt x="1126" y="766"/>
                  </a:cubicBezTo>
                  <a:cubicBezTo>
                    <a:pt x="1216" y="856"/>
                    <a:pt x="1306" y="946"/>
                    <a:pt x="1396" y="946"/>
                  </a:cubicBezTo>
                  <a:cubicBezTo>
                    <a:pt x="1576" y="1036"/>
                    <a:pt x="1689" y="1036"/>
                    <a:pt x="1779" y="1127"/>
                  </a:cubicBezTo>
                  <a:cubicBezTo>
                    <a:pt x="2049" y="1239"/>
                    <a:pt x="2252" y="1329"/>
                    <a:pt x="2522" y="1419"/>
                  </a:cubicBezTo>
                  <a:cubicBezTo>
                    <a:pt x="2702" y="1509"/>
                    <a:pt x="2905" y="1599"/>
                    <a:pt x="3085" y="1599"/>
                  </a:cubicBezTo>
                  <a:cubicBezTo>
                    <a:pt x="3468" y="1802"/>
                    <a:pt x="3738" y="1892"/>
                    <a:pt x="3738" y="1892"/>
                  </a:cubicBezTo>
                  <a:lnTo>
                    <a:pt x="3738" y="1689"/>
                  </a:lnTo>
                  <a:cubicBezTo>
                    <a:pt x="3738" y="1689"/>
                    <a:pt x="3558" y="1599"/>
                    <a:pt x="3175" y="1509"/>
                  </a:cubicBezTo>
                  <a:cubicBezTo>
                    <a:pt x="2995" y="1419"/>
                    <a:pt x="2702" y="1419"/>
                    <a:pt x="2522" y="1329"/>
                  </a:cubicBezTo>
                  <a:cubicBezTo>
                    <a:pt x="2342" y="1239"/>
                    <a:pt x="2049" y="1127"/>
                    <a:pt x="1869" y="1036"/>
                  </a:cubicBezTo>
                  <a:cubicBezTo>
                    <a:pt x="1689" y="946"/>
                    <a:pt x="1576" y="946"/>
                    <a:pt x="1486" y="856"/>
                  </a:cubicBezTo>
                  <a:cubicBezTo>
                    <a:pt x="1396" y="766"/>
                    <a:pt x="1306" y="766"/>
                    <a:pt x="1126" y="676"/>
                  </a:cubicBezTo>
                  <a:cubicBezTo>
                    <a:pt x="923" y="564"/>
                    <a:pt x="743" y="474"/>
                    <a:pt x="563" y="383"/>
                  </a:cubicBezTo>
                  <a:cubicBezTo>
                    <a:pt x="270" y="113"/>
                    <a:pt x="9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8"/>
            <p:cNvSpPr/>
            <p:nvPr/>
          </p:nvSpPr>
          <p:spPr>
            <a:xfrm>
              <a:off x="4447650" y="2015875"/>
              <a:ext cx="100800" cy="25925"/>
            </a:xfrm>
            <a:custGeom>
              <a:avLst/>
              <a:gdLst/>
              <a:ahLst/>
              <a:cxnLst/>
              <a:rect l="l" t="t" r="r" b="b"/>
              <a:pathLst>
                <a:path w="4032" h="1037" extrusionOk="0">
                  <a:moveTo>
                    <a:pt x="91" y="0"/>
                  </a:moveTo>
                  <a:lnTo>
                    <a:pt x="1" y="113"/>
                  </a:lnTo>
                  <a:lnTo>
                    <a:pt x="4031" y="1036"/>
                  </a:lnTo>
                  <a:lnTo>
                    <a:pt x="4031" y="94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8"/>
            <p:cNvSpPr/>
            <p:nvPr/>
          </p:nvSpPr>
          <p:spPr>
            <a:xfrm>
              <a:off x="4649750" y="2060900"/>
              <a:ext cx="103050" cy="23125"/>
            </a:xfrm>
            <a:custGeom>
              <a:avLst/>
              <a:gdLst/>
              <a:ahLst/>
              <a:cxnLst/>
              <a:rect l="l" t="t" r="r" b="b"/>
              <a:pathLst>
                <a:path w="4122" h="925" extrusionOk="0">
                  <a:moveTo>
                    <a:pt x="91" y="1"/>
                  </a:moveTo>
                  <a:lnTo>
                    <a:pt x="0" y="91"/>
                  </a:lnTo>
                  <a:lnTo>
                    <a:pt x="4031" y="924"/>
                  </a:lnTo>
                  <a:lnTo>
                    <a:pt x="4121" y="744"/>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8"/>
            <p:cNvSpPr/>
            <p:nvPr/>
          </p:nvSpPr>
          <p:spPr>
            <a:xfrm>
              <a:off x="4853525" y="2100325"/>
              <a:ext cx="100800" cy="23650"/>
            </a:xfrm>
            <a:custGeom>
              <a:avLst/>
              <a:gdLst/>
              <a:ahLst/>
              <a:cxnLst/>
              <a:rect l="l" t="t" r="r" b="b"/>
              <a:pathLst>
                <a:path w="4032" h="946" extrusionOk="0">
                  <a:moveTo>
                    <a:pt x="1" y="0"/>
                  </a:moveTo>
                  <a:lnTo>
                    <a:pt x="1" y="203"/>
                  </a:lnTo>
                  <a:lnTo>
                    <a:pt x="4032" y="946"/>
                  </a:lnTo>
                  <a:lnTo>
                    <a:pt x="4032" y="766"/>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8"/>
            <p:cNvSpPr/>
            <p:nvPr/>
          </p:nvSpPr>
          <p:spPr>
            <a:xfrm>
              <a:off x="5055075" y="2140275"/>
              <a:ext cx="101350" cy="25925"/>
            </a:xfrm>
            <a:custGeom>
              <a:avLst/>
              <a:gdLst/>
              <a:ahLst/>
              <a:cxnLst/>
              <a:rect l="l" t="t" r="r" b="b"/>
              <a:pathLst>
                <a:path w="4054" h="1037" extrusionOk="0">
                  <a:moveTo>
                    <a:pt x="0" y="1"/>
                  </a:moveTo>
                  <a:lnTo>
                    <a:pt x="0" y="203"/>
                  </a:lnTo>
                  <a:lnTo>
                    <a:pt x="4053" y="1037"/>
                  </a:lnTo>
                  <a:lnTo>
                    <a:pt x="4053" y="85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8"/>
            <p:cNvSpPr/>
            <p:nvPr/>
          </p:nvSpPr>
          <p:spPr>
            <a:xfrm>
              <a:off x="5257175" y="2182500"/>
              <a:ext cx="100775" cy="28175"/>
            </a:xfrm>
            <a:custGeom>
              <a:avLst/>
              <a:gdLst/>
              <a:ahLst/>
              <a:cxnLst/>
              <a:rect l="l" t="t" r="r" b="b"/>
              <a:pathLst>
                <a:path w="4031" h="1127" extrusionOk="0">
                  <a:moveTo>
                    <a:pt x="0" y="1"/>
                  </a:moveTo>
                  <a:lnTo>
                    <a:pt x="0" y="203"/>
                  </a:lnTo>
                  <a:lnTo>
                    <a:pt x="4031" y="1127"/>
                  </a:lnTo>
                  <a:lnTo>
                    <a:pt x="4031" y="94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8"/>
            <p:cNvSpPr/>
            <p:nvPr/>
          </p:nvSpPr>
          <p:spPr>
            <a:xfrm>
              <a:off x="5458700" y="2229800"/>
              <a:ext cx="100800" cy="30425"/>
            </a:xfrm>
            <a:custGeom>
              <a:avLst/>
              <a:gdLst/>
              <a:ahLst/>
              <a:cxnLst/>
              <a:rect l="l" t="t" r="r" b="b"/>
              <a:pathLst>
                <a:path w="4032" h="1217" extrusionOk="0">
                  <a:moveTo>
                    <a:pt x="0" y="0"/>
                  </a:moveTo>
                  <a:lnTo>
                    <a:pt x="0" y="180"/>
                  </a:lnTo>
                  <a:lnTo>
                    <a:pt x="3941" y="1216"/>
                  </a:lnTo>
                  <a:lnTo>
                    <a:pt x="4031" y="92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8"/>
            <p:cNvSpPr/>
            <p:nvPr/>
          </p:nvSpPr>
          <p:spPr>
            <a:xfrm>
              <a:off x="5657975" y="2278775"/>
              <a:ext cx="100800" cy="35475"/>
            </a:xfrm>
            <a:custGeom>
              <a:avLst/>
              <a:gdLst/>
              <a:ahLst/>
              <a:cxnLst/>
              <a:rect l="l" t="t" r="r" b="b"/>
              <a:pathLst>
                <a:path w="4032" h="1419" extrusionOk="0">
                  <a:moveTo>
                    <a:pt x="91" y="0"/>
                  </a:moveTo>
                  <a:lnTo>
                    <a:pt x="1" y="293"/>
                  </a:lnTo>
                  <a:lnTo>
                    <a:pt x="3941" y="1419"/>
                  </a:lnTo>
                  <a:lnTo>
                    <a:pt x="4031" y="112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8"/>
            <p:cNvSpPr/>
            <p:nvPr/>
          </p:nvSpPr>
          <p:spPr>
            <a:xfrm>
              <a:off x="5855000" y="2337300"/>
              <a:ext cx="100800" cy="42250"/>
            </a:xfrm>
            <a:custGeom>
              <a:avLst/>
              <a:gdLst/>
              <a:ahLst/>
              <a:cxnLst/>
              <a:rect l="l" t="t" r="r" b="b"/>
              <a:pathLst>
                <a:path w="4032" h="1690" extrusionOk="0">
                  <a:moveTo>
                    <a:pt x="91" y="1"/>
                  </a:moveTo>
                  <a:lnTo>
                    <a:pt x="1" y="294"/>
                  </a:lnTo>
                  <a:lnTo>
                    <a:pt x="3942" y="1690"/>
                  </a:lnTo>
                  <a:lnTo>
                    <a:pt x="4032" y="1330"/>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8"/>
            <p:cNvSpPr/>
            <p:nvPr/>
          </p:nvSpPr>
          <p:spPr>
            <a:xfrm>
              <a:off x="6049800" y="2407675"/>
              <a:ext cx="98525" cy="49575"/>
            </a:xfrm>
            <a:custGeom>
              <a:avLst/>
              <a:gdLst/>
              <a:ahLst/>
              <a:cxnLst/>
              <a:rect l="l" t="t" r="r" b="b"/>
              <a:pathLst>
                <a:path w="3941" h="1983" extrusionOk="0">
                  <a:moveTo>
                    <a:pt x="90" y="1"/>
                  </a:moveTo>
                  <a:lnTo>
                    <a:pt x="0" y="293"/>
                  </a:lnTo>
                  <a:lnTo>
                    <a:pt x="3761" y="1982"/>
                  </a:lnTo>
                  <a:lnTo>
                    <a:pt x="3941" y="1599"/>
                  </a:lnTo>
                  <a:lnTo>
                    <a:pt x="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8"/>
            <p:cNvSpPr/>
            <p:nvPr/>
          </p:nvSpPr>
          <p:spPr>
            <a:xfrm>
              <a:off x="6235000" y="2494375"/>
              <a:ext cx="94025" cy="61375"/>
            </a:xfrm>
            <a:custGeom>
              <a:avLst/>
              <a:gdLst/>
              <a:ahLst/>
              <a:cxnLst/>
              <a:rect l="l" t="t" r="r" b="b"/>
              <a:pathLst>
                <a:path w="3761" h="2455" extrusionOk="0">
                  <a:moveTo>
                    <a:pt x="203" y="0"/>
                  </a:moveTo>
                  <a:lnTo>
                    <a:pt x="0" y="293"/>
                  </a:lnTo>
                  <a:cubicBezTo>
                    <a:pt x="0" y="293"/>
                    <a:pt x="946" y="856"/>
                    <a:pt x="1779" y="1329"/>
                  </a:cubicBezTo>
                  <a:cubicBezTo>
                    <a:pt x="2252" y="1599"/>
                    <a:pt x="2635" y="1892"/>
                    <a:pt x="3018" y="2162"/>
                  </a:cubicBezTo>
                  <a:cubicBezTo>
                    <a:pt x="3288" y="2365"/>
                    <a:pt x="3581" y="2455"/>
                    <a:pt x="3581" y="2455"/>
                  </a:cubicBezTo>
                  <a:lnTo>
                    <a:pt x="3761" y="2162"/>
                  </a:lnTo>
                  <a:cubicBezTo>
                    <a:pt x="3761" y="2162"/>
                    <a:pt x="3581" y="1982"/>
                    <a:pt x="3198" y="1802"/>
                  </a:cubicBezTo>
                  <a:cubicBezTo>
                    <a:pt x="2905" y="1599"/>
                    <a:pt x="2455" y="1329"/>
                    <a:pt x="1982" y="1036"/>
                  </a:cubicBezTo>
                  <a:cubicBezTo>
                    <a:pt x="1126" y="473"/>
                    <a:pt x="203"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8"/>
            <p:cNvSpPr/>
            <p:nvPr/>
          </p:nvSpPr>
          <p:spPr>
            <a:xfrm>
              <a:off x="6401625" y="2614275"/>
              <a:ext cx="72650" cy="86725"/>
            </a:xfrm>
            <a:custGeom>
              <a:avLst/>
              <a:gdLst/>
              <a:ahLst/>
              <a:cxnLst/>
              <a:rect l="l" t="t" r="r" b="b"/>
              <a:pathLst>
                <a:path w="2906" h="3469" extrusionOk="0">
                  <a:moveTo>
                    <a:pt x="293" y="1"/>
                  </a:moveTo>
                  <a:lnTo>
                    <a:pt x="1" y="271"/>
                  </a:lnTo>
                  <a:cubicBezTo>
                    <a:pt x="1" y="271"/>
                    <a:pt x="181" y="474"/>
                    <a:pt x="474" y="744"/>
                  </a:cubicBezTo>
                  <a:cubicBezTo>
                    <a:pt x="564" y="946"/>
                    <a:pt x="744" y="1037"/>
                    <a:pt x="946" y="1217"/>
                  </a:cubicBezTo>
                  <a:cubicBezTo>
                    <a:pt x="1036" y="1397"/>
                    <a:pt x="1217" y="1599"/>
                    <a:pt x="1419" y="1780"/>
                  </a:cubicBezTo>
                  <a:cubicBezTo>
                    <a:pt x="1509" y="1870"/>
                    <a:pt x="1509" y="2072"/>
                    <a:pt x="1599" y="2162"/>
                  </a:cubicBezTo>
                  <a:cubicBezTo>
                    <a:pt x="1689" y="2252"/>
                    <a:pt x="1780" y="2343"/>
                    <a:pt x="1780" y="2433"/>
                  </a:cubicBezTo>
                  <a:cubicBezTo>
                    <a:pt x="1982" y="2635"/>
                    <a:pt x="2072" y="2815"/>
                    <a:pt x="2162" y="2996"/>
                  </a:cubicBezTo>
                  <a:cubicBezTo>
                    <a:pt x="2343" y="3288"/>
                    <a:pt x="2545" y="3468"/>
                    <a:pt x="2545" y="3468"/>
                  </a:cubicBezTo>
                  <a:lnTo>
                    <a:pt x="2905" y="3288"/>
                  </a:lnTo>
                  <a:cubicBezTo>
                    <a:pt x="2905" y="3288"/>
                    <a:pt x="2725" y="3086"/>
                    <a:pt x="2545" y="2725"/>
                  </a:cubicBezTo>
                  <a:cubicBezTo>
                    <a:pt x="2433" y="2523"/>
                    <a:pt x="2343" y="2343"/>
                    <a:pt x="2162" y="2162"/>
                  </a:cubicBezTo>
                  <a:cubicBezTo>
                    <a:pt x="2072" y="2072"/>
                    <a:pt x="2072" y="1960"/>
                    <a:pt x="1982" y="1870"/>
                  </a:cubicBezTo>
                  <a:cubicBezTo>
                    <a:pt x="1870" y="1780"/>
                    <a:pt x="1780" y="1690"/>
                    <a:pt x="1689" y="1599"/>
                  </a:cubicBezTo>
                  <a:cubicBezTo>
                    <a:pt x="1509" y="1307"/>
                    <a:pt x="1419" y="1127"/>
                    <a:pt x="1217" y="946"/>
                  </a:cubicBezTo>
                  <a:cubicBezTo>
                    <a:pt x="1036" y="744"/>
                    <a:pt x="946" y="654"/>
                    <a:pt x="744" y="474"/>
                  </a:cubicBezTo>
                  <a:cubicBezTo>
                    <a:pt x="474" y="181"/>
                    <a:pt x="293" y="1"/>
                    <a:pt x="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8"/>
            <p:cNvSpPr/>
            <p:nvPr/>
          </p:nvSpPr>
          <p:spPr>
            <a:xfrm>
              <a:off x="6472000" y="2797225"/>
              <a:ext cx="30425" cy="103050"/>
            </a:xfrm>
            <a:custGeom>
              <a:avLst/>
              <a:gdLst/>
              <a:ahLst/>
              <a:cxnLst/>
              <a:rect l="l" t="t" r="r" b="b"/>
              <a:pathLst>
                <a:path w="1217" h="4122" extrusionOk="0">
                  <a:moveTo>
                    <a:pt x="743" y="1"/>
                  </a:moveTo>
                  <a:lnTo>
                    <a:pt x="743" y="654"/>
                  </a:lnTo>
                  <a:lnTo>
                    <a:pt x="743" y="947"/>
                  </a:lnTo>
                  <a:cubicBezTo>
                    <a:pt x="743" y="1127"/>
                    <a:pt x="743" y="1217"/>
                    <a:pt x="653" y="1307"/>
                  </a:cubicBezTo>
                  <a:cubicBezTo>
                    <a:pt x="653" y="1510"/>
                    <a:pt x="653" y="1780"/>
                    <a:pt x="563" y="2073"/>
                  </a:cubicBezTo>
                  <a:cubicBezTo>
                    <a:pt x="563" y="2253"/>
                    <a:pt x="473" y="2523"/>
                    <a:pt x="383" y="2726"/>
                  </a:cubicBezTo>
                  <a:cubicBezTo>
                    <a:pt x="383" y="2906"/>
                    <a:pt x="383" y="2996"/>
                    <a:pt x="293" y="3086"/>
                  </a:cubicBezTo>
                  <a:cubicBezTo>
                    <a:pt x="293" y="3198"/>
                    <a:pt x="293" y="3289"/>
                    <a:pt x="181" y="3379"/>
                  </a:cubicBezTo>
                  <a:cubicBezTo>
                    <a:pt x="181" y="3559"/>
                    <a:pt x="90" y="3649"/>
                    <a:pt x="90" y="3852"/>
                  </a:cubicBezTo>
                  <a:lnTo>
                    <a:pt x="0" y="3942"/>
                  </a:lnTo>
                  <a:lnTo>
                    <a:pt x="473" y="4122"/>
                  </a:lnTo>
                  <a:lnTo>
                    <a:pt x="473" y="3942"/>
                  </a:lnTo>
                  <a:cubicBezTo>
                    <a:pt x="563" y="3852"/>
                    <a:pt x="563" y="3761"/>
                    <a:pt x="653" y="3559"/>
                  </a:cubicBezTo>
                  <a:cubicBezTo>
                    <a:pt x="653" y="3469"/>
                    <a:pt x="743" y="3289"/>
                    <a:pt x="743" y="3198"/>
                  </a:cubicBezTo>
                  <a:cubicBezTo>
                    <a:pt x="743" y="3086"/>
                    <a:pt x="856" y="2996"/>
                    <a:pt x="856" y="2906"/>
                  </a:cubicBezTo>
                  <a:cubicBezTo>
                    <a:pt x="946" y="2636"/>
                    <a:pt x="946" y="2343"/>
                    <a:pt x="1036" y="2163"/>
                  </a:cubicBezTo>
                  <a:cubicBezTo>
                    <a:pt x="1126" y="1870"/>
                    <a:pt x="1126" y="1600"/>
                    <a:pt x="1126" y="1307"/>
                  </a:cubicBezTo>
                  <a:cubicBezTo>
                    <a:pt x="1126" y="1217"/>
                    <a:pt x="1216" y="1127"/>
                    <a:pt x="1216" y="1037"/>
                  </a:cubicBezTo>
                  <a:lnTo>
                    <a:pt x="1216" y="654"/>
                  </a:lnTo>
                  <a:lnTo>
                    <a:pt x="12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8"/>
            <p:cNvSpPr/>
            <p:nvPr/>
          </p:nvSpPr>
          <p:spPr>
            <a:xfrm>
              <a:off x="6371225" y="2986950"/>
              <a:ext cx="65900" cy="94025"/>
            </a:xfrm>
            <a:custGeom>
              <a:avLst/>
              <a:gdLst/>
              <a:ahLst/>
              <a:cxnLst/>
              <a:rect l="l" t="t" r="r" b="b"/>
              <a:pathLst>
                <a:path w="2636" h="3761" extrusionOk="0">
                  <a:moveTo>
                    <a:pt x="2162" y="0"/>
                  </a:moveTo>
                  <a:cubicBezTo>
                    <a:pt x="2162" y="0"/>
                    <a:pt x="1690" y="946"/>
                    <a:pt x="1127" y="1802"/>
                  </a:cubicBezTo>
                  <a:lnTo>
                    <a:pt x="1" y="3491"/>
                  </a:lnTo>
                  <a:lnTo>
                    <a:pt x="384" y="3761"/>
                  </a:lnTo>
                  <a:lnTo>
                    <a:pt x="1509" y="2072"/>
                  </a:lnTo>
                  <a:cubicBezTo>
                    <a:pt x="2072" y="1126"/>
                    <a:pt x="2635" y="293"/>
                    <a:pt x="2635" y="293"/>
                  </a:cubicBezTo>
                  <a:lnTo>
                    <a:pt x="2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8"/>
            <p:cNvSpPr/>
            <p:nvPr/>
          </p:nvSpPr>
          <p:spPr>
            <a:xfrm>
              <a:off x="6244575" y="3155825"/>
              <a:ext cx="74900" cy="89550"/>
            </a:xfrm>
            <a:custGeom>
              <a:avLst/>
              <a:gdLst/>
              <a:ahLst/>
              <a:cxnLst/>
              <a:rect l="l" t="t" r="r" b="b"/>
              <a:pathLst>
                <a:path w="2996" h="3582" extrusionOk="0">
                  <a:moveTo>
                    <a:pt x="2635" y="1"/>
                  </a:moveTo>
                  <a:lnTo>
                    <a:pt x="0" y="3198"/>
                  </a:lnTo>
                  <a:lnTo>
                    <a:pt x="383" y="3581"/>
                  </a:lnTo>
                  <a:lnTo>
                    <a:pt x="2995" y="384"/>
                  </a:lnTo>
                  <a:lnTo>
                    <a:pt x="26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8"/>
            <p:cNvSpPr/>
            <p:nvPr/>
          </p:nvSpPr>
          <p:spPr>
            <a:xfrm>
              <a:off x="6106075" y="3313450"/>
              <a:ext cx="79975" cy="86725"/>
            </a:xfrm>
            <a:custGeom>
              <a:avLst/>
              <a:gdLst/>
              <a:ahLst/>
              <a:cxnLst/>
              <a:rect l="l" t="t" r="r" b="b"/>
              <a:pathLst>
                <a:path w="3199" h="3469" extrusionOk="0">
                  <a:moveTo>
                    <a:pt x="2816" y="1"/>
                  </a:moveTo>
                  <a:lnTo>
                    <a:pt x="1" y="2996"/>
                  </a:lnTo>
                  <a:lnTo>
                    <a:pt x="384" y="3468"/>
                  </a:lnTo>
                  <a:lnTo>
                    <a:pt x="3198" y="361"/>
                  </a:lnTo>
                  <a:lnTo>
                    <a:pt x="28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8"/>
            <p:cNvSpPr/>
            <p:nvPr/>
          </p:nvSpPr>
          <p:spPr>
            <a:xfrm>
              <a:off x="5960850" y="3463200"/>
              <a:ext cx="84450" cy="84475"/>
            </a:xfrm>
            <a:custGeom>
              <a:avLst/>
              <a:gdLst/>
              <a:ahLst/>
              <a:cxnLst/>
              <a:rect l="l" t="t" r="r" b="b"/>
              <a:pathLst>
                <a:path w="3378" h="3379" extrusionOk="0">
                  <a:moveTo>
                    <a:pt x="2905" y="0"/>
                  </a:moveTo>
                  <a:lnTo>
                    <a:pt x="0" y="2905"/>
                  </a:lnTo>
                  <a:lnTo>
                    <a:pt x="361" y="3378"/>
                  </a:lnTo>
                  <a:lnTo>
                    <a:pt x="3378" y="383"/>
                  </a:lnTo>
                  <a:lnTo>
                    <a:pt x="2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8"/>
            <p:cNvSpPr/>
            <p:nvPr/>
          </p:nvSpPr>
          <p:spPr>
            <a:xfrm>
              <a:off x="5808275" y="3606175"/>
              <a:ext cx="88975" cy="82225"/>
            </a:xfrm>
            <a:custGeom>
              <a:avLst/>
              <a:gdLst/>
              <a:ahLst/>
              <a:cxnLst/>
              <a:rect l="l" t="t" r="r" b="b"/>
              <a:pathLst>
                <a:path w="3559" h="3289" extrusionOk="0">
                  <a:moveTo>
                    <a:pt x="3086" y="1"/>
                  </a:moveTo>
                  <a:lnTo>
                    <a:pt x="1" y="2816"/>
                  </a:lnTo>
                  <a:lnTo>
                    <a:pt x="564" y="3289"/>
                  </a:lnTo>
                  <a:lnTo>
                    <a:pt x="3559" y="474"/>
                  </a:lnTo>
                  <a:lnTo>
                    <a:pt x="30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8"/>
            <p:cNvSpPr/>
            <p:nvPr/>
          </p:nvSpPr>
          <p:spPr>
            <a:xfrm>
              <a:off x="5655725" y="3744675"/>
              <a:ext cx="88975" cy="84450"/>
            </a:xfrm>
            <a:custGeom>
              <a:avLst/>
              <a:gdLst/>
              <a:ahLst/>
              <a:cxnLst/>
              <a:rect l="l" t="t" r="r" b="b"/>
              <a:pathLst>
                <a:path w="3559" h="3378" extrusionOk="0">
                  <a:moveTo>
                    <a:pt x="3108" y="0"/>
                  </a:moveTo>
                  <a:lnTo>
                    <a:pt x="1" y="2725"/>
                  </a:lnTo>
                  <a:lnTo>
                    <a:pt x="474" y="3378"/>
                  </a:lnTo>
                  <a:lnTo>
                    <a:pt x="3558" y="563"/>
                  </a:lnTo>
                  <a:lnTo>
                    <a:pt x="3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8"/>
            <p:cNvSpPr/>
            <p:nvPr/>
          </p:nvSpPr>
          <p:spPr>
            <a:xfrm>
              <a:off x="5498675" y="3880900"/>
              <a:ext cx="91225" cy="82225"/>
            </a:xfrm>
            <a:custGeom>
              <a:avLst/>
              <a:gdLst/>
              <a:ahLst/>
              <a:cxnLst/>
              <a:rect l="l" t="t" r="r" b="b"/>
              <a:pathLst>
                <a:path w="3649" h="3289" extrusionOk="0">
                  <a:moveTo>
                    <a:pt x="3198" y="1"/>
                  </a:moveTo>
                  <a:lnTo>
                    <a:pt x="0" y="2725"/>
                  </a:lnTo>
                  <a:lnTo>
                    <a:pt x="563" y="3288"/>
                  </a:lnTo>
                  <a:lnTo>
                    <a:pt x="3648" y="654"/>
                  </a:lnTo>
                  <a:lnTo>
                    <a:pt x="31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8"/>
            <p:cNvSpPr/>
            <p:nvPr/>
          </p:nvSpPr>
          <p:spPr>
            <a:xfrm>
              <a:off x="5339350" y="4014325"/>
              <a:ext cx="93475" cy="82200"/>
            </a:xfrm>
            <a:custGeom>
              <a:avLst/>
              <a:gdLst/>
              <a:ahLst/>
              <a:cxnLst/>
              <a:rect l="l" t="t" r="r" b="b"/>
              <a:pathLst>
                <a:path w="3739" h="3288" extrusionOk="0">
                  <a:moveTo>
                    <a:pt x="3176" y="0"/>
                  </a:moveTo>
                  <a:lnTo>
                    <a:pt x="1" y="2635"/>
                  </a:lnTo>
                  <a:lnTo>
                    <a:pt x="564" y="3288"/>
                  </a:lnTo>
                  <a:lnTo>
                    <a:pt x="3739" y="676"/>
                  </a:lnTo>
                  <a:lnTo>
                    <a:pt x="31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8"/>
            <p:cNvSpPr/>
            <p:nvPr/>
          </p:nvSpPr>
          <p:spPr>
            <a:xfrm>
              <a:off x="5179475" y="4146050"/>
              <a:ext cx="94050" cy="82225"/>
            </a:xfrm>
            <a:custGeom>
              <a:avLst/>
              <a:gdLst/>
              <a:ahLst/>
              <a:cxnLst/>
              <a:rect l="l" t="t" r="r" b="b"/>
              <a:pathLst>
                <a:path w="3762" h="3289" extrusionOk="0">
                  <a:moveTo>
                    <a:pt x="3198" y="0"/>
                  </a:moveTo>
                  <a:lnTo>
                    <a:pt x="1" y="2522"/>
                  </a:lnTo>
                  <a:lnTo>
                    <a:pt x="564" y="3288"/>
                  </a:lnTo>
                  <a:lnTo>
                    <a:pt x="3761" y="653"/>
                  </a:lnTo>
                  <a:lnTo>
                    <a:pt x="31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8"/>
            <p:cNvSpPr/>
            <p:nvPr/>
          </p:nvSpPr>
          <p:spPr>
            <a:xfrm>
              <a:off x="5015675" y="4272700"/>
              <a:ext cx="98525" cy="84475"/>
            </a:xfrm>
            <a:custGeom>
              <a:avLst/>
              <a:gdLst/>
              <a:ahLst/>
              <a:cxnLst/>
              <a:rect l="l" t="t" r="r" b="b"/>
              <a:pathLst>
                <a:path w="3941" h="3379" extrusionOk="0">
                  <a:moveTo>
                    <a:pt x="3265" y="1"/>
                  </a:moveTo>
                  <a:lnTo>
                    <a:pt x="0" y="2523"/>
                  </a:lnTo>
                  <a:lnTo>
                    <a:pt x="653" y="3379"/>
                  </a:lnTo>
                  <a:lnTo>
                    <a:pt x="3941" y="834"/>
                  </a:lnTo>
                  <a:lnTo>
                    <a:pt x="32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0" name="Google Shape;590;p28"/>
          <p:cNvSpPr/>
          <p:nvPr/>
        </p:nvSpPr>
        <p:spPr>
          <a:xfrm>
            <a:off x="-5524513" y="1304775"/>
            <a:ext cx="10491379" cy="3840746"/>
          </a:xfrm>
          <a:custGeom>
            <a:avLst/>
            <a:gdLst/>
            <a:ahLst/>
            <a:cxnLst/>
            <a:rect l="l" t="t" r="r" b="b"/>
            <a:pathLst>
              <a:path w="138395" h="121687" extrusionOk="0">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chemeClr val="accent4">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8"/>
          <p:cNvSpPr/>
          <p:nvPr/>
        </p:nvSpPr>
        <p:spPr>
          <a:xfrm>
            <a:off x="7524737" y="1304775"/>
            <a:ext cx="10491379" cy="3840746"/>
          </a:xfrm>
          <a:custGeom>
            <a:avLst/>
            <a:gdLst/>
            <a:ahLst/>
            <a:cxnLst/>
            <a:rect l="l" t="t" r="r" b="b"/>
            <a:pathLst>
              <a:path w="138395" h="121687" extrusionOk="0">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chemeClr val="accent4">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8"/>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4">
  <p:cSld name="BLANK_1_1_1_1_1_1_1_1">
    <p:spTree>
      <p:nvGrpSpPr>
        <p:cNvPr id="1" name="Shape 593"/>
        <p:cNvGrpSpPr/>
        <p:nvPr/>
      </p:nvGrpSpPr>
      <p:grpSpPr>
        <a:xfrm>
          <a:off x="0" y="0"/>
          <a:ext cx="0" cy="0"/>
          <a:chOff x="0" y="0"/>
          <a:chExt cx="0" cy="0"/>
        </a:xfrm>
      </p:grpSpPr>
      <p:grpSp>
        <p:nvGrpSpPr>
          <p:cNvPr id="594" name="Google Shape;594;p29"/>
          <p:cNvGrpSpPr/>
          <p:nvPr/>
        </p:nvGrpSpPr>
        <p:grpSpPr>
          <a:xfrm>
            <a:off x="-146206" y="971560"/>
            <a:ext cx="9436379" cy="3258279"/>
            <a:chOff x="-604425" y="-5735707"/>
            <a:chExt cx="7499904" cy="2589635"/>
          </a:xfrm>
        </p:grpSpPr>
        <p:sp>
          <p:nvSpPr>
            <p:cNvPr id="595" name="Google Shape;595;p29"/>
            <p:cNvSpPr/>
            <p:nvPr/>
          </p:nvSpPr>
          <p:spPr>
            <a:xfrm>
              <a:off x="-604425" y="-5735707"/>
              <a:ext cx="7499904" cy="2410421"/>
            </a:xfrm>
            <a:custGeom>
              <a:avLst/>
              <a:gdLst/>
              <a:ahLst/>
              <a:cxnLst/>
              <a:rect l="l" t="t" r="r" b="b"/>
              <a:pathLst>
                <a:path w="97127" h="31216" extrusionOk="0">
                  <a:moveTo>
                    <a:pt x="23587" y="1"/>
                  </a:moveTo>
                  <a:lnTo>
                    <a:pt x="23587" y="4510"/>
                  </a:lnTo>
                  <a:lnTo>
                    <a:pt x="18731" y="4510"/>
                  </a:lnTo>
                  <a:lnTo>
                    <a:pt x="18731" y="5900"/>
                  </a:lnTo>
                  <a:lnTo>
                    <a:pt x="15611" y="5900"/>
                  </a:lnTo>
                  <a:lnTo>
                    <a:pt x="15611" y="9370"/>
                  </a:lnTo>
                  <a:lnTo>
                    <a:pt x="13875" y="9370"/>
                  </a:lnTo>
                  <a:lnTo>
                    <a:pt x="13875" y="1390"/>
                  </a:lnTo>
                  <a:lnTo>
                    <a:pt x="6938" y="3489"/>
                  </a:lnTo>
                  <a:lnTo>
                    <a:pt x="6938" y="11798"/>
                  </a:lnTo>
                  <a:lnTo>
                    <a:pt x="6246" y="11798"/>
                  </a:lnTo>
                  <a:lnTo>
                    <a:pt x="6246" y="5554"/>
                  </a:lnTo>
                  <a:lnTo>
                    <a:pt x="2083" y="5554"/>
                  </a:lnTo>
                  <a:lnTo>
                    <a:pt x="2083" y="11798"/>
                  </a:lnTo>
                  <a:lnTo>
                    <a:pt x="1" y="11798"/>
                  </a:lnTo>
                  <a:lnTo>
                    <a:pt x="1" y="31216"/>
                  </a:lnTo>
                  <a:lnTo>
                    <a:pt x="97126" y="31216"/>
                  </a:lnTo>
                  <a:lnTo>
                    <a:pt x="97126" y="9020"/>
                  </a:lnTo>
                  <a:lnTo>
                    <a:pt x="94352" y="9020"/>
                  </a:lnTo>
                  <a:lnTo>
                    <a:pt x="94352" y="11798"/>
                  </a:lnTo>
                  <a:lnTo>
                    <a:pt x="92616" y="11798"/>
                  </a:lnTo>
                  <a:lnTo>
                    <a:pt x="92616" y="1"/>
                  </a:lnTo>
                  <a:lnTo>
                    <a:pt x="88800" y="1"/>
                  </a:lnTo>
                  <a:lnTo>
                    <a:pt x="88800" y="4510"/>
                  </a:lnTo>
                  <a:lnTo>
                    <a:pt x="83944" y="4510"/>
                  </a:lnTo>
                  <a:lnTo>
                    <a:pt x="83944" y="5900"/>
                  </a:lnTo>
                  <a:lnTo>
                    <a:pt x="80823" y="5900"/>
                  </a:lnTo>
                  <a:lnTo>
                    <a:pt x="80823" y="9370"/>
                  </a:lnTo>
                  <a:lnTo>
                    <a:pt x="79088" y="9370"/>
                  </a:lnTo>
                  <a:lnTo>
                    <a:pt x="79088" y="1390"/>
                  </a:lnTo>
                  <a:lnTo>
                    <a:pt x="72152" y="1381"/>
                  </a:lnTo>
                  <a:lnTo>
                    <a:pt x="72152" y="11798"/>
                  </a:lnTo>
                  <a:lnTo>
                    <a:pt x="71459" y="11798"/>
                  </a:lnTo>
                  <a:lnTo>
                    <a:pt x="71459" y="5554"/>
                  </a:lnTo>
                  <a:lnTo>
                    <a:pt x="67295" y="5554"/>
                  </a:lnTo>
                  <a:lnTo>
                    <a:pt x="67295" y="11798"/>
                  </a:lnTo>
                  <a:lnTo>
                    <a:pt x="65214" y="11798"/>
                  </a:lnTo>
                  <a:lnTo>
                    <a:pt x="65214" y="5554"/>
                  </a:lnTo>
                  <a:lnTo>
                    <a:pt x="60705" y="3471"/>
                  </a:lnTo>
                  <a:lnTo>
                    <a:pt x="60705" y="4861"/>
                  </a:lnTo>
                  <a:lnTo>
                    <a:pt x="58623" y="4861"/>
                  </a:lnTo>
                  <a:lnTo>
                    <a:pt x="58623" y="7195"/>
                  </a:lnTo>
                  <a:lnTo>
                    <a:pt x="57864" y="7195"/>
                  </a:lnTo>
                  <a:lnTo>
                    <a:pt x="57864" y="13183"/>
                  </a:lnTo>
                  <a:lnTo>
                    <a:pt x="55503" y="13183"/>
                  </a:lnTo>
                  <a:lnTo>
                    <a:pt x="55503" y="2779"/>
                  </a:lnTo>
                  <a:lnTo>
                    <a:pt x="53767" y="2779"/>
                  </a:lnTo>
                  <a:lnTo>
                    <a:pt x="53767" y="1390"/>
                  </a:lnTo>
                  <a:lnTo>
                    <a:pt x="48215" y="1390"/>
                  </a:lnTo>
                  <a:lnTo>
                    <a:pt x="48215" y="13879"/>
                  </a:lnTo>
                  <a:lnTo>
                    <a:pt x="43360" y="13879"/>
                  </a:lnTo>
                  <a:lnTo>
                    <a:pt x="43360" y="2082"/>
                  </a:lnTo>
                  <a:lnTo>
                    <a:pt x="37115" y="2082"/>
                  </a:lnTo>
                  <a:lnTo>
                    <a:pt x="37115" y="2779"/>
                  </a:lnTo>
                  <a:lnTo>
                    <a:pt x="36076" y="2779"/>
                  </a:lnTo>
                  <a:lnTo>
                    <a:pt x="36076" y="7289"/>
                  </a:lnTo>
                  <a:lnTo>
                    <a:pt x="34687" y="7289"/>
                  </a:lnTo>
                  <a:lnTo>
                    <a:pt x="34687" y="4861"/>
                  </a:lnTo>
                  <a:lnTo>
                    <a:pt x="31913" y="4861"/>
                  </a:lnTo>
                  <a:lnTo>
                    <a:pt x="31913" y="9020"/>
                  </a:lnTo>
                  <a:lnTo>
                    <a:pt x="29316" y="9020"/>
                  </a:lnTo>
                  <a:lnTo>
                    <a:pt x="29316" y="6353"/>
                  </a:lnTo>
                  <a:lnTo>
                    <a:pt x="27403" y="6353"/>
                  </a:lnTo>
                  <a:lnTo>
                    <a:pt x="27403" y="1"/>
                  </a:lnTo>
                  <a:close/>
                </a:path>
              </a:pathLst>
            </a:custGeom>
            <a:solidFill>
              <a:schemeClr val="dk1">
                <a:alpha val="530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a:off x="-409685" y="-5158515"/>
              <a:ext cx="7169027" cy="2012442"/>
            </a:xfrm>
            <a:custGeom>
              <a:avLst/>
              <a:gdLst/>
              <a:ahLst/>
              <a:cxnLst/>
              <a:rect l="l" t="t" r="r" b="b"/>
              <a:pathLst>
                <a:path w="92842" h="26062" extrusionOk="0">
                  <a:moveTo>
                    <a:pt x="4310" y="0"/>
                  </a:moveTo>
                  <a:lnTo>
                    <a:pt x="4310" y="11273"/>
                  </a:lnTo>
                  <a:lnTo>
                    <a:pt x="2655" y="11273"/>
                  </a:lnTo>
                  <a:lnTo>
                    <a:pt x="2655" y="8619"/>
                  </a:lnTo>
                  <a:lnTo>
                    <a:pt x="0" y="8619"/>
                  </a:lnTo>
                  <a:lnTo>
                    <a:pt x="0" y="26062"/>
                  </a:lnTo>
                  <a:lnTo>
                    <a:pt x="92841" y="26062"/>
                  </a:lnTo>
                  <a:lnTo>
                    <a:pt x="92841" y="11273"/>
                  </a:lnTo>
                  <a:lnTo>
                    <a:pt x="90854" y="11273"/>
                  </a:lnTo>
                  <a:lnTo>
                    <a:pt x="90854" y="5304"/>
                  </a:lnTo>
                  <a:lnTo>
                    <a:pt x="86876" y="5304"/>
                  </a:lnTo>
                  <a:lnTo>
                    <a:pt x="86876" y="11273"/>
                  </a:lnTo>
                  <a:lnTo>
                    <a:pt x="86211" y="11273"/>
                  </a:lnTo>
                  <a:lnTo>
                    <a:pt x="86211" y="3329"/>
                  </a:lnTo>
                  <a:lnTo>
                    <a:pt x="79580" y="1328"/>
                  </a:lnTo>
                  <a:lnTo>
                    <a:pt x="79580" y="8952"/>
                  </a:lnTo>
                  <a:lnTo>
                    <a:pt x="77920" y="8952"/>
                  </a:lnTo>
                  <a:lnTo>
                    <a:pt x="77920" y="5636"/>
                  </a:lnTo>
                  <a:lnTo>
                    <a:pt x="74937" y="5636"/>
                  </a:lnTo>
                  <a:lnTo>
                    <a:pt x="74937" y="4310"/>
                  </a:lnTo>
                  <a:lnTo>
                    <a:pt x="70295" y="4310"/>
                  </a:lnTo>
                  <a:lnTo>
                    <a:pt x="70295" y="0"/>
                  </a:lnTo>
                  <a:lnTo>
                    <a:pt x="66647" y="0"/>
                  </a:lnTo>
                  <a:lnTo>
                    <a:pt x="66647" y="6068"/>
                  </a:lnTo>
                  <a:lnTo>
                    <a:pt x="64822" y="6068"/>
                  </a:lnTo>
                  <a:lnTo>
                    <a:pt x="64822" y="8619"/>
                  </a:lnTo>
                  <a:lnTo>
                    <a:pt x="62337" y="8619"/>
                  </a:lnTo>
                  <a:lnTo>
                    <a:pt x="62337" y="4643"/>
                  </a:lnTo>
                  <a:lnTo>
                    <a:pt x="59683" y="4643"/>
                  </a:lnTo>
                  <a:lnTo>
                    <a:pt x="59683" y="6964"/>
                  </a:lnTo>
                  <a:lnTo>
                    <a:pt x="58361" y="6964"/>
                  </a:lnTo>
                  <a:lnTo>
                    <a:pt x="58361" y="2650"/>
                  </a:lnTo>
                  <a:lnTo>
                    <a:pt x="57366" y="2650"/>
                  </a:lnTo>
                  <a:lnTo>
                    <a:pt x="57366" y="1988"/>
                  </a:lnTo>
                  <a:lnTo>
                    <a:pt x="51396" y="1988"/>
                  </a:lnTo>
                  <a:lnTo>
                    <a:pt x="51396" y="13262"/>
                  </a:lnTo>
                  <a:lnTo>
                    <a:pt x="46754" y="13262"/>
                  </a:lnTo>
                  <a:lnTo>
                    <a:pt x="46754" y="1328"/>
                  </a:lnTo>
                  <a:lnTo>
                    <a:pt x="41451" y="1328"/>
                  </a:lnTo>
                  <a:lnTo>
                    <a:pt x="41451" y="2650"/>
                  </a:lnTo>
                  <a:lnTo>
                    <a:pt x="39790" y="2650"/>
                  </a:lnTo>
                  <a:lnTo>
                    <a:pt x="39790" y="12601"/>
                  </a:lnTo>
                  <a:lnTo>
                    <a:pt x="37531" y="12601"/>
                  </a:lnTo>
                  <a:lnTo>
                    <a:pt x="37531" y="6875"/>
                  </a:lnTo>
                  <a:lnTo>
                    <a:pt x="36807" y="6875"/>
                  </a:lnTo>
                  <a:lnTo>
                    <a:pt x="36807" y="4643"/>
                  </a:lnTo>
                  <a:lnTo>
                    <a:pt x="34814" y="4643"/>
                  </a:lnTo>
                  <a:lnTo>
                    <a:pt x="34814" y="3315"/>
                  </a:lnTo>
                  <a:lnTo>
                    <a:pt x="30506" y="5304"/>
                  </a:lnTo>
                  <a:lnTo>
                    <a:pt x="30506" y="11273"/>
                  </a:lnTo>
                  <a:lnTo>
                    <a:pt x="28517" y="11273"/>
                  </a:lnTo>
                  <a:lnTo>
                    <a:pt x="28517" y="5304"/>
                  </a:lnTo>
                  <a:lnTo>
                    <a:pt x="24535" y="5304"/>
                  </a:lnTo>
                  <a:lnTo>
                    <a:pt x="24535" y="11273"/>
                  </a:lnTo>
                  <a:lnTo>
                    <a:pt x="23875" y="11273"/>
                  </a:lnTo>
                  <a:lnTo>
                    <a:pt x="23875" y="1318"/>
                  </a:lnTo>
                  <a:lnTo>
                    <a:pt x="17244" y="1328"/>
                  </a:lnTo>
                  <a:lnTo>
                    <a:pt x="17244" y="8952"/>
                  </a:lnTo>
                  <a:lnTo>
                    <a:pt x="15583" y="8952"/>
                  </a:lnTo>
                  <a:lnTo>
                    <a:pt x="15583" y="5636"/>
                  </a:lnTo>
                  <a:lnTo>
                    <a:pt x="12600" y="5636"/>
                  </a:lnTo>
                  <a:lnTo>
                    <a:pt x="12600" y="4310"/>
                  </a:lnTo>
                  <a:lnTo>
                    <a:pt x="7958" y="4310"/>
                  </a:lnTo>
                  <a:lnTo>
                    <a:pt x="7958" y="0"/>
                  </a:lnTo>
                  <a:close/>
                </a:path>
              </a:pathLst>
            </a:custGeom>
            <a:solidFill>
              <a:schemeClr val="accent4">
                <a:alpha val="530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7" name="Google Shape;597;p29"/>
          <p:cNvSpPr txBox="1">
            <a:spLocks noGrp="1"/>
          </p:cNvSpPr>
          <p:nvPr>
            <p:ph type="subTitle" idx="1"/>
          </p:nvPr>
        </p:nvSpPr>
        <p:spPr>
          <a:xfrm>
            <a:off x="3561117" y="2128138"/>
            <a:ext cx="2088300" cy="4572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598" name="Google Shape;598;p29"/>
          <p:cNvSpPr txBox="1">
            <a:spLocks noGrp="1"/>
          </p:cNvSpPr>
          <p:nvPr>
            <p:ph type="subTitle" idx="2"/>
          </p:nvPr>
        </p:nvSpPr>
        <p:spPr>
          <a:xfrm>
            <a:off x="832800" y="2730876"/>
            <a:ext cx="2084700" cy="101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lt1"/>
                </a:solidFill>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endParaRPr/>
          </a:p>
        </p:txBody>
      </p:sp>
      <p:sp>
        <p:nvSpPr>
          <p:cNvPr id="599" name="Google Shape;599;p29"/>
          <p:cNvSpPr txBox="1">
            <a:spLocks noGrp="1"/>
          </p:cNvSpPr>
          <p:nvPr>
            <p:ph type="subTitle" idx="3"/>
          </p:nvPr>
        </p:nvSpPr>
        <p:spPr>
          <a:xfrm>
            <a:off x="829987" y="2128138"/>
            <a:ext cx="2088300" cy="4572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600" name="Google Shape;600;p29"/>
          <p:cNvSpPr txBox="1">
            <a:spLocks noGrp="1"/>
          </p:cNvSpPr>
          <p:nvPr>
            <p:ph type="subTitle" idx="4"/>
          </p:nvPr>
        </p:nvSpPr>
        <p:spPr>
          <a:xfrm>
            <a:off x="3529960" y="2730876"/>
            <a:ext cx="2084700" cy="101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lt1"/>
                </a:solidFill>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endParaRPr/>
          </a:p>
        </p:txBody>
      </p:sp>
      <p:sp>
        <p:nvSpPr>
          <p:cNvPr id="601" name="Google Shape;601;p29"/>
          <p:cNvSpPr txBox="1">
            <a:spLocks noGrp="1"/>
          </p:cNvSpPr>
          <p:nvPr>
            <p:ph type="subTitle" idx="5"/>
          </p:nvPr>
        </p:nvSpPr>
        <p:spPr>
          <a:xfrm>
            <a:off x="6308485" y="2128138"/>
            <a:ext cx="2088300" cy="4572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602" name="Google Shape;602;p29"/>
          <p:cNvSpPr txBox="1">
            <a:spLocks noGrp="1"/>
          </p:cNvSpPr>
          <p:nvPr>
            <p:ph type="subTitle" idx="6"/>
          </p:nvPr>
        </p:nvSpPr>
        <p:spPr>
          <a:xfrm>
            <a:off x="6310777" y="2730876"/>
            <a:ext cx="2084700" cy="101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lt1"/>
                </a:solidFill>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endParaRPr/>
          </a:p>
        </p:txBody>
      </p:sp>
      <p:sp>
        <p:nvSpPr>
          <p:cNvPr id="603" name="Google Shape;603;p29"/>
          <p:cNvSpPr/>
          <p:nvPr/>
        </p:nvSpPr>
        <p:spPr>
          <a:xfrm>
            <a:off x="2750" y="3961141"/>
            <a:ext cx="9144000" cy="1265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4" name="Google Shape;604;p29"/>
          <p:cNvCxnSpPr/>
          <p:nvPr/>
        </p:nvCxnSpPr>
        <p:spPr>
          <a:xfrm>
            <a:off x="79449" y="4593843"/>
            <a:ext cx="9269400" cy="0"/>
          </a:xfrm>
          <a:prstGeom prst="straightConnector1">
            <a:avLst/>
          </a:prstGeom>
          <a:noFill/>
          <a:ln w="152400" cap="flat" cmpd="sng">
            <a:solidFill>
              <a:schemeClr val="dk2"/>
            </a:solidFill>
            <a:prstDash val="dash"/>
            <a:round/>
            <a:headEnd type="none" w="med" len="med"/>
            <a:tailEnd type="none" w="med" len="med"/>
          </a:ln>
        </p:spPr>
      </p:cxnSp>
      <p:sp>
        <p:nvSpPr>
          <p:cNvPr id="605" name="Google Shape;605;p29"/>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5">
  <p:cSld name="CUSTOM_4">
    <p:spTree>
      <p:nvGrpSpPr>
        <p:cNvPr id="1" name="Shape 606"/>
        <p:cNvGrpSpPr/>
        <p:nvPr/>
      </p:nvGrpSpPr>
      <p:grpSpPr>
        <a:xfrm>
          <a:off x="0" y="0"/>
          <a:ext cx="0" cy="0"/>
          <a:chOff x="0" y="0"/>
          <a:chExt cx="0" cy="0"/>
        </a:xfrm>
      </p:grpSpPr>
      <p:grpSp>
        <p:nvGrpSpPr>
          <p:cNvPr id="607" name="Google Shape;607;p30"/>
          <p:cNvGrpSpPr/>
          <p:nvPr/>
        </p:nvGrpSpPr>
        <p:grpSpPr>
          <a:xfrm flipH="1">
            <a:off x="-146219" y="2118635"/>
            <a:ext cx="9436379" cy="3258279"/>
            <a:chOff x="-604425" y="-5735707"/>
            <a:chExt cx="7499904" cy="2589635"/>
          </a:xfrm>
        </p:grpSpPr>
        <p:sp>
          <p:nvSpPr>
            <p:cNvPr id="608" name="Google Shape;608;p30"/>
            <p:cNvSpPr/>
            <p:nvPr/>
          </p:nvSpPr>
          <p:spPr>
            <a:xfrm>
              <a:off x="-604425" y="-5735707"/>
              <a:ext cx="7499904" cy="2410421"/>
            </a:xfrm>
            <a:custGeom>
              <a:avLst/>
              <a:gdLst/>
              <a:ahLst/>
              <a:cxnLst/>
              <a:rect l="l" t="t" r="r" b="b"/>
              <a:pathLst>
                <a:path w="97127" h="31216" extrusionOk="0">
                  <a:moveTo>
                    <a:pt x="23587" y="1"/>
                  </a:moveTo>
                  <a:lnTo>
                    <a:pt x="23587" y="4510"/>
                  </a:lnTo>
                  <a:lnTo>
                    <a:pt x="18731" y="4510"/>
                  </a:lnTo>
                  <a:lnTo>
                    <a:pt x="18731" y="5900"/>
                  </a:lnTo>
                  <a:lnTo>
                    <a:pt x="15611" y="5900"/>
                  </a:lnTo>
                  <a:lnTo>
                    <a:pt x="15611" y="9370"/>
                  </a:lnTo>
                  <a:lnTo>
                    <a:pt x="13875" y="9370"/>
                  </a:lnTo>
                  <a:lnTo>
                    <a:pt x="13875" y="1390"/>
                  </a:lnTo>
                  <a:lnTo>
                    <a:pt x="6938" y="3489"/>
                  </a:lnTo>
                  <a:lnTo>
                    <a:pt x="6938" y="11798"/>
                  </a:lnTo>
                  <a:lnTo>
                    <a:pt x="6246" y="11798"/>
                  </a:lnTo>
                  <a:lnTo>
                    <a:pt x="6246" y="5554"/>
                  </a:lnTo>
                  <a:lnTo>
                    <a:pt x="2083" y="5554"/>
                  </a:lnTo>
                  <a:lnTo>
                    <a:pt x="2083" y="11798"/>
                  </a:lnTo>
                  <a:lnTo>
                    <a:pt x="1" y="11798"/>
                  </a:lnTo>
                  <a:lnTo>
                    <a:pt x="1" y="31216"/>
                  </a:lnTo>
                  <a:lnTo>
                    <a:pt x="97126" y="31216"/>
                  </a:lnTo>
                  <a:lnTo>
                    <a:pt x="97126" y="9020"/>
                  </a:lnTo>
                  <a:lnTo>
                    <a:pt x="94352" y="9020"/>
                  </a:lnTo>
                  <a:lnTo>
                    <a:pt x="94352" y="11798"/>
                  </a:lnTo>
                  <a:lnTo>
                    <a:pt x="92616" y="11798"/>
                  </a:lnTo>
                  <a:lnTo>
                    <a:pt x="92616" y="1"/>
                  </a:lnTo>
                  <a:lnTo>
                    <a:pt x="88800" y="1"/>
                  </a:lnTo>
                  <a:lnTo>
                    <a:pt x="88800" y="4510"/>
                  </a:lnTo>
                  <a:lnTo>
                    <a:pt x="83944" y="4510"/>
                  </a:lnTo>
                  <a:lnTo>
                    <a:pt x="83944" y="5900"/>
                  </a:lnTo>
                  <a:lnTo>
                    <a:pt x="80823" y="5900"/>
                  </a:lnTo>
                  <a:lnTo>
                    <a:pt x="80823" y="9370"/>
                  </a:lnTo>
                  <a:lnTo>
                    <a:pt x="79088" y="9370"/>
                  </a:lnTo>
                  <a:lnTo>
                    <a:pt x="79088" y="1390"/>
                  </a:lnTo>
                  <a:lnTo>
                    <a:pt x="72152" y="1381"/>
                  </a:lnTo>
                  <a:lnTo>
                    <a:pt x="72152" y="11798"/>
                  </a:lnTo>
                  <a:lnTo>
                    <a:pt x="71459" y="11798"/>
                  </a:lnTo>
                  <a:lnTo>
                    <a:pt x="71459" y="5554"/>
                  </a:lnTo>
                  <a:lnTo>
                    <a:pt x="67295" y="5554"/>
                  </a:lnTo>
                  <a:lnTo>
                    <a:pt x="67295" y="11798"/>
                  </a:lnTo>
                  <a:lnTo>
                    <a:pt x="65214" y="11798"/>
                  </a:lnTo>
                  <a:lnTo>
                    <a:pt x="65214" y="5554"/>
                  </a:lnTo>
                  <a:lnTo>
                    <a:pt x="60705" y="3471"/>
                  </a:lnTo>
                  <a:lnTo>
                    <a:pt x="60705" y="4861"/>
                  </a:lnTo>
                  <a:lnTo>
                    <a:pt x="58623" y="4861"/>
                  </a:lnTo>
                  <a:lnTo>
                    <a:pt x="58623" y="7195"/>
                  </a:lnTo>
                  <a:lnTo>
                    <a:pt x="57864" y="7195"/>
                  </a:lnTo>
                  <a:lnTo>
                    <a:pt x="57864" y="13183"/>
                  </a:lnTo>
                  <a:lnTo>
                    <a:pt x="55503" y="13183"/>
                  </a:lnTo>
                  <a:lnTo>
                    <a:pt x="55503" y="2779"/>
                  </a:lnTo>
                  <a:lnTo>
                    <a:pt x="53767" y="2779"/>
                  </a:lnTo>
                  <a:lnTo>
                    <a:pt x="53767" y="1390"/>
                  </a:lnTo>
                  <a:lnTo>
                    <a:pt x="48215" y="1390"/>
                  </a:lnTo>
                  <a:lnTo>
                    <a:pt x="48215" y="13879"/>
                  </a:lnTo>
                  <a:lnTo>
                    <a:pt x="43360" y="13879"/>
                  </a:lnTo>
                  <a:lnTo>
                    <a:pt x="43360" y="2082"/>
                  </a:lnTo>
                  <a:lnTo>
                    <a:pt x="37115" y="2082"/>
                  </a:lnTo>
                  <a:lnTo>
                    <a:pt x="37115" y="2779"/>
                  </a:lnTo>
                  <a:lnTo>
                    <a:pt x="36076" y="2779"/>
                  </a:lnTo>
                  <a:lnTo>
                    <a:pt x="36076" y="7289"/>
                  </a:lnTo>
                  <a:lnTo>
                    <a:pt x="34687" y="7289"/>
                  </a:lnTo>
                  <a:lnTo>
                    <a:pt x="34687" y="4861"/>
                  </a:lnTo>
                  <a:lnTo>
                    <a:pt x="31913" y="4861"/>
                  </a:lnTo>
                  <a:lnTo>
                    <a:pt x="31913" y="9020"/>
                  </a:lnTo>
                  <a:lnTo>
                    <a:pt x="29316" y="9020"/>
                  </a:lnTo>
                  <a:lnTo>
                    <a:pt x="29316" y="6353"/>
                  </a:lnTo>
                  <a:lnTo>
                    <a:pt x="27403" y="6353"/>
                  </a:lnTo>
                  <a:lnTo>
                    <a:pt x="27403" y="1"/>
                  </a:lnTo>
                  <a:close/>
                </a:path>
              </a:pathLst>
            </a:custGeom>
            <a:solidFill>
              <a:schemeClr val="dk1">
                <a:alpha val="530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0"/>
            <p:cNvSpPr/>
            <p:nvPr/>
          </p:nvSpPr>
          <p:spPr>
            <a:xfrm>
              <a:off x="-409685" y="-5158515"/>
              <a:ext cx="7169027" cy="2012442"/>
            </a:xfrm>
            <a:custGeom>
              <a:avLst/>
              <a:gdLst/>
              <a:ahLst/>
              <a:cxnLst/>
              <a:rect l="l" t="t" r="r" b="b"/>
              <a:pathLst>
                <a:path w="92842" h="26062" extrusionOk="0">
                  <a:moveTo>
                    <a:pt x="4310" y="0"/>
                  </a:moveTo>
                  <a:lnTo>
                    <a:pt x="4310" y="11273"/>
                  </a:lnTo>
                  <a:lnTo>
                    <a:pt x="2655" y="11273"/>
                  </a:lnTo>
                  <a:lnTo>
                    <a:pt x="2655" y="8619"/>
                  </a:lnTo>
                  <a:lnTo>
                    <a:pt x="0" y="8619"/>
                  </a:lnTo>
                  <a:lnTo>
                    <a:pt x="0" y="26062"/>
                  </a:lnTo>
                  <a:lnTo>
                    <a:pt x="92841" y="26062"/>
                  </a:lnTo>
                  <a:lnTo>
                    <a:pt x="92841" y="11273"/>
                  </a:lnTo>
                  <a:lnTo>
                    <a:pt x="90854" y="11273"/>
                  </a:lnTo>
                  <a:lnTo>
                    <a:pt x="90854" y="5304"/>
                  </a:lnTo>
                  <a:lnTo>
                    <a:pt x="86876" y="5304"/>
                  </a:lnTo>
                  <a:lnTo>
                    <a:pt x="86876" y="11273"/>
                  </a:lnTo>
                  <a:lnTo>
                    <a:pt x="86211" y="11273"/>
                  </a:lnTo>
                  <a:lnTo>
                    <a:pt x="86211" y="3329"/>
                  </a:lnTo>
                  <a:lnTo>
                    <a:pt x="79580" y="1328"/>
                  </a:lnTo>
                  <a:lnTo>
                    <a:pt x="79580" y="8952"/>
                  </a:lnTo>
                  <a:lnTo>
                    <a:pt x="77920" y="8952"/>
                  </a:lnTo>
                  <a:lnTo>
                    <a:pt x="77920" y="5636"/>
                  </a:lnTo>
                  <a:lnTo>
                    <a:pt x="74937" y="5636"/>
                  </a:lnTo>
                  <a:lnTo>
                    <a:pt x="74937" y="4310"/>
                  </a:lnTo>
                  <a:lnTo>
                    <a:pt x="70295" y="4310"/>
                  </a:lnTo>
                  <a:lnTo>
                    <a:pt x="70295" y="0"/>
                  </a:lnTo>
                  <a:lnTo>
                    <a:pt x="66647" y="0"/>
                  </a:lnTo>
                  <a:lnTo>
                    <a:pt x="66647" y="6068"/>
                  </a:lnTo>
                  <a:lnTo>
                    <a:pt x="64822" y="6068"/>
                  </a:lnTo>
                  <a:lnTo>
                    <a:pt x="64822" y="8619"/>
                  </a:lnTo>
                  <a:lnTo>
                    <a:pt x="62337" y="8619"/>
                  </a:lnTo>
                  <a:lnTo>
                    <a:pt x="62337" y="4643"/>
                  </a:lnTo>
                  <a:lnTo>
                    <a:pt x="59683" y="4643"/>
                  </a:lnTo>
                  <a:lnTo>
                    <a:pt x="59683" y="6964"/>
                  </a:lnTo>
                  <a:lnTo>
                    <a:pt x="58361" y="6964"/>
                  </a:lnTo>
                  <a:lnTo>
                    <a:pt x="58361" y="2650"/>
                  </a:lnTo>
                  <a:lnTo>
                    <a:pt x="57366" y="2650"/>
                  </a:lnTo>
                  <a:lnTo>
                    <a:pt x="57366" y="1988"/>
                  </a:lnTo>
                  <a:lnTo>
                    <a:pt x="51396" y="1988"/>
                  </a:lnTo>
                  <a:lnTo>
                    <a:pt x="51396" y="13262"/>
                  </a:lnTo>
                  <a:lnTo>
                    <a:pt x="46754" y="13262"/>
                  </a:lnTo>
                  <a:lnTo>
                    <a:pt x="46754" y="1328"/>
                  </a:lnTo>
                  <a:lnTo>
                    <a:pt x="41451" y="1328"/>
                  </a:lnTo>
                  <a:lnTo>
                    <a:pt x="41451" y="2650"/>
                  </a:lnTo>
                  <a:lnTo>
                    <a:pt x="39790" y="2650"/>
                  </a:lnTo>
                  <a:lnTo>
                    <a:pt x="39790" y="12601"/>
                  </a:lnTo>
                  <a:lnTo>
                    <a:pt x="37531" y="12601"/>
                  </a:lnTo>
                  <a:lnTo>
                    <a:pt x="37531" y="6875"/>
                  </a:lnTo>
                  <a:lnTo>
                    <a:pt x="36807" y="6875"/>
                  </a:lnTo>
                  <a:lnTo>
                    <a:pt x="36807" y="4643"/>
                  </a:lnTo>
                  <a:lnTo>
                    <a:pt x="34814" y="4643"/>
                  </a:lnTo>
                  <a:lnTo>
                    <a:pt x="34814" y="3315"/>
                  </a:lnTo>
                  <a:lnTo>
                    <a:pt x="30506" y="5304"/>
                  </a:lnTo>
                  <a:lnTo>
                    <a:pt x="30506" y="11273"/>
                  </a:lnTo>
                  <a:lnTo>
                    <a:pt x="28517" y="11273"/>
                  </a:lnTo>
                  <a:lnTo>
                    <a:pt x="28517" y="5304"/>
                  </a:lnTo>
                  <a:lnTo>
                    <a:pt x="24535" y="5304"/>
                  </a:lnTo>
                  <a:lnTo>
                    <a:pt x="24535" y="11273"/>
                  </a:lnTo>
                  <a:lnTo>
                    <a:pt x="23875" y="11273"/>
                  </a:lnTo>
                  <a:lnTo>
                    <a:pt x="23875" y="1318"/>
                  </a:lnTo>
                  <a:lnTo>
                    <a:pt x="17244" y="1328"/>
                  </a:lnTo>
                  <a:lnTo>
                    <a:pt x="17244" y="8952"/>
                  </a:lnTo>
                  <a:lnTo>
                    <a:pt x="15583" y="8952"/>
                  </a:lnTo>
                  <a:lnTo>
                    <a:pt x="15583" y="5636"/>
                  </a:lnTo>
                  <a:lnTo>
                    <a:pt x="12600" y="5636"/>
                  </a:lnTo>
                  <a:lnTo>
                    <a:pt x="12600" y="4310"/>
                  </a:lnTo>
                  <a:lnTo>
                    <a:pt x="7958" y="4310"/>
                  </a:lnTo>
                  <a:lnTo>
                    <a:pt x="7958" y="0"/>
                  </a:lnTo>
                  <a:close/>
                </a:path>
              </a:pathLst>
            </a:custGeom>
            <a:solidFill>
              <a:schemeClr val="accent4">
                <a:alpha val="530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0" name="Google Shape;610;p30"/>
          <p:cNvSpPr txBox="1">
            <a:spLocks noGrp="1"/>
          </p:cNvSpPr>
          <p:nvPr>
            <p:ph type="subTitle" idx="1"/>
          </p:nvPr>
        </p:nvSpPr>
        <p:spPr>
          <a:xfrm>
            <a:off x="3643424" y="1804300"/>
            <a:ext cx="1858200" cy="4572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611" name="Google Shape;611;p30"/>
          <p:cNvSpPr txBox="1">
            <a:spLocks noGrp="1"/>
          </p:cNvSpPr>
          <p:nvPr>
            <p:ph type="subTitle" idx="2"/>
          </p:nvPr>
        </p:nvSpPr>
        <p:spPr>
          <a:xfrm>
            <a:off x="1208040" y="2407030"/>
            <a:ext cx="1854900" cy="101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0"/>
              </a:spcBef>
              <a:spcAft>
                <a:spcPts val="0"/>
              </a:spcAft>
              <a:buNone/>
              <a:defRPr>
                <a:solidFill>
                  <a:schemeClr val="dk1"/>
                </a:solidFill>
              </a:defRPr>
            </a:lvl2pPr>
            <a:lvl3pPr lvl="2" algn="ctr" rtl="0">
              <a:lnSpc>
                <a:spcPct val="100000"/>
              </a:lnSpc>
              <a:spcBef>
                <a:spcPts val="0"/>
              </a:spcBef>
              <a:spcAft>
                <a:spcPts val="0"/>
              </a:spcAft>
              <a:buNone/>
              <a:defRPr>
                <a:solidFill>
                  <a:schemeClr val="dk1"/>
                </a:solidFill>
              </a:defRPr>
            </a:lvl3pPr>
            <a:lvl4pPr lvl="3" algn="ctr" rtl="0">
              <a:lnSpc>
                <a:spcPct val="100000"/>
              </a:lnSpc>
              <a:spcBef>
                <a:spcPts val="0"/>
              </a:spcBef>
              <a:spcAft>
                <a:spcPts val="0"/>
              </a:spcAft>
              <a:buNone/>
              <a:defRPr>
                <a:solidFill>
                  <a:schemeClr val="dk1"/>
                </a:solidFill>
              </a:defRPr>
            </a:lvl4pPr>
            <a:lvl5pPr lvl="4" algn="ctr" rtl="0">
              <a:lnSpc>
                <a:spcPct val="100000"/>
              </a:lnSpc>
              <a:spcBef>
                <a:spcPts val="0"/>
              </a:spcBef>
              <a:spcAft>
                <a:spcPts val="0"/>
              </a:spcAft>
              <a:buNone/>
              <a:defRPr>
                <a:solidFill>
                  <a:schemeClr val="dk1"/>
                </a:solidFill>
              </a:defRPr>
            </a:lvl5pPr>
            <a:lvl6pPr lvl="5" algn="ctr" rtl="0">
              <a:lnSpc>
                <a:spcPct val="100000"/>
              </a:lnSpc>
              <a:spcBef>
                <a:spcPts val="0"/>
              </a:spcBef>
              <a:spcAft>
                <a:spcPts val="0"/>
              </a:spcAft>
              <a:buNone/>
              <a:defRPr>
                <a:solidFill>
                  <a:schemeClr val="dk1"/>
                </a:solidFill>
              </a:defRPr>
            </a:lvl6pPr>
            <a:lvl7pPr lvl="6" algn="ctr" rtl="0">
              <a:lnSpc>
                <a:spcPct val="100000"/>
              </a:lnSpc>
              <a:spcBef>
                <a:spcPts val="0"/>
              </a:spcBef>
              <a:spcAft>
                <a:spcPts val="0"/>
              </a:spcAft>
              <a:buNone/>
              <a:defRPr>
                <a:solidFill>
                  <a:schemeClr val="dk1"/>
                </a:solidFill>
              </a:defRPr>
            </a:lvl7pPr>
            <a:lvl8pPr lvl="7" algn="ctr" rtl="0">
              <a:lnSpc>
                <a:spcPct val="100000"/>
              </a:lnSpc>
              <a:spcBef>
                <a:spcPts val="0"/>
              </a:spcBef>
              <a:spcAft>
                <a:spcPts val="0"/>
              </a:spcAft>
              <a:buNone/>
              <a:defRPr>
                <a:solidFill>
                  <a:schemeClr val="dk1"/>
                </a:solidFill>
              </a:defRPr>
            </a:lvl8pPr>
            <a:lvl9pPr lvl="8" algn="ctr" rtl="0">
              <a:lnSpc>
                <a:spcPct val="100000"/>
              </a:lnSpc>
              <a:spcBef>
                <a:spcPts val="0"/>
              </a:spcBef>
              <a:spcAft>
                <a:spcPts val="0"/>
              </a:spcAft>
              <a:buNone/>
              <a:defRPr>
                <a:solidFill>
                  <a:schemeClr val="dk1"/>
                </a:solidFill>
              </a:defRPr>
            </a:lvl9pPr>
          </a:lstStyle>
          <a:p>
            <a:endParaRPr/>
          </a:p>
        </p:txBody>
      </p:sp>
      <p:sp>
        <p:nvSpPr>
          <p:cNvPr id="612" name="Google Shape;612;p30"/>
          <p:cNvSpPr txBox="1">
            <a:spLocks noGrp="1"/>
          </p:cNvSpPr>
          <p:nvPr>
            <p:ph type="subTitle" idx="3"/>
          </p:nvPr>
        </p:nvSpPr>
        <p:spPr>
          <a:xfrm>
            <a:off x="1205538" y="1804300"/>
            <a:ext cx="1858200" cy="4572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613" name="Google Shape;613;p30"/>
          <p:cNvSpPr txBox="1">
            <a:spLocks noGrp="1"/>
          </p:cNvSpPr>
          <p:nvPr>
            <p:ph type="subTitle" idx="4"/>
          </p:nvPr>
        </p:nvSpPr>
        <p:spPr>
          <a:xfrm>
            <a:off x="3645074" y="2407030"/>
            <a:ext cx="1854900" cy="101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0"/>
              </a:spcBef>
              <a:spcAft>
                <a:spcPts val="0"/>
              </a:spcAft>
              <a:buNone/>
              <a:defRPr>
                <a:solidFill>
                  <a:schemeClr val="dk1"/>
                </a:solidFill>
              </a:defRPr>
            </a:lvl2pPr>
            <a:lvl3pPr lvl="2" algn="ctr" rtl="0">
              <a:lnSpc>
                <a:spcPct val="100000"/>
              </a:lnSpc>
              <a:spcBef>
                <a:spcPts val="0"/>
              </a:spcBef>
              <a:spcAft>
                <a:spcPts val="0"/>
              </a:spcAft>
              <a:buNone/>
              <a:defRPr>
                <a:solidFill>
                  <a:schemeClr val="dk1"/>
                </a:solidFill>
              </a:defRPr>
            </a:lvl3pPr>
            <a:lvl4pPr lvl="3" algn="ctr" rtl="0">
              <a:lnSpc>
                <a:spcPct val="100000"/>
              </a:lnSpc>
              <a:spcBef>
                <a:spcPts val="0"/>
              </a:spcBef>
              <a:spcAft>
                <a:spcPts val="0"/>
              </a:spcAft>
              <a:buNone/>
              <a:defRPr>
                <a:solidFill>
                  <a:schemeClr val="dk1"/>
                </a:solidFill>
              </a:defRPr>
            </a:lvl4pPr>
            <a:lvl5pPr lvl="4" algn="ctr" rtl="0">
              <a:lnSpc>
                <a:spcPct val="100000"/>
              </a:lnSpc>
              <a:spcBef>
                <a:spcPts val="0"/>
              </a:spcBef>
              <a:spcAft>
                <a:spcPts val="0"/>
              </a:spcAft>
              <a:buNone/>
              <a:defRPr>
                <a:solidFill>
                  <a:schemeClr val="dk1"/>
                </a:solidFill>
              </a:defRPr>
            </a:lvl5pPr>
            <a:lvl6pPr lvl="5" algn="ctr" rtl="0">
              <a:lnSpc>
                <a:spcPct val="100000"/>
              </a:lnSpc>
              <a:spcBef>
                <a:spcPts val="0"/>
              </a:spcBef>
              <a:spcAft>
                <a:spcPts val="0"/>
              </a:spcAft>
              <a:buNone/>
              <a:defRPr>
                <a:solidFill>
                  <a:schemeClr val="dk1"/>
                </a:solidFill>
              </a:defRPr>
            </a:lvl6pPr>
            <a:lvl7pPr lvl="6" algn="ctr" rtl="0">
              <a:lnSpc>
                <a:spcPct val="100000"/>
              </a:lnSpc>
              <a:spcBef>
                <a:spcPts val="0"/>
              </a:spcBef>
              <a:spcAft>
                <a:spcPts val="0"/>
              </a:spcAft>
              <a:buNone/>
              <a:defRPr>
                <a:solidFill>
                  <a:schemeClr val="dk1"/>
                </a:solidFill>
              </a:defRPr>
            </a:lvl7pPr>
            <a:lvl8pPr lvl="7" algn="ctr" rtl="0">
              <a:lnSpc>
                <a:spcPct val="100000"/>
              </a:lnSpc>
              <a:spcBef>
                <a:spcPts val="0"/>
              </a:spcBef>
              <a:spcAft>
                <a:spcPts val="0"/>
              </a:spcAft>
              <a:buNone/>
              <a:defRPr>
                <a:solidFill>
                  <a:schemeClr val="dk1"/>
                </a:solidFill>
              </a:defRPr>
            </a:lvl8pPr>
            <a:lvl9pPr lvl="8" algn="ctr" rtl="0">
              <a:lnSpc>
                <a:spcPct val="100000"/>
              </a:lnSpc>
              <a:spcBef>
                <a:spcPts val="0"/>
              </a:spcBef>
              <a:spcAft>
                <a:spcPts val="0"/>
              </a:spcAft>
              <a:buNone/>
              <a:defRPr>
                <a:solidFill>
                  <a:schemeClr val="dk1"/>
                </a:solidFill>
              </a:defRPr>
            </a:lvl9pPr>
          </a:lstStyle>
          <a:p>
            <a:endParaRPr/>
          </a:p>
        </p:txBody>
      </p:sp>
      <p:sp>
        <p:nvSpPr>
          <p:cNvPr id="614" name="Google Shape;614;p30"/>
          <p:cNvSpPr txBox="1">
            <a:spLocks noGrp="1"/>
          </p:cNvSpPr>
          <p:nvPr>
            <p:ph type="subTitle" idx="5"/>
          </p:nvPr>
        </p:nvSpPr>
        <p:spPr>
          <a:xfrm>
            <a:off x="6081305" y="1804300"/>
            <a:ext cx="1858200" cy="4572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615" name="Google Shape;615;p30"/>
          <p:cNvSpPr txBox="1">
            <a:spLocks noGrp="1"/>
          </p:cNvSpPr>
          <p:nvPr>
            <p:ph type="subTitle" idx="6"/>
          </p:nvPr>
        </p:nvSpPr>
        <p:spPr>
          <a:xfrm>
            <a:off x="6082955" y="2407030"/>
            <a:ext cx="1854900" cy="101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0"/>
              </a:spcBef>
              <a:spcAft>
                <a:spcPts val="0"/>
              </a:spcAft>
              <a:buNone/>
              <a:defRPr>
                <a:solidFill>
                  <a:schemeClr val="dk1"/>
                </a:solidFill>
              </a:defRPr>
            </a:lvl2pPr>
            <a:lvl3pPr lvl="2" algn="ctr" rtl="0">
              <a:lnSpc>
                <a:spcPct val="100000"/>
              </a:lnSpc>
              <a:spcBef>
                <a:spcPts val="0"/>
              </a:spcBef>
              <a:spcAft>
                <a:spcPts val="0"/>
              </a:spcAft>
              <a:buNone/>
              <a:defRPr>
                <a:solidFill>
                  <a:schemeClr val="dk1"/>
                </a:solidFill>
              </a:defRPr>
            </a:lvl3pPr>
            <a:lvl4pPr lvl="3" algn="ctr" rtl="0">
              <a:lnSpc>
                <a:spcPct val="100000"/>
              </a:lnSpc>
              <a:spcBef>
                <a:spcPts val="0"/>
              </a:spcBef>
              <a:spcAft>
                <a:spcPts val="0"/>
              </a:spcAft>
              <a:buNone/>
              <a:defRPr>
                <a:solidFill>
                  <a:schemeClr val="dk1"/>
                </a:solidFill>
              </a:defRPr>
            </a:lvl4pPr>
            <a:lvl5pPr lvl="4" algn="ctr" rtl="0">
              <a:lnSpc>
                <a:spcPct val="100000"/>
              </a:lnSpc>
              <a:spcBef>
                <a:spcPts val="0"/>
              </a:spcBef>
              <a:spcAft>
                <a:spcPts val="0"/>
              </a:spcAft>
              <a:buNone/>
              <a:defRPr>
                <a:solidFill>
                  <a:schemeClr val="dk1"/>
                </a:solidFill>
              </a:defRPr>
            </a:lvl5pPr>
            <a:lvl6pPr lvl="5" algn="ctr" rtl="0">
              <a:lnSpc>
                <a:spcPct val="100000"/>
              </a:lnSpc>
              <a:spcBef>
                <a:spcPts val="0"/>
              </a:spcBef>
              <a:spcAft>
                <a:spcPts val="0"/>
              </a:spcAft>
              <a:buNone/>
              <a:defRPr>
                <a:solidFill>
                  <a:schemeClr val="dk1"/>
                </a:solidFill>
              </a:defRPr>
            </a:lvl6pPr>
            <a:lvl7pPr lvl="6" algn="ctr" rtl="0">
              <a:lnSpc>
                <a:spcPct val="100000"/>
              </a:lnSpc>
              <a:spcBef>
                <a:spcPts val="0"/>
              </a:spcBef>
              <a:spcAft>
                <a:spcPts val="0"/>
              </a:spcAft>
              <a:buNone/>
              <a:defRPr>
                <a:solidFill>
                  <a:schemeClr val="dk1"/>
                </a:solidFill>
              </a:defRPr>
            </a:lvl7pPr>
            <a:lvl8pPr lvl="7" algn="ctr" rtl="0">
              <a:lnSpc>
                <a:spcPct val="100000"/>
              </a:lnSpc>
              <a:spcBef>
                <a:spcPts val="0"/>
              </a:spcBef>
              <a:spcAft>
                <a:spcPts val="0"/>
              </a:spcAft>
              <a:buNone/>
              <a:defRPr>
                <a:solidFill>
                  <a:schemeClr val="dk1"/>
                </a:solidFill>
              </a:defRPr>
            </a:lvl8pPr>
            <a:lvl9pPr lvl="8" algn="ctr" rtl="0">
              <a:lnSpc>
                <a:spcPct val="100000"/>
              </a:lnSpc>
              <a:spcBef>
                <a:spcPts val="0"/>
              </a:spcBef>
              <a:spcAft>
                <a:spcPts val="0"/>
              </a:spcAft>
              <a:buNone/>
              <a:defRPr>
                <a:solidFill>
                  <a:schemeClr val="dk1"/>
                </a:solidFill>
              </a:defRPr>
            </a:lvl9pPr>
          </a:lstStyle>
          <a:p>
            <a:endParaRPr/>
          </a:p>
        </p:txBody>
      </p:sp>
      <p:sp>
        <p:nvSpPr>
          <p:cNvPr id="616" name="Google Shape;616;p30"/>
          <p:cNvSpPr txBox="1">
            <a:spLocks noGrp="1"/>
          </p:cNvSpPr>
          <p:nvPr>
            <p:ph type="title" hasCustomPrompt="1"/>
          </p:nvPr>
        </p:nvSpPr>
        <p:spPr>
          <a:xfrm>
            <a:off x="1582200" y="3655688"/>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1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17" name="Google Shape;617;p30"/>
          <p:cNvSpPr txBox="1">
            <a:spLocks noGrp="1"/>
          </p:cNvSpPr>
          <p:nvPr>
            <p:ph type="title" idx="7" hasCustomPrompt="1"/>
          </p:nvPr>
        </p:nvSpPr>
        <p:spPr>
          <a:xfrm>
            <a:off x="4020074" y="3655688"/>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1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18" name="Google Shape;618;p30"/>
          <p:cNvSpPr txBox="1">
            <a:spLocks noGrp="1"/>
          </p:cNvSpPr>
          <p:nvPr>
            <p:ph type="title" idx="8" hasCustomPrompt="1"/>
          </p:nvPr>
        </p:nvSpPr>
        <p:spPr>
          <a:xfrm>
            <a:off x="6457955" y="3655688"/>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1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19" name="Google Shape;619;p30"/>
          <p:cNvSpPr txBox="1">
            <a:spLocks noGrp="1"/>
          </p:cNvSpPr>
          <p:nvPr>
            <p:ph type="title" idx="9"/>
          </p:nvPr>
        </p:nvSpPr>
        <p:spPr>
          <a:xfrm>
            <a:off x="713225" y="389177"/>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
        <p:cNvGrpSpPr/>
        <p:nvPr/>
      </p:nvGrpSpPr>
      <p:grpSpPr>
        <a:xfrm>
          <a:off x="0" y="0"/>
          <a:ext cx="0" cy="0"/>
          <a:chOff x="0" y="0"/>
          <a:chExt cx="0" cy="0"/>
        </a:xfrm>
      </p:grpSpPr>
      <p:sp>
        <p:nvSpPr>
          <p:cNvPr id="35" name="Google Shape;35;p4"/>
          <p:cNvSpPr/>
          <p:nvPr/>
        </p:nvSpPr>
        <p:spPr>
          <a:xfrm flipH="1">
            <a:off x="-682875" y="2123275"/>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chemeClr val="accent4">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7" name="Google Shape;37;p4"/>
          <p:cNvSpPr txBox="1">
            <a:spLocks noGrp="1"/>
          </p:cNvSpPr>
          <p:nvPr>
            <p:ph type="body" idx="1"/>
          </p:nvPr>
        </p:nvSpPr>
        <p:spPr>
          <a:xfrm>
            <a:off x="713225" y="1152475"/>
            <a:ext cx="7717500" cy="28752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Lato"/>
              <a:buAutoNum type="arabicPeriod"/>
              <a:defRPr sz="1200"/>
            </a:lvl1pPr>
            <a:lvl2pPr marL="914400" lvl="1" indent="-298450">
              <a:spcBef>
                <a:spcPts val="1600"/>
              </a:spcBef>
              <a:spcAft>
                <a:spcPts val="0"/>
              </a:spcAft>
              <a:buClr>
                <a:schemeClr val="lt1"/>
              </a:buClr>
              <a:buSzPts val="1100"/>
              <a:buFont typeface="Muli"/>
              <a:buAutoNum type="alphaLcPeriod"/>
              <a:defRPr/>
            </a:lvl2pPr>
            <a:lvl3pPr marL="1371600" lvl="2" indent="-298450">
              <a:spcBef>
                <a:spcPts val="1600"/>
              </a:spcBef>
              <a:spcAft>
                <a:spcPts val="0"/>
              </a:spcAft>
              <a:buClr>
                <a:schemeClr val="lt1"/>
              </a:buClr>
              <a:buSzPts val="1100"/>
              <a:buFont typeface="Muli"/>
              <a:buAutoNum type="romanLcPeriod"/>
              <a:defRPr/>
            </a:lvl3pPr>
            <a:lvl4pPr marL="1828800" lvl="3" indent="-298450">
              <a:spcBef>
                <a:spcPts val="1600"/>
              </a:spcBef>
              <a:spcAft>
                <a:spcPts val="0"/>
              </a:spcAft>
              <a:buClr>
                <a:schemeClr val="lt1"/>
              </a:buClr>
              <a:buSzPts val="1100"/>
              <a:buFont typeface="Muli"/>
              <a:buAutoNum type="arabicPeriod"/>
              <a:defRPr/>
            </a:lvl4pPr>
            <a:lvl5pPr marL="2286000" lvl="4" indent="-298450">
              <a:spcBef>
                <a:spcPts val="1600"/>
              </a:spcBef>
              <a:spcAft>
                <a:spcPts val="0"/>
              </a:spcAft>
              <a:buClr>
                <a:schemeClr val="lt1"/>
              </a:buClr>
              <a:buSzPts val="1100"/>
              <a:buFont typeface="Muli"/>
              <a:buAutoNum type="alphaLcPeriod"/>
              <a:defRPr/>
            </a:lvl5pPr>
            <a:lvl6pPr marL="2743200" lvl="5" indent="-298450">
              <a:spcBef>
                <a:spcPts val="1600"/>
              </a:spcBef>
              <a:spcAft>
                <a:spcPts val="0"/>
              </a:spcAft>
              <a:buClr>
                <a:schemeClr val="lt1"/>
              </a:buClr>
              <a:buSzPts val="1100"/>
              <a:buFont typeface="Muli"/>
              <a:buAutoNum type="romanLcPeriod"/>
              <a:defRPr/>
            </a:lvl6pPr>
            <a:lvl7pPr marL="3200400" lvl="6" indent="-298450">
              <a:spcBef>
                <a:spcPts val="1600"/>
              </a:spcBef>
              <a:spcAft>
                <a:spcPts val="0"/>
              </a:spcAft>
              <a:buClr>
                <a:schemeClr val="lt1"/>
              </a:buClr>
              <a:buSzPts val="1100"/>
              <a:buFont typeface="Muli"/>
              <a:buAutoNum type="arabicPeriod"/>
              <a:defRPr/>
            </a:lvl7pPr>
            <a:lvl8pPr marL="3657600" lvl="7" indent="-298450">
              <a:spcBef>
                <a:spcPts val="1600"/>
              </a:spcBef>
              <a:spcAft>
                <a:spcPts val="0"/>
              </a:spcAft>
              <a:buClr>
                <a:schemeClr val="lt1"/>
              </a:buClr>
              <a:buSzPts val="1100"/>
              <a:buFont typeface="Muli"/>
              <a:buAutoNum type="alphaLcPeriod"/>
              <a:defRPr/>
            </a:lvl8pPr>
            <a:lvl9pPr marL="4114800" lvl="8" indent="-298450">
              <a:spcBef>
                <a:spcPts val="1600"/>
              </a:spcBef>
              <a:spcAft>
                <a:spcPts val="1600"/>
              </a:spcAft>
              <a:buClr>
                <a:schemeClr val="lt1"/>
              </a:buClr>
              <a:buSzPts val="1100"/>
              <a:buFont typeface="Muli"/>
              <a:buAutoNum type="romanLcPeriod"/>
              <a:defRPr/>
            </a:lvl9pPr>
          </a:lstStyle>
          <a:p>
            <a:endParaRPr/>
          </a:p>
        </p:txBody>
      </p:sp>
      <p:sp>
        <p:nvSpPr>
          <p:cNvPr id="38" name="Google Shape;3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39" name="Google Shape;39;p4"/>
          <p:cNvSpPr/>
          <p:nvPr/>
        </p:nvSpPr>
        <p:spPr>
          <a:xfrm rot="10800000">
            <a:off x="5995800" y="0"/>
            <a:ext cx="3148200" cy="1212900"/>
          </a:xfrm>
          <a:prstGeom prst="rtTriangle">
            <a:avLst/>
          </a:prstGeom>
          <a:solidFill>
            <a:schemeClr val="accent4">
              <a:alpha val="32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2750" y="4599424"/>
            <a:ext cx="9144000" cy="53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hree columns 6">
  <p:cSld name="CUSTOM_12">
    <p:spTree>
      <p:nvGrpSpPr>
        <p:cNvPr id="1" name="Shape 620"/>
        <p:cNvGrpSpPr/>
        <p:nvPr/>
      </p:nvGrpSpPr>
      <p:grpSpPr>
        <a:xfrm>
          <a:off x="0" y="0"/>
          <a:ext cx="0" cy="0"/>
          <a:chOff x="0" y="0"/>
          <a:chExt cx="0" cy="0"/>
        </a:xfrm>
      </p:grpSpPr>
      <p:sp>
        <p:nvSpPr>
          <p:cNvPr id="621" name="Google Shape;621;p31"/>
          <p:cNvSpPr/>
          <p:nvPr/>
        </p:nvSpPr>
        <p:spPr>
          <a:xfrm rot="5400000" flipH="1">
            <a:off x="-967650" y="2962950"/>
            <a:ext cx="3148200" cy="1212900"/>
          </a:xfrm>
          <a:prstGeom prst="rtTriangle">
            <a:avLst/>
          </a:prstGeom>
          <a:solidFill>
            <a:schemeClr val="accent4">
              <a:alpha val="32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txBox="1">
            <a:spLocks noGrp="1"/>
          </p:cNvSpPr>
          <p:nvPr>
            <p:ph type="subTitle" idx="1"/>
          </p:nvPr>
        </p:nvSpPr>
        <p:spPr>
          <a:xfrm>
            <a:off x="3923800" y="1282775"/>
            <a:ext cx="2805900" cy="425700"/>
          </a:xfrm>
          <a:prstGeom prst="rect">
            <a:avLst/>
          </a:prstGeom>
          <a:solidFill>
            <a:schemeClr val="accent2"/>
          </a:solidFill>
        </p:spPr>
        <p:txBody>
          <a:bodyPr spcFirstLastPara="1" wrap="square" lIns="91425" tIns="91425" rIns="91425" bIns="91425" anchor="t" anchorCtr="0">
            <a:noAutofit/>
          </a:bodyPr>
          <a:lstStyle>
            <a:lvl1pPr lvl="0" rtl="0">
              <a:spcBef>
                <a:spcPts val="0"/>
              </a:spcBef>
              <a:spcAft>
                <a:spcPts val="0"/>
              </a:spcAft>
              <a:buNone/>
              <a:defRPr sz="1600">
                <a:solidFill>
                  <a:schemeClr val="lt1"/>
                </a:solidFill>
                <a:latin typeface="Krona One"/>
                <a:ea typeface="Krona One"/>
                <a:cs typeface="Krona One"/>
                <a:sym typeface="Krona One"/>
              </a:defRPr>
            </a:lvl1pPr>
            <a:lvl2pPr lvl="1" rtl="0">
              <a:spcBef>
                <a:spcPts val="1600"/>
              </a:spcBef>
              <a:spcAft>
                <a:spcPts val="0"/>
              </a:spcAft>
              <a:buNone/>
              <a:defRPr sz="1600">
                <a:solidFill>
                  <a:schemeClr val="lt1"/>
                </a:solidFill>
                <a:latin typeface="Krona One"/>
                <a:ea typeface="Krona One"/>
                <a:cs typeface="Krona One"/>
                <a:sym typeface="Krona One"/>
              </a:defRPr>
            </a:lvl2pPr>
            <a:lvl3pPr lvl="2" rtl="0">
              <a:spcBef>
                <a:spcPts val="1600"/>
              </a:spcBef>
              <a:spcAft>
                <a:spcPts val="0"/>
              </a:spcAft>
              <a:buNone/>
              <a:defRPr sz="1600">
                <a:solidFill>
                  <a:schemeClr val="lt1"/>
                </a:solidFill>
                <a:latin typeface="Krona One"/>
                <a:ea typeface="Krona One"/>
                <a:cs typeface="Krona One"/>
                <a:sym typeface="Krona One"/>
              </a:defRPr>
            </a:lvl3pPr>
            <a:lvl4pPr lvl="3" rtl="0">
              <a:spcBef>
                <a:spcPts val="1600"/>
              </a:spcBef>
              <a:spcAft>
                <a:spcPts val="0"/>
              </a:spcAft>
              <a:buNone/>
              <a:defRPr sz="1600">
                <a:solidFill>
                  <a:schemeClr val="lt1"/>
                </a:solidFill>
                <a:latin typeface="Krona One"/>
                <a:ea typeface="Krona One"/>
                <a:cs typeface="Krona One"/>
                <a:sym typeface="Krona One"/>
              </a:defRPr>
            </a:lvl4pPr>
            <a:lvl5pPr lvl="4" rtl="0">
              <a:spcBef>
                <a:spcPts val="1600"/>
              </a:spcBef>
              <a:spcAft>
                <a:spcPts val="0"/>
              </a:spcAft>
              <a:buNone/>
              <a:defRPr sz="1600">
                <a:solidFill>
                  <a:schemeClr val="lt1"/>
                </a:solidFill>
                <a:latin typeface="Krona One"/>
                <a:ea typeface="Krona One"/>
                <a:cs typeface="Krona One"/>
                <a:sym typeface="Krona One"/>
              </a:defRPr>
            </a:lvl5pPr>
            <a:lvl6pPr lvl="5" rtl="0">
              <a:spcBef>
                <a:spcPts val="1600"/>
              </a:spcBef>
              <a:spcAft>
                <a:spcPts val="0"/>
              </a:spcAft>
              <a:buNone/>
              <a:defRPr sz="1600">
                <a:solidFill>
                  <a:schemeClr val="lt1"/>
                </a:solidFill>
                <a:latin typeface="Krona One"/>
                <a:ea typeface="Krona One"/>
                <a:cs typeface="Krona One"/>
                <a:sym typeface="Krona One"/>
              </a:defRPr>
            </a:lvl6pPr>
            <a:lvl7pPr lvl="6" rtl="0">
              <a:spcBef>
                <a:spcPts val="1600"/>
              </a:spcBef>
              <a:spcAft>
                <a:spcPts val="0"/>
              </a:spcAft>
              <a:buNone/>
              <a:defRPr sz="1600">
                <a:solidFill>
                  <a:schemeClr val="lt1"/>
                </a:solidFill>
                <a:latin typeface="Krona One"/>
                <a:ea typeface="Krona One"/>
                <a:cs typeface="Krona One"/>
                <a:sym typeface="Krona One"/>
              </a:defRPr>
            </a:lvl7pPr>
            <a:lvl8pPr lvl="7" rtl="0">
              <a:spcBef>
                <a:spcPts val="1600"/>
              </a:spcBef>
              <a:spcAft>
                <a:spcPts val="0"/>
              </a:spcAft>
              <a:buNone/>
              <a:defRPr sz="1600">
                <a:solidFill>
                  <a:schemeClr val="lt1"/>
                </a:solidFill>
                <a:latin typeface="Krona One"/>
                <a:ea typeface="Krona One"/>
                <a:cs typeface="Krona One"/>
                <a:sym typeface="Krona One"/>
              </a:defRPr>
            </a:lvl8pPr>
            <a:lvl9pPr lvl="8" rtl="0">
              <a:spcBef>
                <a:spcPts val="1600"/>
              </a:spcBef>
              <a:spcAft>
                <a:spcPts val="1600"/>
              </a:spcAft>
              <a:buNone/>
              <a:defRPr sz="1600">
                <a:solidFill>
                  <a:schemeClr val="lt1"/>
                </a:solidFill>
                <a:latin typeface="Krona One"/>
                <a:ea typeface="Krona One"/>
                <a:cs typeface="Krona One"/>
                <a:sym typeface="Krona One"/>
              </a:defRPr>
            </a:lvl9pPr>
          </a:lstStyle>
          <a:p>
            <a:endParaRPr/>
          </a:p>
        </p:txBody>
      </p:sp>
      <p:sp>
        <p:nvSpPr>
          <p:cNvPr id="623" name="Google Shape;623;p31"/>
          <p:cNvSpPr txBox="1">
            <a:spLocks noGrp="1"/>
          </p:cNvSpPr>
          <p:nvPr>
            <p:ph type="subTitle" idx="2"/>
          </p:nvPr>
        </p:nvSpPr>
        <p:spPr>
          <a:xfrm>
            <a:off x="3923795" y="1708481"/>
            <a:ext cx="3981900" cy="78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lt1"/>
                </a:solidFill>
              </a:defRPr>
            </a:lvl1pPr>
            <a:lvl2pPr lvl="1" rtl="0">
              <a:lnSpc>
                <a:spcPct val="100000"/>
              </a:lnSpc>
              <a:spcBef>
                <a:spcPts val="0"/>
              </a:spcBef>
              <a:spcAft>
                <a:spcPts val="0"/>
              </a:spcAft>
              <a:buNone/>
              <a:defRPr>
                <a:solidFill>
                  <a:schemeClr val="lt1"/>
                </a:solidFill>
              </a:defRPr>
            </a:lvl2pPr>
            <a:lvl3pPr lvl="2" rtl="0">
              <a:lnSpc>
                <a:spcPct val="100000"/>
              </a:lnSpc>
              <a:spcBef>
                <a:spcPts val="0"/>
              </a:spcBef>
              <a:spcAft>
                <a:spcPts val="0"/>
              </a:spcAft>
              <a:buNone/>
              <a:defRPr>
                <a:solidFill>
                  <a:schemeClr val="lt1"/>
                </a:solidFill>
              </a:defRPr>
            </a:lvl3pPr>
            <a:lvl4pPr lvl="3" rtl="0">
              <a:lnSpc>
                <a:spcPct val="100000"/>
              </a:lnSpc>
              <a:spcBef>
                <a:spcPts val="0"/>
              </a:spcBef>
              <a:spcAft>
                <a:spcPts val="0"/>
              </a:spcAft>
              <a:buNone/>
              <a:defRPr>
                <a:solidFill>
                  <a:schemeClr val="lt1"/>
                </a:solidFill>
              </a:defRPr>
            </a:lvl4pPr>
            <a:lvl5pPr lvl="4" rtl="0">
              <a:lnSpc>
                <a:spcPct val="100000"/>
              </a:lnSpc>
              <a:spcBef>
                <a:spcPts val="0"/>
              </a:spcBef>
              <a:spcAft>
                <a:spcPts val="0"/>
              </a:spcAft>
              <a:buNone/>
              <a:defRPr>
                <a:solidFill>
                  <a:schemeClr val="lt1"/>
                </a:solidFill>
              </a:defRPr>
            </a:lvl5pPr>
            <a:lvl6pPr lvl="5" rtl="0">
              <a:lnSpc>
                <a:spcPct val="100000"/>
              </a:lnSpc>
              <a:spcBef>
                <a:spcPts val="0"/>
              </a:spcBef>
              <a:spcAft>
                <a:spcPts val="0"/>
              </a:spcAft>
              <a:buNone/>
              <a:defRPr>
                <a:solidFill>
                  <a:schemeClr val="lt1"/>
                </a:solidFill>
              </a:defRPr>
            </a:lvl6pPr>
            <a:lvl7pPr lvl="6" rtl="0">
              <a:lnSpc>
                <a:spcPct val="100000"/>
              </a:lnSpc>
              <a:spcBef>
                <a:spcPts val="0"/>
              </a:spcBef>
              <a:spcAft>
                <a:spcPts val="0"/>
              </a:spcAft>
              <a:buNone/>
              <a:defRPr>
                <a:solidFill>
                  <a:schemeClr val="lt1"/>
                </a:solidFill>
              </a:defRPr>
            </a:lvl7pPr>
            <a:lvl8pPr lvl="7" rtl="0">
              <a:lnSpc>
                <a:spcPct val="100000"/>
              </a:lnSpc>
              <a:spcBef>
                <a:spcPts val="0"/>
              </a:spcBef>
              <a:spcAft>
                <a:spcPts val="0"/>
              </a:spcAft>
              <a:buNone/>
              <a:defRPr>
                <a:solidFill>
                  <a:schemeClr val="lt1"/>
                </a:solidFill>
              </a:defRPr>
            </a:lvl8pPr>
            <a:lvl9pPr lvl="8" rtl="0">
              <a:lnSpc>
                <a:spcPct val="100000"/>
              </a:lnSpc>
              <a:spcBef>
                <a:spcPts val="0"/>
              </a:spcBef>
              <a:spcAft>
                <a:spcPts val="0"/>
              </a:spcAft>
              <a:buNone/>
              <a:defRPr>
                <a:solidFill>
                  <a:schemeClr val="lt1"/>
                </a:solidFill>
              </a:defRPr>
            </a:lvl9pPr>
          </a:lstStyle>
          <a:p>
            <a:endParaRPr/>
          </a:p>
        </p:txBody>
      </p:sp>
      <p:sp>
        <p:nvSpPr>
          <p:cNvPr id="624" name="Google Shape;624;p31"/>
          <p:cNvSpPr/>
          <p:nvPr/>
        </p:nvSpPr>
        <p:spPr>
          <a:xfrm rot="-5400000">
            <a:off x="8006293" y="4250010"/>
            <a:ext cx="2198700" cy="1844100"/>
          </a:xfrm>
          <a:prstGeom prst="ellipse">
            <a:avLst/>
          </a:prstGeom>
          <a:solidFill>
            <a:schemeClr val="accent4">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rot="-5400000">
            <a:off x="8006293" y="1678540"/>
            <a:ext cx="2198700" cy="1844100"/>
          </a:xfrm>
          <a:prstGeom prst="ellipse">
            <a:avLst/>
          </a:prstGeom>
          <a:solidFill>
            <a:schemeClr val="accent4">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rot="-5400000">
            <a:off x="8006293" y="-950601"/>
            <a:ext cx="2198700" cy="1844100"/>
          </a:xfrm>
          <a:prstGeom prst="ellipse">
            <a:avLst/>
          </a:prstGeom>
          <a:solidFill>
            <a:schemeClr val="accent4">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txBox="1">
            <a:spLocks noGrp="1"/>
          </p:cNvSpPr>
          <p:nvPr>
            <p:ph type="subTitle" idx="3"/>
          </p:nvPr>
        </p:nvSpPr>
        <p:spPr>
          <a:xfrm>
            <a:off x="3923800" y="2410425"/>
            <a:ext cx="2805900" cy="425700"/>
          </a:xfrm>
          <a:prstGeom prst="rect">
            <a:avLst/>
          </a:prstGeom>
          <a:solidFill>
            <a:schemeClr val="accent2"/>
          </a:solidFill>
        </p:spPr>
        <p:txBody>
          <a:bodyPr spcFirstLastPara="1" wrap="square" lIns="91425" tIns="91425" rIns="91425" bIns="91425" anchor="t" anchorCtr="0">
            <a:noAutofit/>
          </a:bodyPr>
          <a:lstStyle>
            <a:lvl1pPr lvl="0" rtl="0">
              <a:spcBef>
                <a:spcPts val="0"/>
              </a:spcBef>
              <a:spcAft>
                <a:spcPts val="0"/>
              </a:spcAft>
              <a:buNone/>
              <a:defRPr sz="1600">
                <a:solidFill>
                  <a:schemeClr val="lt1"/>
                </a:solidFill>
                <a:latin typeface="Krona One"/>
                <a:ea typeface="Krona One"/>
                <a:cs typeface="Krona One"/>
                <a:sym typeface="Krona One"/>
              </a:defRPr>
            </a:lvl1pPr>
            <a:lvl2pPr lvl="1" rtl="0">
              <a:spcBef>
                <a:spcPts val="1600"/>
              </a:spcBef>
              <a:spcAft>
                <a:spcPts val="0"/>
              </a:spcAft>
              <a:buNone/>
              <a:defRPr sz="1600">
                <a:solidFill>
                  <a:schemeClr val="lt1"/>
                </a:solidFill>
                <a:latin typeface="Krona One"/>
                <a:ea typeface="Krona One"/>
                <a:cs typeface="Krona One"/>
                <a:sym typeface="Krona One"/>
              </a:defRPr>
            </a:lvl2pPr>
            <a:lvl3pPr lvl="2" rtl="0">
              <a:spcBef>
                <a:spcPts val="1600"/>
              </a:spcBef>
              <a:spcAft>
                <a:spcPts val="0"/>
              </a:spcAft>
              <a:buNone/>
              <a:defRPr sz="1600">
                <a:solidFill>
                  <a:schemeClr val="lt1"/>
                </a:solidFill>
                <a:latin typeface="Krona One"/>
                <a:ea typeface="Krona One"/>
                <a:cs typeface="Krona One"/>
                <a:sym typeface="Krona One"/>
              </a:defRPr>
            </a:lvl3pPr>
            <a:lvl4pPr lvl="3" rtl="0">
              <a:spcBef>
                <a:spcPts val="1600"/>
              </a:spcBef>
              <a:spcAft>
                <a:spcPts val="0"/>
              </a:spcAft>
              <a:buNone/>
              <a:defRPr sz="1600">
                <a:solidFill>
                  <a:schemeClr val="lt1"/>
                </a:solidFill>
                <a:latin typeface="Krona One"/>
                <a:ea typeface="Krona One"/>
                <a:cs typeface="Krona One"/>
                <a:sym typeface="Krona One"/>
              </a:defRPr>
            </a:lvl4pPr>
            <a:lvl5pPr lvl="4" rtl="0">
              <a:spcBef>
                <a:spcPts val="1600"/>
              </a:spcBef>
              <a:spcAft>
                <a:spcPts val="0"/>
              </a:spcAft>
              <a:buNone/>
              <a:defRPr sz="1600">
                <a:solidFill>
                  <a:schemeClr val="lt1"/>
                </a:solidFill>
                <a:latin typeface="Krona One"/>
                <a:ea typeface="Krona One"/>
                <a:cs typeface="Krona One"/>
                <a:sym typeface="Krona One"/>
              </a:defRPr>
            </a:lvl5pPr>
            <a:lvl6pPr lvl="5" rtl="0">
              <a:spcBef>
                <a:spcPts val="1600"/>
              </a:spcBef>
              <a:spcAft>
                <a:spcPts val="0"/>
              </a:spcAft>
              <a:buNone/>
              <a:defRPr sz="1600">
                <a:solidFill>
                  <a:schemeClr val="lt1"/>
                </a:solidFill>
                <a:latin typeface="Krona One"/>
                <a:ea typeface="Krona One"/>
                <a:cs typeface="Krona One"/>
                <a:sym typeface="Krona One"/>
              </a:defRPr>
            </a:lvl6pPr>
            <a:lvl7pPr lvl="6" rtl="0">
              <a:spcBef>
                <a:spcPts val="1600"/>
              </a:spcBef>
              <a:spcAft>
                <a:spcPts val="0"/>
              </a:spcAft>
              <a:buNone/>
              <a:defRPr sz="1600">
                <a:solidFill>
                  <a:schemeClr val="lt1"/>
                </a:solidFill>
                <a:latin typeface="Krona One"/>
                <a:ea typeface="Krona One"/>
                <a:cs typeface="Krona One"/>
                <a:sym typeface="Krona One"/>
              </a:defRPr>
            </a:lvl7pPr>
            <a:lvl8pPr lvl="7" rtl="0">
              <a:spcBef>
                <a:spcPts val="1600"/>
              </a:spcBef>
              <a:spcAft>
                <a:spcPts val="0"/>
              </a:spcAft>
              <a:buNone/>
              <a:defRPr sz="1600">
                <a:solidFill>
                  <a:schemeClr val="lt1"/>
                </a:solidFill>
                <a:latin typeface="Krona One"/>
                <a:ea typeface="Krona One"/>
                <a:cs typeface="Krona One"/>
                <a:sym typeface="Krona One"/>
              </a:defRPr>
            </a:lvl8pPr>
            <a:lvl9pPr lvl="8" rtl="0">
              <a:spcBef>
                <a:spcPts val="1600"/>
              </a:spcBef>
              <a:spcAft>
                <a:spcPts val="1600"/>
              </a:spcAft>
              <a:buNone/>
              <a:defRPr sz="1600">
                <a:solidFill>
                  <a:schemeClr val="lt1"/>
                </a:solidFill>
                <a:latin typeface="Krona One"/>
                <a:ea typeface="Krona One"/>
                <a:cs typeface="Krona One"/>
                <a:sym typeface="Krona One"/>
              </a:defRPr>
            </a:lvl9pPr>
          </a:lstStyle>
          <a:p>
            <a:endParaRPr/>
          </a:p>
        </p:txBody>
      </p:sp>
      <p:sp>
        <p:nvSpPr>
          <p:cNvPr id="628" name="Google Shape;628;p31"/>
          <p:cNvSpPr txBox="1">
            <a:spLocks noGrp="1"/>
          </p:cNvSpPr>
          <p:nvPr>
            <p:ph type="subTitle" idx="4"/>
          </p:nvPr>
        </p:nvSpPr>
        <p:spPr>
          <a:xfrm>
            <a:off x="3923795" y="2836120"/>
            <a:ext cx="3981900" cy="78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lt1"/>
                </a:solidFill>
              </a:defRPr>
            </a:lvl1pPr>
            <a:lvl2pPr lvl="1" rtl="0">
              <a:lnSpc>
                <a:spcPct val="100000"/>
              </a:lnSpc>
              <a:spcBef>
                <a:spcPts val="0"/>
              </a:spcBef>
              <a:spcAft>
                <a:spcPts val="0"/>
              </a:spcAft>
              <a:buNone/>
              <a:defRPr>
                <a:solidFill>
                  <a:schemeClr val="lt1"/>
                </a:solidFill>
              </a:defRPr>
            </a:lvl2pPr>
            <a:lvl3pPr lvl="2" rtl="0">
              <a:lnSpc>
                <a:spcPct val="100000"/>
              </a:lnSpc>
              <a:spcBef>
                <a:spcPts val="0"/>
              </a:spcBef>
              <a:spcAft>
                <a:spcPts val="0"/>
              </a:spcAft>
              <a:buNone/>
              <a:defRPr>
                <a:solidFill>
                  <a:schemeClr val="lt1"/>
                </a:solidFill>
              </a:defRPr>
            </a:lvl3pPr>
            <a:lvl4pPr lvl="3" rtl="0">
              <a:lnSpc>
                <a:spcPct val="100000"/>
              </a:lnSpc>
              <a:spcBef>
                <a:spcPts val="0"/>
              </a:spcBef>
              <a:spcAft>
                <a:spcPts val="0"/>
              </a:spcAft>
              <a:buNone/>
              <a:defRPr>
                <a:solidFill>
                  <a:schemeClr val="lt1"/>
                </a:solidFill>
              </a:defRPr>
            </a:lvl4pPr>
            <a:lvl5pPr lvl="4" rtl="0">
              <a:lnSpc>
                <a:spcPct val="100000"/>
              </a:lnSpc>
              <a:spcBef>
                <a:spcPts val="0"/>
              </a:spcBef>
              <a:spcAft>
                <a:spcPts val="0"/>
              </a:spcAft>
              <a:buNone/>
              <a:defRPr>
                <a:solidFill>
                  <a:schemeClr val="lt1"/>
                </a:solidFill>
              </a:defRPr>
            </a:lvl5pPr>
            <a:lvl6pPr lvl="5" rtl="0">
              <a:lnSpc>
                <a:spcPct val="100000"/>
              </a:lnSpc>
              <a:spcBef>
                <a:spcPts val="0"/>
              </a:spcBef>
              <a:spcAft>
                <a:spcPts val="0"/>
              </a:spcAft>
              <a:buNone/>
              <a:defRPr>
                <a:solidFill>
                  <a:schemeClr val="lt1"/>
                </a:solidFill>
              </a:defRPr>
            </a:lvl6pPr>
            <a:lvl7pPr lvl="6" rtl="0">
              <a:lnSpc>
                <a:spcPct val="100000"/>
              </a:lnSpc>
              <a:spcBef>
                <a:spcPts val="0"/>
              </a:spcBef>
              <a:spcAft>
                <a:spcPts val="0"/>
              </a:spcAft>
              <a:buNone/>
              <a:defRPr>
                <a:solidFill>
                  <a:schemeClr val="lt1"/>
                </a:solidFill>
              </a:defRPr>
            </a:lvl7pPr>
            <a:lvl8pPr lvl="7" rtl="0">
              <a:lnSpc>
                <a:spcPct val="100000"/>
              </a:lnSpc>
              <a:spcBef>
                <a:spcPts val="0"/>
              </a:spcBef>
              <a:spcAft>
                <a:spcPts val="0"/>
              </a:spcAft>
              <a:buNone/>
              <a:defRPr>
                <a:solidFill>
                  <a:schemeClr val="lt1"/>
                </a:solidFill>
              </a:defRPr>
            </a:lvl8pPr>
            <a:lvl9pPr lvl="8" rtl="0">
              <a:lnSpc>
                <a:spcPct val="100000"/>
              </a:lnSpc>
              <a:spcBef>
                <a:spcPts val="0"/>
              </a:spcBef>
              <a:spcAft>
                <a:spcPts val="0"/>
              </a:spcAft>
              <a:buNone/>
              <a:defRPr>
                <a:solidFill>
                  <a:schemeClr val="lt1"/>
                </a:solidFill>
              </a:defRPr>
            </a:lvl9pPr>
          </a:lstStyle>
          <a:p>
            <a:endParaRPr/>
          </a:p>
        </p:txBody>
      </p:sp>
      <p:sp>
        <p:nvSpPr>
          <p:cNvPr id="629" name="Google Shape;629;p31"/>
          <p:cNvSpPr txBox="1">
            <a:spLocks noGrp="1"/>
          </p:cNvSpPr>
          <p:nvPr>
            <p:ph type="subTitle" idx="5"/>
          </p:nvPr>
        </p:nvSpPr>
        <p:spPr>
          <a:xfrm>
            <a:off x="3923800" y="3538075"/>
            <a:ext cx="2805900" cy="425700"/>
          </a:xfrm>
          <a:prstGeom prst="rect">
            <a:avLst/>
          </a:prstGeom>
          <a:solidFill>
            <a:schemeClr val="accent2"/>
          </a:solidFill>
        </p:spPr>
        <p:txBody>
          <a:bodyPr spcFirstLastPara="1" wrap="square" lIns="91425" tIns="91425" rIns="91425" bIns="91425" anchor="t" anchorCtr="0">
            <a:noAutofit/>
          </a:bodyPr>
          <a:lstStyle>
            <a:lvl1pPr lvl="0" rtl="0">
              <a:spcBef>
                <a:spcPts val="0"/>
              </a:spcBef>
              <a:spcAft>
                <a:spcPts val="0"/>
              </a:spcAft>
              <a:buNone/>
              <a:defRPr sz="1600">
                <a:solidFill>
                  <a:schemeClr val="lt1"/>
                </a:solidFill>
                <a:latin typeface="Krona One"/>
                <a:ea typeface="Krona One"/>
                <a:cs typeface="Krona One"/>
                <a:sym typeface="Krona One"/>
              </a:defRPr>
            </a:lvl1pPr>
            <a:lvl2pPr lvl="1" rtl="0">
              <a:spcBef>
                <a:spcPts val="1600"/>
              </a:spcBef>
              <a:spcAft>
                <a:spcPts val="0"/>
              </a:spcAft>
              <a:buNone/>
              <a:defRPr sz="1600">
                <a:solidFill>
                  <a:schemeClr val="lt1"/>
                </a:solidFill>
                <a:latin typeface="Krona One"/>
                <a:ea typeface="Krona One"/>
                <a:cs typeface="Krona One"/>
                <a:sym typeface="Krona One"/>
              </a:defRPr>
            </a:lvl2pPr>
            <a:lvl3pPr lvl="2" rtl="0">
              <a:spcBef>
                <a:spcPts val="1600"/>
              </a:spcBef>
              <a:spcAft>
                <a:spcPts val="0"/>
              </a:spcAft>
              <a:buNone/>
              <a:defRPr sz="1600">
                <a:solidFill>
                  <a:schemeClr val="lt1"/>
                </a:solidFill>
                <a:latin typeface="Krona One"/>
                <a:ea typeface="Krona One"/>
                <a:cs typeface="Krona One"/>
                <a:sym typeface="Krona One"/>
              </a:defRPr>
            </a:lvl3pPr>
            <a:lvl4pPr lvl="3" rtl="0">
              <a:spcBef>
                <a:spcPts val="1600"/>
              </a:spcBef>
              <a:spcAft>
                <a:spcPts val="0"/>
              </a:spcAft>
              <a:buNone/>
              <a:defRPr sz="1600">
                <a:solidFill>
                  <a:schemeClr val="lt1"/>
                </a:solidFill>
                <a:latin typeface="Krona One"/>
                <a:ea typeface="Krona One"/>
                <a:cs typeface="Krona One"/>
                <a:sym typeface="Krona One"/>
              </a:defRPr>
            </a:lvl4pPr>
            <a:lvl5pPr lvl="4" rtl="0">
              <a:spcBef>
                <a:spcPts val="1600"/>
              </a:spcBef>
              <a:spcAft>
                <a:spcPts val="0"/>
              </a:spcAft>
              <a:buNone/>
              <a:defRPr sz="1600">
                <a:solidFill>
                  <a:schemeClr val="lt1"/>
                </a:solidFill>
                <a:latin typeface="Krona One"/>
                <a:ea typeface="Krona One"/>
                <a:cs typeface="Krona One"/>
                <a:sym typeface="Krona One"/>
              </a:defRPr>
            </a:lvl5pPr>
            <a:lvl6pPr lvl="5" rtl="0">
              <a:spcBef>
                <a:spcPts val="1600"/>
              </a:spcBef>
              <a:spcAft>
                <a:spcPts val="0"/>
              </a:spcAft>
              <a:buNone/>
              <a:defRPr sz="1600">
                <a:solidFill>
                  <a:schemeClr val="lt1"/>
                </a:solidFill>
                <a:latin typeface="Krona One"/>
                <a:ea typeface="Krona One"/>
                <a:cs typeface="Krona One"/>
                <a:sym typeface="Krona One"/>
              </a:defRPr>
            </a:lvl6pPr>
            <a:lvl7pPr lvl="6" rtl="0">
              <a:spcBef>
                <a:spcPts val="1600"/>
              </a:spcBef>
              <a:spcAft>
                <a:spcPts val="0"/>
              </a:spcAft>
              <a:buNone/>
              <a:defRPr sz="1600">
                <a:solidFill>
                  <a:schemeClr val="lt1"/>
                </a:solidFill>
                <a:latin typeface="Krona One"/>
                <a:ea typeface="Krona One"/>
                <a:cs typeface="Krona One"/>
                <a:sym typeface="Krona One"/>
              </a:defRPr>
            </a:lvl7pPr>
            <a:lvl8pPr lvl="7" rtl="0">
              <a:spcBef>
                <a:spcPts val="1600"/>
              </a:spcBef>
              <a:spcAft>
                <a:spcPts val="0"/>
              </a:spcAft>
              <a:buNone/>
              <a:defRPr sz="1600">
                <a:solidFill>
                  <a:schemeClr val="lt1"/>
                </a:solidFill>
                <a:latin typeface="Krona One"/>
                <a:ea typeface="Krona One"/>
                <a:cs typeface="Krona One"/>
                <a:sym typeface="Krona One"/>
              </a:defRPr>
            </a:lvl8pPr>
            <a:lvl9pPr lvl="8" rtl="0">
              <a:spcBef>
                <a:spcPts val="1600"/>
              </a:spcBef>
              <a:spcAft>
                <a:spcPts val="1600"/>
              </a:spcAft>
              <a:buNone/>
              <a:defRPr sz="1600">
                <a:solidFill>
                  <a:schemeClr val="lt1"/>
                </a:solidFill>
                <a:latin typeface="Krona One"/>
                <a:ea typeface="Krona One"/>
                <a:cs typeface="Krona One"/>
                <a:sym typeface="Krona One"/>
              </a:defRPr>
            </a:lvl9pPr>
          </a:lstStyle>
          <a:p>
            <a:endParaRPr/>
          </a:p>
        </p:txBody>
      </p:sp>
      <p:sp>
        <p:nvSpPr>
          <p:cNvPr id="630" name="Google Shape;630;p31"/>
          <p:cNvSpPr txBox="1">
            <a:spLocks noGrp="1"/>
          </p:cNvSpPr>
          <p:nvPr>
            <p:ph type="subTitle" idx="6"/>
          </p:nvPr>
        </p:nvSpPr>
        <p:spPr>
          <a:xfrm>
            <a:off x="3923795" y="3963782"/>
            <a:ext cx="3981900" cy="78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lt1"/>
                </a:solidFill>
              </a:defRPr>
            </a:lvl1pPr>
            <a:lvl2pPr lvl="1" rtl="0">
              <a:lnSpc>
                <a:spcPct val="100000"/>
              </a:lnSpc>
              <a:spcBef>
                <a:spcPts val="0"/>
              </a:spcBef>
              <a:spcAft>
                <a:spcPts val="0"/>
              </a:spcAft>
              <a:buNone/>
              <a:defRPr>
                <a:solidFill>
                  <a:schemeClr val="lt1"/>
                </a:solidFill>
              </a:defRPr>
            </a:lvl2pPr>
            <a:lvl3pPr lvl="2" rtl="0">
              <a:lnSpc>
                <a:spcPct val="100000"/>
              </a:lnSpc>
              <a:spcBef>
                <a:spcPts val="0"/>
              </a:spcBef>
              <a:spcAft>
                <a:spcPts val="0"/>
              </a:spcAft>
              <a:buNone/>
              <a:defRPr>
                <a:solidFill>
                  <a:schemeClr val="lt1"/>
                </a:solidFill>
              </a:defRPr>
            </a:lvl3pPr>
            <a:lvl4pPr lvl="3" rtl="0">
              <a:lnSpc>
                <a:spcPct val="100000"/>
              </a:lnSpc>
              <a:spcBef>
                <a:spcPts val="0"/>
              </a:spcBef>
              <a:spcAft>
                <a:spcPts val="0"/>
              </a:spcAft>
              <a:buNone/>
              <a:defRPr>
                <a:solidFill>
                  <a:schemeClr val="lt1"/>
                </a:solidFill>
              </a:defRPr>
            </a:lvl4pPr>
            <a:lvl5pPr lvl="4" rtl="0">
              <a:lnSpc>
                <a:spcPct val="100000"/>
              </a:lnSpc>
              <a:spcBef>
                <a:spcPts val="0"/>
              </a:spcBef>
              <a:spcAft>
                <a:spcPts val="0"/>
              </a:spcAft>
              <a:buNone/>
              <a:defRPr>
                <a:solidFill>
                  <a:schemeClr val="lt1"/>
                </a:solidFill>
              </a:defRPr>
            </a:lvl5pPr>
            <a:lvl6pPr lvl="5" rtl="0">
              <a:lnSpc>
                <a:spcPct val="100000"/>
              </a:lnSpc>
              <a:spcBef>
                <a:spcPts val="0"/>
              </a:spcBef>
              <a:spcAft>
                <a:spcPts val="0"/>
              </a:spcAft>
              <a:buNone/>
              <a:defRPr>
                <a:solidFill>
                  <a:schemeClr val="lt1"/>
                </a:solidFill>
              </a:defRPr>
            </a:lvl6pPr>
            <a:lvl7pPr lvl="6" rtl="0">
              <a:lnSpc>
                <a:spcPct val="100000"/>
              </a:lnSpc>
              <a:spcBef>
                <a:spcPts val="0"/>
              </a:spcBef>
              <a:spcAft>
                <a:spcPts val="0"/>
              </a:spcAft>
              <a:buNone/>
              <a:defRPr>
                <a:solidFill>
                  <a:schemeClr val="lt1"/>
                </a:solidFill>
              </a:defRPr>
            </a:lvl7pPr>
            <a:lvl8pPr lvl="7" rtl="0">
              <a:lnSpc>
                <a:spcPct val="100000"/>
              </a:lnSpc>
              <a:spcBef>
                <a:spcPts val="0"/>
              </a:spcBef>
              <a:spcAft>
                <a:spcPts val="0"/>
              </a:spcAft>
              <a:buNone/>
              <a:defRPr>
                <a:solidFill>
                  <a:schemeClr val="lt1"/>
                </a:solidFill>
              </a:defRPr>
            </a:lvl8pPr>
            <a:lvl9pPr lvl="8" rtl="0">
              <a:lnSpc>
                <a:spcPct val="100000"/>
              </a:lnSpc>
              <a:spcBef>
                <a:spcPts val="0"/>
              </a:spcBef>
              <a:spcAft>
                <a:spcPts val="0"/>
              </a:spcAft>
              <a:buNone/>
              <a:defRPr>
                <a:solidFill>
                  <a:schemeClr val="lt1"/>
                </a:solidFill>
              </a:defRPr>
            </a:lvl9pPr>
          </a:lstStyle>
          <a:p>
            <a:endParaRPr/>
          </a:p>
        </p:txBody>
      </p:sp>
      <p:sp>
        <p:nvSpPr>
          <p:cNvPr id="631" name="Google Shape;631;p31"/>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1">
  <p:cSld name="CUSTOM">
    <p:spTree>
      <p:nvGrpSpPr>
        <p:cNvPr id="1" name="Shape 632"/>
        <p:cNvGrpSpPr/>
        <p:nvPr/>
      </p:nvGrpSpPr>
      <p:grpSpPr>
        <a:xfrm>
          <a:off x="0" y="0"/>
          <a:ext cx="0" cy="0"/>
          <a:chOff x="0" y="0"/>
          <a:chExt cx="0" cy="0"/>
        </a:xfrm>
      </p:grpSpPr>
      <p:sp>
        <p:nvSpPr>
          <p:cNvPr id="633" name="Google Shape;633;p32"/>
          <p:cNvSpPr/>
          <p:nvPr/>
        </p:nvSpPr>
        <p:spPr>
          <a:xfrm flipH="1">
            <a:off x="-682875" y="2123275"/>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chemeClr val="accent4">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2"/>
          <p:cNvSpPr/>
          <p:nvPr/>
        </p:nvSpPr>
        <p:spPr>
          <a:xfrm>
            <a:off x="2750" y="4599424"/>
            <a:ext cx="9144000" cy="53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2"/>
          <p:cNvSpPr txBox="1">
            <a:spLocks noGrp="1"/>
          </p:cNvSpPr>
          <p:nvPr>
            <p:ph type="body" idx="1"/>
          </p:nvPr>
        </p:nvSpPr>
        <p:spPr>
          <a:xfrm>
            <a:off x="4584675" y="790575"/>
            <a:ext cx="3748200" cy="3796200"/>
          </a:xfrm>
          <a:prstGeom prst="rect">
            <a:avLst/>
          </a:prstGeom>
        </p:spPr>
        <p:txBody>
          <a:bodyPr spcFirstLastPara="1" wrap="square" lIns="91425" tIns="91425" rIns="91425" bIns="91425" anchor="b" anchorCtr="0">
            <a:noAutofit/>
          </a:bodyPr>
          <a:lstStyle>
            <a:lvl1pPr marL="457200" lvl="0" indent="-298450" rtl="0">
              <a:spcBef>
                <a:spcPts val="0"/>
              </a:spcBef>
              <a:spcAft>
                <a:spcPts val="0"/>
              </a:spcAft>
              <a:buSzPts val="1100"/>
              <a:buFont typeface="Lato"/>
              <a:buChar char="●"/>
              <a:defRPr sz="1200"/>
            </a:lvl1pPr>
            <a:lvl2pPr marL="914400" lvl="1" indent="-298450" rtl="0">
              <a:spcBef>
                <a:spcPts val="1600"/>
              </a:spcBef>
              <a:spcAft>
                <a:spcPts val="0"/>
              </a:spcAft>
              <a:buClr>
                <a:schemeClr val="lt1"/>
              </a:buClr>
              <a:buSzPts val="1100"/>
              <a:buFont typeface="Muli"/>
              <a:buChar char="○"/>
              <a:defRPr/>
            </a:lvl2pPr>
            <a:lvl3pPr marL="1371600" lvl="2" indent="-298450" rtl="0">
              <a:spcBef>
                <a:spcPts val="1600"/>
              </a:spcBef>
              <a:spcAft>
                <a:spcPts val="0"/>
              </a:spcAft>
              <a:buClr>
                <a:schemeClr val="lt1"/>
              </a:buClr>
              <a:buSzPts val="1100"/>
              <a:buFont typeface="Muli"/>
              <a:buChar char="■"/>
              <a:defRPr/>
            </a:lvl3pPr>
            <a:lvl4pPr marL="1828800" lvl="3" indent="-298450" rtl="0">
              <a:spcBef>
                <a:spcPts val="1600"/>
              </a:spcBef>
              <a:spcAft>
                <a:spcPts val="0"/>
              </a:spcAft>
              <a:buClr>
                <a:schemeClr val="lt1"/>
              </a:buClr>
              <a:buSzPts val="1100"/>
              <a:buFont typeface="Muli"/>
              <a:buChar char="●"/>
              <a:defRPr/>
            </a:lvl4pPr>
            <a:lvl5pPr marL="2286000" lvl="4" indent="-298450" rtl="0">
              <a:spcBef>
                <a:spcPts val="1600"/>
              </a:spcBef>
              <a:spcAft>
                <a:spcPts val="0"/>
              </a:spcAft>
              <a:buClr>
                <a:schemeClr val="lt1"/>
              </a:buClr>
              <a:buSzPts val="1100"/>
              <a:buFont typeface="Muli"/>
              <a:buChar char="○"/>
              <a:defRPr/>
            </a:lvl5pPr>
            <a:lvl6pPr marL="2743200" lvl="5" indent="-298450" rtl="0">
              <a:spcBef>
                <a:spcPts val="1600"/>
              </a:spcBef>
              <a:spcAft>
                <a:spcPts val="0"/>
              </a:spcAft>
              <a:buClr>
                <a:schemeClr val="lt1"/>
              </a:buClr>
              <a:buSzPts val="1100"/>
              <a:buFont typeface="Muli"/>
              <a:buChar char="■"/>
              <a:defRPr/>
            </a:lvl6pPr>
            <a:lvl7pPr marL="3200400" lvl="6" indent="-298450" rtl="0">
              <a:spcBef>
                <a:spcPts val="1600"/>
              </a:spcBef>
              <a:spcAft>
                <a:spcPts val="0"/>
              </a:spcAft>
              <a:buClr>
                <a:schemeClr val="lt1"/>
              </a:buClr>
              <a:buSzPts val="1100"/>
              <a:buFont typeface="Muli"/>
              <a:buChar char="●"/>
              <a:defRPr/>
            </a:lvl7pPr>
            <a:lvl8pPr marL="3657600" lvl="7" indent="-298450" rtl="0">
              <a:spcBef>
                <a:spcPts val="1600"/>
              </a:spcBef>
              <a:spcAft>
                <a:spcPts val="0"/>
              </a:spcAft>
              <a:buClr>
                <a:schemeClr val="lt1"/>
              </a:buClr>
              <a:buSzPts val="1100"/>
              <a:buFont typeface="Muli"/>
              <a:buChar char="○"/>
              <a:defRPr/>
            </a:lvl8pPr>
            <a:lvl9pPr marL="4114800" lvl="8" indent="-298450" rtl="0">
              <a:spcBef>
                <a:spcPts val="1600"/>
              </a:spcBef>
              <a:spcAft>
                <a:spcPts val="1600"/>
              </a:spcAft>
              <a:buClr>
                <a:schemeClr val="lt1"/>
              </a:buClr>
              <a:buSzPts val="1100"/>
              <a:buFont typeface="Muli"/>
              <a:buChar char="■"/>
              <a:defRPr/>
            </a:lvl9pPr>
          </a:lstStyle>
          <a:p>
            <a:endParaRPr/>
          </a:p>
        </p:txBody>
      </p:sp>
      <p:sp>
        <p:nvSpPr>
          <p:cNvPr id="636" name="Google Shape;636;p32"/>
          <p:cNvSpPr txBox="1">
            <a:spLocks noGrp="1"/>
          </p:cNvSpPr>
          <p:nvPr>
            <p:ph type="body" idx="2"/>
          </p:nvPr>
        </p:nvSpPr>
        <p:spPr>
          <a:xfrm>
            <a:off x="832600" y="790575"/>
            <a:ext cx="3748200" cy="3808800"/>
          </a:xfrm>
          <a:prstGeom prst="rect">
            <a:avLst/>
          </a:prstGeom>
        </p:spPr>
        <p:txBody>
          <a:bodyPr spcFirstLastPara="1" wrap="square" lIns="91425" tIns="91425" rIns="91425" bIns="91425" anchor="b" anchorCtr="0">
            <a:noAutofit/>
          </a:bodyPr>
          <a:lstStyle>
            <a:lvl1pPr marL="457200" lvl="0" indent="-298450" rtl="0">
              <a:spcBef>
                <a:spcPts val="0"/>
              </a:spcBef>
              <a:spcAft>
                <a:spcPts val="0"/>
              </a:spcAft>
              <a:buClr>
                <a:schemeClr val="accent2"/>
              </a:buClr>
              <a:buSzPts val="1100"/>
              <a:buFont typeface="Lato"/>
              <a:buChar char="●"/>
              <a:defRPr sz="1200"/>
            </a:lvl1pPr>
            <a:lvl2pPr marL="914400" lvl="1" indent="-298450" rtl="0">
              <a:spcBef>
                <a:spcPts val="1600"/>
              </a:spcBef>
              <a:spcAft>
                <a:spcPts val="0"/>
              </a:spcAft>
              <a:buClr>
                <a:schemeClr val="lt1"/>
              </a:buClr>
              <a:buSzPts val="1100"/>
              <a:buFont typeface="Muli"/>
              <a:buChar char="○"/>
              <a:defRPr/>
            </a:lvl2pPr>
            <a:lvl3pPr marL="1371600" lvl="2" indent="-298450" rtl="0">
              <a:spcBef>
                <a:spcPts val="1600"/>
              </a:spcBef>
              <a:spcAft>
                <a:spcPts val="0"/>
              </a:spcAft>
              <a:buClr>
                <a:schemeClr val="lt1"/>
              </a:buClr>
              <a:buSzPts val="1100"/>
              <a:buFont typeface="Muli"/>
              <a:buChar char="■"/>
              <a:defRPr/>
            </a:lvl3pPr>
            <a:lvl4pPr marL="1828800" lvl="3" indent="-298450" rtl="0">
              <a:spcBef>
                <a:spcPts val="1600"/>
              </a:spcBef>
              <a:spcAft>
                <a:spcPts val="0"/>
              </a:spcAft>
              <a:buClr>
                <a:schemeClr val="lt1"/>
              </a:buClr>
              <a:buSzPts val="1100"/>
              <a:buFont typeface="Muli"/>
              <a:buChar char="●"/>
              <a:defRPr/>
            </a:lvl4pPr>
            <a:lvl5pPr marL="2286000" lvl="4" indent="-298450" rtl="0">
              <a:spcBef>
                <a:spcPts val="1600"/>
              </a:spcBef>
              <a:spcAft>
                <a:spcPts val="0"/>
              </a:spcAft>
              <a:buClr>
                <a:schemeClr val="lt1"/>
              </a:buClr>
              <a:buSzPts val="1100"/>
              <a:buFont typeface="Muli"/>
              <a:buChar char="○"/>
              <a:defRPr/>
            </a:lvl5pPr>
            <a:lvl6pPr marL="2743200" lvl="5" indent="-298450" rtl="0">
              <a:spcBef>
                <a:spcPts val="1600"/>
              </a:spcBef>
              <a:spcAft>
                <a:spcPts val="0"/>
              </a:spcAft>
              <a:buClr>
                <a:schemeClr val="lt1"/>
              </a:buClr>
              <a:buSzPts val="1100"/>
              <a:buFont typeface="Muli"/>
              <a:buChar char="■"/>
              <a:defRPr/>
            </a:lvl6pPr>
            <a:lvl7pPr marL="3200400" lvl="6" indent="-298450" rtl="0">
              <a:spcBef>
                <a:spcPts val="1600"/>
              </a:spcBef>
              <a:spcAft>
                <a:spcPts val="0"/>
              </a:spcAft>
              <a:buClr>
                <a:schemeClr val="lt1"/>
              </a:buClr>
              <a:buSzPts val="1100"/>
              <a:buFont typeface="Muli"/>
              <a:buChar char="●"/>
              <a:defRPr/>
            </a:lvl7pPr>
            <a:lvl8pPr marL="3657600" lvl="7" indent="-298450" rtl="0">
              <a:spcBef>
                <a:spcPts val="1600"/>
              </a:spcBef>
              <a:spcAft>
                <a:spcPts val="0"/>
              </a:spcAft>
              <a:buClr>
                <a:schemeClr val="lt1"/>
              </a:buClr>
              <a:buSzPts val="1100"/>
              <a:buFont typeface="Muli"/>
              <a:buChar char="○"/>
              <a:defRPr/>
            </a:lvl8pPr>
            <a:lvl9pPr marL="4114800" lvl="8" indent="-298450" rtl="0">
              <a:spcBef>
                <a:spcPts val="1600"/>
              </a:spcBef>
              <a:spcAft>
                <a:spcPts val="1600"/>
              </a:spcAft>
              <a:buClr>
                <a:schemeClr val="lt1"/>
              </a:buClr>
              <a:buSzPts val="1100"/>
              <a:buFont typeface="Muli"/>
              <a:buChar char="■"/>
              <a:defRPr/>
            </a:lvl9pPr>
          </a:lstStyle>
          <a:p>
            <a:endParaRPr/>
          </a:p>
        </p:txBody>
      </p:sp>
      <p:sp>
        <p:nvSpPr>
          <p:cNvPr id="637" name="Google Shape;637;p32"/>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638"/>
        <p:cNvGrpSpPr/>
        <p:nvPr/>
      </p:nvGrpSpPr>
      <p:grpSpPr>
        <a:xfrm>
          <a:off x="0" y="0"/>
          <a:ext cx="0" cy="0"/>
          <a:chOff x="0" y="0"/>
          <a:chExt cx="0" cy="0"/>
        </a:xfrm>
      </p:grpSpPr>
      <p:sp>
        <p:nvSpPr>
          <p:cNvPr id="639" name="Google Shape;639;p33"/>
          <p:cNvSpPr/>
          <p:nvPr/>
        </p:nvSpPr>
        <p:spPr>
          <a:xfrm flipH="1">
            <a:off x="-1572" y="3689923"/>
            <a:ext cx="9144000" cy="1449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0" name="Google Shape;640;p33"/>
          <p:cNvCxnSpPr/>
          <p:nvPr/>
        </p:nvCxnSpPr>
        <p:spPr>
          <a:xfrm rot="10800000">
            <a:off x="-203670" y="4519952"/>
            <a:ext cx="9269400" cy="0"/>
          </a:xfrm>
          <a:prstGeom prst="straightConnector1">
            <a:avLst/>
          </a:prstGeom>
          <a:noFill/>
          <a:ln w="152400" cap="flat" cmpd="sng">
            <a:solidFill>
              <a:schemeClr val="dk2"/>
            </a:solidFill>
            <a:prstDash val="dash"/>
            <a:round/>
            <a:headEnd type="none" w="med" len="med"/>
            <a:tailEnd type="none" w="med" len="med"/>
          </a:ln>
        </p:spPr>
      </p:cxnSp>
      <p:sp>
        <p:nvSpPr>
          <p:cNvPr id="641" name="Google Shape;641;p33"/>
          <p:cNvSpPr/>
          <p:nvPr/>
        </p:nvSpPr>
        <p:spPr>
          <a:xfrm flipH="1">
            <a:off x="-559225" y="2137607"/>
            <a:ext cx="1192383" cy="607935"/>
          </a:xfrm>
          <a:custGeom>
            <a:avLst/>
            <a:gdLst/>
            <a:ahLst/>
            <a:cxnLst/>
            <a:rect l="l" t="t" r="r" b="b"/>
            <a:pathLst>
              <a:path w="32998" h="16824" extrusionOk="0">
                <a:moveTo>
                  <a:pt x="20506" y="1"/>
                </a:moveTo>
                <a:cubicBezTo>
                  <a:pt x="16572" y="1"/>
                  <a:pt x="13392" y="3181"/>
                  <a:pt x="13392" y="7115"/>
                </a:cubicBezTo>
                <a:cubicBezTo>
                  <a:pt x="13392" y="7638"/>
                  <a:pt x="13433" y="8140"/>
                  <a:pt x="13538" y="8621"/>
                </a:cubicBezTo>
                <a:cubicBezTo>
                  <a:pt x="13099" y="8412"/>
                  <a:pt x="12638" y="8307"/>
                  <a:pt x="12115" y="8307"/>
                </a:cubicBezTo>
                <a:cubicBezTo>
                  <a:pt x="10148" y="8307"/>
                  <a:pt x="8558" y="9918"/>
                  <a:pt x="8558" y="11864"/>
                </a:cubicBezTo>
                <a:cubicBezTo>
                  <a:pt x="8558" y="12220"/>
                  <a:pt x="8600" y="12534"/>
                  <a:pt x="8684" y="12848"/>
                </a:cubicBezTo>
                <a:cubicBezTo>
                  <a:pt x="8056" y="12994"/>
                  <a:pt x="7617" y="13538"/>
                  <a:pt x="7617" y="14208"/>
                </a:cubicBezTo>
                <a:cubicBezTo>
                  <a:pt x="7617" y="14438"/>
                  <a:pt x="7680" y="14668"/>
                  <a:pt x="7784" y="14877"/>
                </a:cubicBezTo>
                <a:lnTo>
                  <a:pt x="1" y="16823"/>
                </a:lnTo>
                <a:lnTo>
                  <a:pt x="32997" y="16823"/>
                </a:lnTo>
                <a:lnTo>
                  <a:pt x="32997" y="13057"/>
                </a:lnTo>
                <a:lnTo>
                  <a:pt x="32997" y="7617"/>
                </a:lnTo>
                <a:cubicBezTo>
                  <a:pt x="32097" y="6068"/>
                  <a:pt x="30382" y="5022"/>
                  <a:pt x="28457" y="5022"/>
                </a:cubicBezTo>
                <a:cubicBezTo>
                  <a:pt x="28059" y="5022"/>
                  <a:pt x="27703" y="5043"/>
                  <a:pt x="27327" y="5127"/>
                </a:cubicBezTo>
                <a:cubicBezTo>
                  <a:pt x="26469" y="2177"/>
                  <a:pt x="23749" y="1"/>
                  <a:pt x="20506"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flipH="1">
            <a:off x="-277208" y="979656"/>
            <a:ext cx="1796452" cy="652526"/>
          </a:xfrm>
          <a:custGeom>
            <a:avLst/>
            <a:gdLst/>
            <a:ahLst/>
            <a:cxnLst/>
            <a:rect l="l" t="t" r="r" b="b"/>
            <a:pathLst>
              <a:path w="49715" h="18058" extrusionOk="0">
                <a:moveTo>
                  <a:pt x="21949" y="1"/>
                </a:moveTo>
                <a:cubicBezTo>
                  <a:pt x="17744" y="1"/>
                  <a:pt x="14333" y="3411"/>
                  <a:pt x="14333" y="7617"/>
                </a:cubicBezTo>
                <a:cubicBezTo>
                  <a:pt x="14333" y="8161"/>
                  <a:pt x="14396" y="8726"/>
                  <a:pt x="14521" y="9249"/>
                </a:cubicBezTo>
                <a:cubicBezTo>
                  <a:pt x="14040" y="9040"/>
                  <a:pt x="13517" y="8935"/>
                  <a:pt x="12973" y="8935"/>
                </a:cubicBezTo>
                <a:cubicBezTo>
                  <a:pt x="10860" y="8935"/>
                  <a:pt x="9165" y="10630"/>
                  <a:pt x="9165" y="12743"/>
                </a:cubicBezTo>
                <a:cubicBezTo>
                  <a:pt x="9165" y="13120"/>
                  <a:pt x="9207" y="13455"/>
                  <a:pt x="9291" y="13790"/>
                </a:cubicBezTo>
                <a:cubicBezTo>
                  <a:pt x="8642" y="13936"/>
                  <a:pt x="8140" y="14543"/>
                  <a:pt x="8140" y="15254"/>
                </a:cubicBezTo>
                <a:cubicBezTo>
                  <a:pt x="8140" y="15505"/>
                  <a:pt x="8223" y="15777"/>
                  <a:pt x="8328" y="15987"/>
                </a:cubicBezTo>
                <a:lnTo>
                  <a:pt x="0" y="18058"/>
                </a:lnTo>
                <a:lnTo>
                  <a:pt x="49715" y="18058"/>
                </a:lnTo>
                <a:lnTo>
                  <a:pt x="44756" y="16803"/>
                </a:lnTo>
                <a:cubicBezTo>
                  <a:pt x="44840" y="16677"/>
                  <a:pt x="44861" y="16510"/>
                  <a:pt x="44861" y="16363"/>
                </a:cubicBezTo>
                <a:cubicBezTo>
                  <a:pt x="44861" y="15945"/>
                  <a:pt x="44568" y="15568"/>
                  <a:pt x="44170" y="15484"/>
                </a:cubicBezTo>
                <a:cubicBezTo>
                  <a:pt x="44233" y="15275"/>
                  <a:pt x="44254" y="15066"/>
                  <a:pt x="44254" y="14857"/>
                </a:cubicBezTo>
                <a:cubicBezTo>
                  <a:pt x="44254" y="13601"/>
                  <a:pt x="43229" y="12555"/>
                  <a:pt x="41952" y="12555"/>
                </a:cubicBezTo>
                <a:cubicBezTo>
                  <a:pt x="41618" y="12555"/>
                  <a:pt x="41325" y="12639"/>
                  <a:pt x="41032" y="12743"/>
                </a:cubicBezTo>
                <a:cubicBezTo>
                  <a:pt x="41115" y="12430"/>
                  <a:pt x="41136" y="12116"/>
                  <a:pt x="41136" y="11781"/>
                </a:cubicBezTo>
                <a:cubicBezTo>
                  <a:pt x="41136" y="9270"/>
                  <a:pt x="39107" y="7199"/>
                  <a:pt x="36575" y="7199"/>
                </a:cubicBezTo>
                <a:cubicBezTo>
                  <a:pt x="35968" y="7199"/>
                  <a:pt x="35382" y="7303"/>
                  <a:pt x="34901" y="7512"/>
                </a:cubicBezTo>
                <a:cubicBezTo>
                  <a:pt x="33855" y="6194"/>
                  <a:pt x="32244" y="5357"/>
                  <a:pt x="30444" y="5357"/>
                </a:cubicBezTo>
                <a:cubicBezTo>
                  <a:pt x="30026" y="5357"/>
                  <a:pt x="29628" y="5420"/>
                  <a:pt x="29252" y="5504"/>
                </a:cubicBezTo>
                <a:cubicBezTo>
                  <a:pt x="28331" y="2323"/>
                  <a:pt x="25402" y="1"/>
                  <a:pt x="21949" y="1"/>
                </a:cubicBezTo>
                <a:close/>
              </a:path>
            </a:pathLst>
          </a:custGeom>
          <a:solidFill>
            <a:schemeClr val="dk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flipH="1">
            <a:off x="1111724" y="2135331"/>
            <a:ext cx="1796452" cy="652526"/>
          </a:xfrm>
          <a:custGeom>
            <a:avLst/>
            <a:gdLst/>
            <a:ahLst/>
            <a:cxnLst/>
            <a:rect l="l" t="t" r="r" b="b"/>
            <a:pathLst>
              <a:path w="49715" h="18058" extrusionOk="0">
                <a:moveTo>
                  <a:pt x="21949" y="1"/>
                </a:moveTo>
                <a:cubicBezTo>
                  <a:pt x="17765" y="1"/>
                  <a:pt x="14333" y="3411"/>
                  <a:pt x="14333" y="7617"/>
                </a:cubicBezTo>
                <a:cubicBezTo>
                  <a:pt x="14333" y="8161"/>
                  <a:pt x="14375" y="8726"/>
                  <a:pt x="14521" y="9249"/>
                </a:cubicBezTo>
                <a:cubicBezTo>
                  <a:pt x="14040" y="9040"/>
                  <a:pt x="13517" y="8935"/>
                  <a:pt x="12973" y="8935"/>
                </a:cubicBezTo>
                <a:cubicBezTo>
                  <a:pt x="10860" y="8935"/>
                  <a:pt x="9144" y="10630"/>
                  <a:pt x="9144" y="12743"/>
                </a:cubicBezTo>
                <a:cubicBezTo>
                  <a:pt x="9144" y="13120"/>
                  <a:pt x="9207" y="13455"/>
                  <a:pt x="9290" y="13790"/>
                </a:cubicBezTo>
                <a:cubicBezTo>
                  <a:pt x="8621" y="13936"/>
                  <a:pt x="8140" y="14543"/>
                  <a:pt x="8140" y="15254"/>
                </a:cubicBezTo>
                <a:cubicBezTo>
                  <a:pt x="8140" y="15505"/>
                  <a:pt x="8202" y="15777"/>
                  <a:pt x="8307" y="15987"/>
                </a:cubicBezTo>
                <a:lnTo>
                  <a:pt x="0" y="18058"/>
                </a:lnTo>
                <a:lnTo>
                  <a:pt x="49715" y="18058"/>
                </a:lnTo>
                <a:lnTo>
                  <a:pt x="44756" y="16803"/>
                </a:lnTo>
                <a:cubicBezTo>
                  <a:pt x="44819" y="16677"/>
                  <a:pt x="44861" y="16510"/>
                  <a:pt x="44861" y="16363"/>
                </a:cubicBezTo>
                <a:cubicBezTo>
                  <a:pt x="44861" y="15945"/>
                  <a:pt x="44568" y="15568"/>
                  <a:pt x="44170" y="15484"/>
                </a:cubicBezTo>
                <a:cubicBezTo>
                  <a:pt x="44233" y="15275"/>
                  <a:pt x="44254" y="15066"/>
                  <a:pt x="44254" y="14857"/>
                </a:cubicBezTo>
                <a:cubicBezTo>
                  <a:pt x="44254" y="13601"/>
                  <a:pt x="43229" y="12555"/>
                  <a:pt x="41952" y="12555"/>
                </a:cubicBezTo>
                <a:cubicBezTo>
                  <a:pt x="41617" y="12555"/>
                  <a:pt x="41325" y="12639"/>
                  <a:pt x="41032" y="12743"/>
                </a:cubicBezTo>
                <a:cubicBezTo>
                  <a:pt x="41115" y="12430"/>
                  <a:pt x="41136" y="12116"/>
                  <a:pt x="41136" y="11781"/>
                </a:cubicBezTo>
                <a:cubicBezTo>
                  <a:pt x="41136" y="9270"/>
                  <a:pt x="39107" y="7199"/>
                  <a:pt x="36554" y="7199"/>
                </a:cubicBezTo>
                <a:cubicBezTo>
                  <a:pt x="35968" y="7199"/>
                  <a:pt x="35382" y="7303"/>
                  <a:pt x="34880" y="7512"/>
                </a:cubicBezTo>
                <a:cubicBezTo>
                  <a:pt x="33834" y="6194"/>
                  <a:pt x="32244" y="5357"/>
                  <a:pt x="30444" y="5357"/>
                </a:cubicBezTo>
                <a:cubicBezTo>
                  <a:pt x="30026" y="5357"/>
                  <a:pt x="29628" y="5420"/>
                  <a:pt x="29231" y="5504"/>
                </a:cubicBezTo>
                <a:cubicBezTo>
                  <a:pt x="28331" y="2323"/>
                  <a:pt x="25402" y="1"/>
                  <a:pt x="21949"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flipH="1">
            <a:off x="318602" y="3537871"/>
            <a:ext cx="661596" cy="331177"/>
          </a:xfrm>
          <a:custGeom>
            <a:avLst/>
            <a:gdLst/>
            <a:ahLst/>
            <a:cxnLst/>
            <a:rect l="l" t="t" r="r" b="b"/>
            <a:pathLst>
              <a:path w="18309" h="9165" extrusionOk="0">
                <a:moveTo>
                  <a:pt x="9165" y="0"/>
                </a:moveTo>
                <a:cubicBezTo>
                  <a:pt x="4102" y="0"/>
                  <a:pt x="1" y="4122"/>
                  <a:pt x="1" y="9165"/>
                </a:cubicBezTo>
                <a:lnTo>
                  <a:pt x="18309" y="9165"/>
                </a:lnTo>
                <a:cubicBezTo>
                  <a:pt x="18309" y="4122"/>
                  <a:pt x="14208" y="0"/>
                  <a:pt x="9165"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flipH="1">
            <a:off x="748788" y="3637675"/>
            <a:ext cx="462781" cy="231372"/>
          </a:xfrm>
          <a:custGeom>
            <a:avLst/>
            <a:gdLst/>
            <a:ahLst/>
            <a:cxnLst/>
            <a:rect l="l" t="t" r="r" b="b"/>
            <a:pathLst>
              <a:path w="12807" h="6403" extrusionOk="0">
                <a:moveTo>
                  <a:pt x="6404" y="0"/>
                </a:moveTo>
                <a:cubicBezTo>
                  <a:pt x="2868" y="0"/>
                  <a:pt x="1" y="2867"/>
                  <a:pt x="1" y="6403"/>
                </a:cubicBezTo>
                <a:lnTo>
                  <a:pt x="12806" y="6403"/>
                </a:lnTo>
                <a:cubicBezTo>
                  <a:pt x="12806" y="2867"/>
                  <a:pt x="9940" y="0"/>
                  <a:pt x="6404"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flipH="1">
            <a:off x="-31472" y="3751067"/>
            <a:ext cx="238202" cy="118740"/>
          </a:xfrm>
          <a:custGeom>
            <a:avLst/>
            <a:gdLst/>
            <a:ahLst/>
            <a:cxnLst/>
            <a:rect l="l" t="t" r="r" b="b"/>
            <a:pathLst>
              <a:path w="6592" h="3286" extrusionOk="0">
                <a:moveTo>
                  <a:pt x="3285" y="1"/>
                </a:moveTo>
                <a:cubicBezTo>
                  <a:pt x="1486" y="1"/>
                  <a:pt x="0" y="1465"/>
                  <a:pt x="0" y="3286"/>
                </a:cubicBezTo>
                <a:lnTo>
                  <a:pt x="6591" y="3286"/>
                </a:lnTo>
                <a:cubicBezTo>
                  <a:pt x="6591" y="1465"/>
                  <a:pt x="5085" y="1"/>
                  <a:pt x="3285"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flipH="1">
            <a:off x="2087044" y="2351201"/>
            <a:ext cx="709222" cy="691949"/>
          </a:xfrm>
          <a:custGeom>
            <a:avLst/>
            <a:gdLst/>
            <a:ahLst/>
            <a:cxnLst/>
            <a:rect l="l" t="t" r="r" b="b"/>
            <a:pathLst>
              <a:path w="19627" h="19149" extrusionOk="0">
                <a:moveTo>
                  <a:pt x="9811" y="0"/>
                </a:moveTo>
                <a:cubicBezTo>
                  <a:pt x="4722" y="0"/>
                  <a:pt x="515" y="3995"/>
                  <a:pt x="251" y="9134"/>
                </a:cubicBezTo>
                <a:cubicBezTo>
                  <a:pt x="0" y="14406"/>
                  <a:pt x="4080" y="18884"/>
                  <a:pt x="9353" y="19135"/>
                </a:cubicBezTo>
                <a:cubicBezTo>
                  <a:pt x="9520" y="19144"/>
                  <a:pt x="9687" y="19148"/>
                  <a:pt x="9852" y="19148"/>
                </a:cubicBezTo>
                <a:cubicBezTo>
                  <a:pt x="14924" y="19148"/>
                  <a:pt x="19112" y="15160"/>
                  <a:pt x="19375" y="10033"/>
                </a:cubicBezTo>
                <a:cubicBezTo>
                  <a:pt x="19626" y="4761"/>
                  <a:pt x="15546" y="283"/>
                  <a:pt x="10274" y="11"/>
                </a:cubicBezTo>
                <a:cubicBezTo>
                  <a:pt x="10118" y="4"/>
                  <a:pt x="9964" y="0"/>
                  <a:pt x="9811"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flipH="1">
            <a:off x="2386459" y="2628175"/>
            <a:ext cx="83183" cy="1238599"/>
          </a:xfrm>
          <a:custGeom>
            <a:avLst/>
            <a:gdLst/>
            <a:ahLst/>
            <a:cxnLst/>
            <a:rect l="l" t="t" r="r" b="b"/>
            <a:pathLst>
              <a:path w="2302" h="34277" extrusionOk="0">
                <a:moveTo>
                  <a:pt x="1044" y="1"/>
                </a:moveTo>
                <a:cubicBezTo>
                  <a:pt x="1038" y="1"/>
                  <a:pt x="1032" y="2"/>
                  <a:pt x="1025" y="4"/>
                </a:cubicBezTo>
                <a:cubicBezTo>
                  <a:pt x="900" y="25"/>
                  <a:pt x="753" y="360"/>
                  <a:pt x="691" y="778"/>
                </a:cubicBezTo>
                <a:cubicBezTo>
                  <a:pt x="691" y="778"/>
                  <a:pt x="691" y="799"/>
                  <a:pt x="649" y="862"/>
                </a:cubicBezTo>
                <a:cubicBezTo>
                  <a:pt x="649" y="904"/>
                  <a:pt x="628" y="1008"/>
                  <a:pt x="628" y="1113"/>
                </a:cubicBezTo>
                <a:cubicBezTo>
                  <a:pt x="607" y="1364"/>
                  <a:pt x="586" y="1699"/>
                  <a:pt x="523" y="2117"/>
                </a:cubicBezTo>
                <a:cubicBezTo>
                  <a:pt x="439" y="2975"/>
                  <a:pt x="377" y="4210"/>
                  <a:pt x="377" y="5674"/>
                </a:cubicBezTo>
                <a:cubicBezTo>
                  <a:pt x="377" y="7139"/>
                  <a:pt x="439" y="8855"/>
                  <a:pt x="586" y="10696"/>
                </a:cubicBezTo>
                <a:cubicBezTo>
                  <a:pt x="628" y="11617"/>
                  <a:pt x="711" y="12558"/>
                  <a:pt x="795" y="13500"/>
                </a:cubicBezTo>
                <a:cubicBezTo>
                  <a:pt x="858" y="14420"/>
                  <a:pt x="942" y="15425"/>
                  <a:pt x="1004" y="16366"/>
                </a:cubicBezTo>
                <a:cubicBezTo>
                  <a:pt x="1004" y="16597"/>
                  <a:pt x="1025" y="16848"/>
                  <a:pt x="1025" y="17078"/>
                </a:cubicBezTo>
                <a:lnTo>
                  <a:pt x="1025" y="17768"/>
                </a:lnTo>
                <a:lnTo>
                  <a:pt x="1025" y="19191"/>
                </a:lnTo>
                <a:cubicBezTo>
                  <a:pt x="1025" y="19421"/>
                  <a:pt x="1025" y="19672"/>
                  <a:pt x="1004" y="19902"/>
                </a:cubicBezTo>
                <a:cubicBezTo>
                  <a:pt x="1004" y="20133"/>
                  <a:pt x="963" y="20363"/>
                  <a:pt x="963" y="20593"/>
                </a:cubicBezTo>
                <a:cubicBezTo>
                  <a:pt x="942" y="21074"/>
                  <a:pt x="942" y="21514"/>
                  <a:pt x="921" y="21995"/>
                </a:cubicBezTo>
                <a:cubicBezTo>
                  <a:pt x="858" y="22895"/>
                  <a:pt x="837" y="23773"/>
                  <a:pt x="795" y="24610"/>
                </a:cubicBezTo>
                <a:cubicBezTo>
                  <a:pt x="753" y="25029"/>
                  <a:pt x="753" y="25447"/>
                  <a:pt x="732" y="25824"/>
                </a:cubicBezTo>
                <a:cubicBezTo>
                  <a:pt x="732" y="26033"/>
                  <a:pt x="711" y="26221"/>
                  <a:pt x="711" y="26410"/>
                </a:cubicBezTo>
                <a:lnTo>
                  <a:pt x="711" y="26535"/>
                </a:lnTo>
                <a:lnTo>
                  <a:pt x="711" y="26703"/>
                </a:lnTo>
                <a:lnTo>
                  <a:pt x="711" y="26975"/>
                </a:lnTo>
                <a:cubicBezTo>
                  <a:pt x="711" y="27707"/>
                  <a:pt x="732" y="28376"/>
                  <a:pt x="732" y="28941"/>
                </a:cubicBezTo>
                <a:cubicBezTo>
                  <a:pt x="732" y="29527"/>
                  <a:pt x="711" y="30009"/>
                  <a:pt x="691" y="30427"/>
                </a:cubicBezTo>
                <a:cubicBezTo>
                  <a:pt x="649" y="30845"/>
                  <a:pt x="628" y="31159"/>
                  <a:pt x="586" y="31369"/>
                </a:cubicBezTo>
                <a:cubicBezTo>
                  <a:pt x="544" y="31473"/>
                  <a:pt x="544" y="31557"/>
                  <a:pt x="544" y="31620"/>
                </a:cubicBezTo>
                <a:cubicBezTo>
                  <a:pt x="544" y="31662"/>
                  <a:pt x="523" y="31682"/>
                  <a:pt x="523" y="31682"/>
                </a:cubicBezTo>
                <a:cubicBezTo>
                  <a:pt x="481" y="32038"/>
                  <a:pt x="419" y="32352"/>
                  <a:pt x="377" y="32603"/>
                </a:cubicBezTo>
                <a:cubicBezTo>
                  <a:pt x="314" y="32875"/>
                  <a:pt x="272" y="33105"/>
                  <a:pt x="230" y="33294"/>
                </a:cubicBezTo>
                <a:cubicBezTo>
                  <a:pt x="230" y="33314"/>
                  <a:pt x="230" y="33335"/>
                  <a:pt x="209" y="33356"/>
                </a:cubicBezTo>
                <a:cubicBezTo>
                  <a:pt x="209" y="33398"/>
                  <a:pt x="209" y="33398"/>
                  <a:pt x="188" y="33419"/>
                </a:cubicBezTo>
                <a:cubicBezTo>
                  <a:pt x="188" y="33461"/>
                  <a:pt x="147" y="33503"/>
                  <a:pt x="147" y="33524"/>
                </a:cubicBezTo>
                <a:cubicBezTo>
                  <a:pt x="147" y="33545"/>
                  <a:pt x="126" y="33607"/>
                  <a:pt x="126" y="33628"/>
                </a:cubicBezTo>
                <a:cubicBezTo>
                  <a:pt x="126" y="33649"/>
                  <a:pt x="105" y="33670"/>
                  <a:pt x="105" y="33733"/>
                </a:cubicBezTo>
                <a:cubicBezTo>
                  <a:pt x="105" y="33754"/>
                  <a:pt x="105" y="33754"/>
                  <a:pt x="84" y="33775"/>
                </a:cubicBezTo>
                <a:cubicBezTo>
                  <a:pt x="84" y="33817"/>
                  <a:pt x="84" y="33817"/>
                  <a:pt x="42" y="33838"/>
                </a:cubicBezTo>
                <a:cubicBezTo>
                  <a:pt x="42" y="33858"/>
                  <a:pt x="21" y="33879"/>
                  <a:pt x="21" y="33921"/>
                </a:cubicBezTo>
                <a:cubicBezTo>
                  <a:pt x="21" y="33963"/>
                  <a:pt x="0" y="34026"/>
                  <a:pt x="21" y="34068"/>
                </a:cubicBezTo>
                <a:cubicBezTo>
                  <a:pt x="42" y="34172"/>
                  <a:pt x="147" y="34256"/>
                  <a:pt x="335" y="34277"/>
                </a:cubicBezTo>
                <a:cubicBezTo>
                  <a:pt x="523" y="34277"/>
                  <a:pt x="816" y="34193"/>
                  <a:pt x="1046" y="33984"/>
                </a:cubicBezTo>
                <a:cubicBezTo>
                  <a:pt x="1297" y="33775"/>
                  <a:pt x="1507" y="33503"/>
                  <a:pt x="1674" y="33147"/>
                </a:cubicBezTo>
                <a:cubicBezTo>
                  <a:pt x="1820" y="32812"/>
                  <a:pt x="1967" y="32457"/>
                  <a:pt x="2009" y="32059"/>
                </a:cubicBezTo>
                <a:lnTo>
                  <a:pt x="2009" y="32059"/>
                </a:lnTo>
                <a:cubicBezTo>
                  <a:pt x="2000" y="32063"/>
                  <a:pt x="1994" y="32065"/>
                  <a:pt x="1988" y="32065"/>
                </a:cubicBezTo>
                <a:cubicBezTo>
                  <a:pt x="1967" y="32065"/>
                  <a:pt x="1967" y="32038"/>
                  <a:pt x="1967" y="32038"/>
                </a:cubicBezTo>
                <a:cubicBezTo>
                  <a:pt x="1967" y="32038"/>
                  <a:pt x="1967" y="32017"/>
                  <a:pt x="1988" y="31934"/>
                </a:cubicBezTo>
                <a:cubicBezTo>
                  <a:pt x="1988" y="31871"/>
                  <a:pt x="2009" y="31766"/>
                  <a:pt x="2051" y="31641"/>
                </a:cubicBezTo>
                <a:cubicBezTo>
                  <a:pt x="2072" y="31410"/>
                  <a:pt x="2113" y="31034"/>
                  <a:pt x="2155" y="30594"/>
                </a:cubicBezTo>
                <a:cubicBezTo>
                  <a:pt x="2176" y="30155"/>
                  <a:pt x="2197" y="29632"/>
                  <a:pt x="2197" y="29004"/>
                </a:cubicBezTo>
                <a:cubicBezTo>
                  <a:pt x="2197" y="28397"/>
                  <a:pt x="2176" y="27728"/>
                  <a:pt x="2155" y="26996"/>
                </a:cubicBezTo>
                <a:lnTo>
                  <a:pt x="2155" y="26724"/>
                </a:lnTo>
                <a:lnTo>
                  <a:pt x="2155" y="26472"/>
                </a:lnTo>
                <a:cubicBezTo>
                  <a:pt x="2155" y="26284"/>
                  <a:pt x="2155" y="26075"/>
                  <a:pt x="2176" y="25887"/>
                </a:cubicBezTo>
                <a:cubicBezTo>
                  <a:pt x="2176" y="25489"/>
                  <a:pt x="2197" y="25112"/>
                  <a:pt x="2197" y="24694"/>
                </a:cubicBezTo>
                <a:cubicBezTo>
                  <a:pt x="2218" y="23857"/>
                  <a:pt x="2260" y="22957"/>
                  <a:pt x="2281" y="22037"/>
                </a:cubicBezTo>
                <a:cubicBezTo>
                  <a:pt x="2281" y="21597"/>
                  <a:pt x="2281" y="21137"/>
                  <a:pt x="2302" y="20656"/>
                </a:cubicBezTo>
                <a:lnTo>
                  <a:pt x="2302" y="19944"/>
                </a:lnTo>
                <a:lnTo>
                  <a:pt x="2302" y="19212"/>
                </a:lnTo>
                <a:cubicBezTo>
                  <a:pt x="2302" y="18731"/>
                  <a:pt x="2281" y="18249"/>
                  <a:pt x="2281" y="17747"/>
                </a:cubicBezTo>
                <a:cubicBezTo>
                  <a:pt x="2281" y="17517"/>
                  <a:pt x="2281" y="17266"/>
                  <a:pt x="2260" y="17015"/>
                </a:cubicBezTo>
                <a:cubicBezTo>
                  <a:pt x="2260" y="16785"/>
                  <a:pt x="2197" y="16534"/>
                  <a:pt x="2197" y="16283"/>
                </a:cubicBezTo>
                <a:cubicBezTo>
                  <a:pt x="2092" y="15299"/>
                  <a:pt x="1988" y="14337"/>
                  <a:pt x="1883" y="13395"/>
                </a:cubicBezTo>
                <a:cubicBezTo>
                  <a:pt x="1779" y="12454"/>
                  <a:pt x="1674" y="11512"/>
                  <a:pt x="1569" y="10591"/>
                </a:cubicBezTo>
                <a:cubicBezTo>
                  <a:pt x="1360" y="8792"/>
                  <a:pt x="1214" y="7076"/>
                  <a:pt x="1151" y="5653"/>
                </a:cubicBezTo>
                <a:cubicBezTo>
                  <a:pt x="1067" y="4210"/>
                  <a:pt x="1109" y="2996"/>
                  <a:pt x="1130" y="2138"/>
                </a:cubicBezTo>
                <a:cubicBezTo>
                  <a:pt x="1151" y="1720"/>
                  <a:pt x="1172" y="1385"/>
                  <a:pt x="1172" y="1176"/>
                </a:cubicBezTo>
                <a:cubicBezTo>
                  <a:pt x="1172" y="1071"/>
                  <a:pt x="1214" y="967"/>
                  <a:pt x="1214" y="904"/>
                </a:cubicBezTo>
                <a:lnTo>
                  <a:pt x="1214" y="841"/>
                </a:lnTo>
                <a:cubicBezTo>
                  <a:pt x="1253" y="364"/>
                  <a:pt x="1161" y="1"/>
                  <a:pt x="1044"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flipH="1">
            <a:off x="2319935" y="2688773"/>
            <a:ext cx="124015" cy="335008"/>
          </a:xfrm>
          <a:custGeom>
            <a:avLst/>
            <a:gdLst/>
            <a:ahLst/>
            <a:cxnLst/>
            <a:rect l="l" t="t" r="r" b="b"/>
            <a:pathLst>
              <a:path w="3432" h="9271" extrusionOk="0">
                <a:moveTo>
                  <a:pt x="3306" y="1"/>
                </a:moveTo>
                <a:cubicBezTo>
                  <a:pt x="3265" y="1"/>
                  <a:pt x="3181" y="64"/>
                  <a:pt x="3160" y="168"/>
                </a:cubicBezTo>
                <a:cubicBezTo>
                  <a:pt x="3160" y="168"/>
                  <a:pt x="3097" y="315"/>
                  <a:pt x="3055" y="545"/>
                </a:cubicBezTo>
                <a:cubicBezTo>
                  <a:pt x="2972" y="775"/>
                  <a:pt x="2867" y="1089"/>
                  <a:pt x="2721" y="1466"/>
                </a:cubicBezTo>
                <a:cubicBezTo>
                  <a:pt x="2553" y="1821"/>
                  <a:pt x="2365" y="2261"/>
                  <a:pt x="2156" y="2742"/>
                </a:cubicBezTo>
                <a:cubicBezTo>
                  <a:pt x="1946" y="3202"/>
                  <a:pt x="1716" y="3704"/>
                  <a:pt x="1486" y="4207"/>
                </a:cubicBezTo>
                <a:cubicBezTo>
                  <a:pt x="1256" y="4709"/>
                  <a:pt x="1047" y="5190"/>
                  <a:pt x="837" y="5692"/>
                </a:cubicBezTo>
                <a:cubicBezTo>
                  <a:pt x="733" y="5922"/>
                  <a:pt x="649" y="6173"/>
                  <a:pt x="565" y="6404"/>
                </a:cubicBezTo>
                <a:cubicBezTo>
                  <a:pt x="524" y="6508"/>
                  <a:pt x="482" y="6634"/>
                  <a:pt x="461" y="6738"/>
                </a:cubicBezTo>
                <a:cubicBezTo>
                  <a:pt x="440" y="6843"/>
                  <a:pt x="419" y="6948"/>
                  <a:pt x="356" y="7052"/>
                </a:cubicBezTo>
                <a:cubicBezTo>
                  <a:pt x="335" y="7157"/>
                  <a:pt x="314" y="7261"/>
                  <a:pt x="272" y="7345"/>
                </a:cubicBezTo>
                <a:cubicBezTo>
                  <a:pt x="252" y="7450"/>
                  <a:pt x="231" y="7533"/>
                  <a:pt x="210" y="7596"/>
                </a:cubicBezTo>
                <a:cubicBezTo>
                  <a:pt x="168" y="7764"/>
                  <a:pt x="126" y="7910"/>
                  <a:pt x="105" y="8036"/>
                </a:cubicBezTo>
                <a:cubicBezTo>
                  <a:pt x="42" y="8287"/>
                  <a:pt x="21" y="8433"/>
                  <a:pt x="21" y="8433"/>
                </a:cubicBezTo>
                <a:cubicBezTo>
                  <a:pt x="21" y="8496"/>
                  <a:pt x="0" y="8538"/>
                  <a:pt x="0" y="8601"/>
                </a:cubicBezTo>
                <a:lnTo>
                  <a:pt x="0" y="8747"/>
                </a:lnTo>
                <a:cubicBezTo>
                  <a:pt x="0" y="8852"/>
                  <a:pt x="21" y="8935"/>
                  <a:pt x="42" y="9019"/>
                </a:cubicBezTo>
                <a:cubicBezTo>
                  <a:pt x="105" y="9166"/>
                  <a:pt x="168" y="9249"/>
                  <a:pt x="314" y="9270"/>
                </a:cubicBezTo>
                <a:cubicBezTo>
                  <a:pt x="419" y="9270"/>
                  <a:pt x="524" y="9228"/>
                  <a:pt x="586" y="9082"/>
                </a:cubicBezTo>
                <a:cubicBezTo>
                  <a:pt x="649" y="9040"/>
                  <a:pt x="670" y="8956"/>
                  <a:pt x="691" y="8873"/>
                </a:cubicBezTo>
                <a:cubicBezTo>
                  <a:pt x="733" y="8831"/>
                  <a:pt x="733" y="8810"/>
                  <a:pt x="733" y="8747"/>
                </a:cubicBezTo>
                <a:cubicBezTo>
                  <a:pt x="775" y="8705"/>
                  <a:pt x="817" y="8642"/>
                  <a:pt x="817" y="8559"/>
                </a:cubicBezTo>
                <a:cubicBezTo>
                  <a:pt x="817" y="8559"/>
                  <a:pt x="837" y="8433"/>
                  <a:pt x="858" y="8203"/>
                </a:cubicBezTo>
                <a:cubicBezTo>
                  <a:pt x="879" y="8098"/>
                  <a:pt x="900" y="7931"/>
                  <a:pt x="942" y="7785"/>
                </a:cubicBezTo>
                <a:cubicBezTo>
                  <a:pt x="963" y="7701"/>
                  <a:pt x="963" y="7638"/>
                  <a:pt x="984" y="7513"/>
                </a:cubicBezTo>
                <a:cubicBezTo>
                  <a:pt x="1026" y="7450"/>
                  <a:pt x="1047" y="7345"/>
                  <a:pt x="1068" y="7241"/>
                </a:cubicBezTo>
                <a:lnTo>
                  <a:pt x="1151" y="6927"/>
                </a:lnTo>
                <a:cubicBezTo>
                  <a:pt x="1172" y="6822"/>
                  <a:pt x="1193" y="6717"/>
                  <a:pt x="1256" y="6613"/>
                </a:cubicBezTo>
                <a:cubicBezTo>
                  <a:pt x="1298" y="6404"/>
                  <a:pt x="1402" y="6153"/>
                  <a:pt x="1486" y="5922"/>
                </a:cubicBezTo>
                <a:cubicBezTo>
                  <a:pt x="1653" y="5462"/>
                  <a:pt x="1842" y="4939"/>
                  <a:pt x="2030" y="4437"/>
                </a:cubicBezTo>
                <a:cubicBezTo>
                  <a:pt x="2239" y="3935"/>
                  <a:pt x="2428" y="3412"/>
                  <a:pt x="2616" y="2930"/>
                </a:cubicBezTo>
                <a:cubicBezTo>
                  <a:pt x="2783" y="2428"/>
                  <a:pt x="2951" y="1989"/>
                  <a:pt x="3055" y="1591"/>
                </a:cubicBezTo>
                <a:cubicBezTo>
                  <a:pt x="3181" y="1194"/>
                  <a:pt x="3265" y="859"/>
                  <a:pt x="3306" y="629"/>
                </a:cubicBezTo>
                <a:cubicBezTo>
                  <a:pt x="3369" y="378"/>
                  <a:pt x="3390" y="252"/>
                  <a:pt x="3390" y="252"/>
                </a:cubicBezTo>
                <a:cubicBezTo>
                  <a:pt x="3432" y="127"/>
                  <a:pt x="3390" y="1"/>
                  <a:pt x="3306"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flipH="1">
            <a:off x="2435603" y="2685485"/>
            <a:ext cx="107393" cy="211245"/>
          </a:xfrm>
          <a:custGeom>
            <a:avLst/>
            <a:gdLst/>
            <a:ahLst/>
            <a:cxnLst/>
            <a:rect l="l" t="t" r="r" b="b"/>
            <a:pathLst>
              <a:path w="2972" h="5846" extrusionOk="0">
                <a:moveTo>
                  <a:pt x="110" y="1"/>
                </a:moveTo>
                <a:cubicBezTo>
                  <a:pt x="94" y="1"/>
                  <a:pt x="78" y="3"/>
                  <a:pt x="63" y="8"/>
                </a:cubicBezTo>
                <a:cubicBezTo>
                  <a:pt x="21" y="29"/>
                  <a:pt x="0" y="113"/>
                  <a:pt x="21" y="197"/>
                </a:cubicBezTo>
                <a:cubicBezTo>
                  <a:pt x="21" y="197"/>
                  <a:pt x="42" y="259"/>
                  <a:pt x="126" y="427"/>
                </a:cubicBezTo>
                <a:cubicBezTo>
                  <a:pt x="168" y="573"/>
                  <a:pt x="272" y="782"/>
                  <a:pt x="377" y="1034"/>
                </a:cubicBezTo>
                <a:cubicBezTo>
                  <a:pt x="482" y="1264"/>
                  <a:pt x="649" y="1557"/>
                  <a:pt x="796" y="1870"/>
                </a:cubicBezTo>
                <a:lnTo>
                  <a:pt x="1277" y="2812"/>
                </a:lnTo>
                <a:cubicBezTo>
                  <a:pt x="1423" y="3126"/>
                  <a:pt x="1591" y="3461"/>
                  <a:pt x="1695" y="3754"/>
                </a:cubicBezTo>
                <a:cubicBezTo>
                  <a:pt x="1737" y="3900"/>
                  <a:pt x="1821" y="4026"/>
                  <a:pt x="1884" y="4193"/>
                </a:cubicBezTo>
                <a:cubicBezTo>
                  <a:pt x="1925" y="4319"/>
                  <a:pt x="1988" y="4444"/>
                  <a:pt x="2009" y="4591"/>
                </a:cubicBezTo>
                <a:cubicBezTo>
                  <a:pt x="2030" y="4716"/>
                  <a:pt x="2051" y="4821"/>
                  <a:pt x="2114" y="4925"/>
                </a:cubicBezTo>
                <a:cubicBezTo>
                  <a:pt x="2135" y="5030"/>
                  <a:pt x="2135" y="5114"/>
                  <a:pt x="2156" y="5176"/>
                </a:cubicBezTo>
                <a:cubicBezTo>
                  <a:pt x="2197" y="5260"/>
                  <a:pt x="2197" y="5323"/>
                  <a:pt x="2197" y="5344"/>
                </a:cubicBezTo>
                <a:lnTo>
                  <a:pt x="2197" y="5386"/>
                </a:lnTo>
                <a:cubicBezTo>
                  <a:pt x="2197" y="5448"/>
                  <a:pt x="2218" y="5490"/>
                  <a:pt x="2239" y="5553"/>
                </a:cubicBezTo>
                <a:cubicBezTo>
                  <a:pt x="2260" y="5595"/>
                  <a:pt x="2302" y="5658"/>
                  <a:pt x="2323" y="5679"/>
                </a:cubicBezTo>
                <a:cubicBezTo>
                  <a:pt x="2407" y="5762"/>
                  <a:pt x="2469" y="5804"/>
                  <a:pt x="2616" y="5846"/>
                </a:cubicBezTo>
                <a:cubicBezTo>
                  <a:pt x="2721" y="5846"/>
                  <a:pt x="2825" y="5783"/>
                  <a:pt x="2888" y="5699"/>
                </a:cubicBezTo>
                <a:cubicBezTo>
                  <a:pt x="2930" y="5658"/>
                  <a:pt x="2951" y="5595"/>
                  <a:pt x="2972" y="5532"/>
                </a:cubicBezTo>
                <a:cubicBezTo>
                  <a:pt x="2951" y="5469"/>
                  <a:pt x="2951" y="5386"/>
                  <a:pt x="2951" y="5323"/>
                </a:cubicBezTo>
                <a:lnTo>
                  <a:pt x="2951" y="5239"/>
                </a:lnTo>
                <a:cubicBezTo>
                  <a:pt x="2951" y="5176"/>
                  <a:pt x="2930" y="5135"/>
                  <a:pt x="2930" y="5030"/>
                </a:cubicBezTo>
                <a:cubicBezTo>
                  <a:pt x="2888" y="4946"/>
                  <a:pt x="2867" y="4842"/>
                  <a:pt x="2846" y="4716"/>
                </a:cubicBezTo>
                <a:cubicBezTo>
                  <a:pt x="2825" y="4611"/>
                  <a:pt x="2762" y="4486"/>
                  <a:pt x="2721" y="4339"/>
                </a:cubicBezTo>
                <a:cubicBezTo>
                  <a:pt x="2658" y="4214"/>
                  <a:pt x="2616" y="4067"/>
                  <a:pt x="2532" y="3921"/>
                </a:cubicBezTo>
                <a:cubicBezTo>
                  <a:pt x="2449" y="3775"/>
                  <a:pt x="2407" y="3607"/>
                  <a:pt x="2323" y="3482"/>
                </a:cubicBezTo>
                <a:cubicBezTo>
                  <a:pt x="2156" y="3168"/>
                  <a:pt x="1988" y="2854"/>
                  <a:pt x="1800" y="2540"/>
                </a:cubicBezTo>
                <a:cubicBezTo>
                  <a:pt x="1612" y="2226"/>
                  <a:pt x="1402" y="1912"/>
                  <a:pt x="1214" y="1619"/>
                </a:cubicBezTo>
                <a:cubicBezTo>
                  <a:pt x="1047" y="1347"/>
                  <a:pt x="858" y="1075"/>
                  <a:pt x="733" y="845"/>
                </a:cubicBezTo>
                <a:cubicBezTo>
                  <a:pt x="586" y="615"/>
                  <a:pt x="461" y="427"/>
                  <a:pt x="377" y="301"/>
                </a:cubicBezTo>
                <a:cubicBezTo>
                  <a:pt x="314" y="155"/>
                  <a:pt x="252" y="92"/>
                  <a:pt x="252" y="92"/>
                </a:cubicBezTo>
                <a:cubicBezTo>
                  <a:pt x="220" y="28"/>
                  <a:pt x="163" y="1"/>
                  <a:pt x="110" y="1"/>
                </a:cubicBezTo>
                <a:close/>
              </a:path>
            </a:pathLst>
          </a:custGeom>
          <a:solidFill>
            <a:schemeClr val="dk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flipH="1">
            <a:off x="154514" y="2629620"/>
            <a:ext cx="365975" cy="358062"/>
          </a:xfrm>
          <a:custGeom>
            <a:avLst/>
            <a:gdLst/>
            <a:ahLst/>
            <a:cxnLst/>
            <a:rect l="l" t="t" r="r" b="b"/>
            <a:pathLst>
              <a:path w="10128" h="9909" extrusionOk="0">
                <a:moveTo>
                  <a:pt x="5062" y="1"/>
                </a:moveTo>
                <a:cubicBezTo>
                  <a:pt x="2443" y="1"/>
                  <a:pt x="248" y="2051"/>
                  <a:pt x="126" y="4714"/>
                </a:cubicBezTo>
                <a:cubicBezTo>
                  <a:pt x="0" y="7434"/>
                  <a:pt x="2093" y="9756"/>
                  <a:pt x="4834" y="9903"/>
                </a:cubicBezTo>
                <a:cubicBezTo>
                  <a:pt x="4911" y="9906"/>
                  <a:pt x="4989" y="9908"/>
                  <a:pt x="5066" y="9908"/>
                </a:cubicBezTo>
                <a:cubicBezTo>
                  <a:pt x="7685" y="9908"/>
                  <a:pt x="9880" y="7858"/>
                  <a:pt x="10002" y="5195"/>
                </a:cubicBezTo>
                <a:cubicBezTo>
                  <a:pt x="10127" y="2475"/>
                  <a:pt x="8035" y="131"/>
                  <a:pt x="5294" y="6"/>
                </a:cubicBezTo>
                <a:cubicBezTo>
                  <a:pt x="5216" y="2"/>
                  <a:pt x="5139" y="1"/>
                  <a:pt x="5062"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flipH="1">
            <a:off x="304221" y="2687291"/>
            <a:ext cx="214750" cy="318819"/>
          </a:xfrm>
          <a:custGeom>
            <a:avLst/>
            <a:gdLst/>
            <a:ahLst/>
            <a:cxnLst/>
            <a:rect l="l" t="t" r="r" b="b"/>
            <a:pathLst>
              <a:path w="5943" h="8823" extrusionOk="0">
                <a:moveTo>
                  <a:pt x="5880" y="0"/>
                </a:moveTo>
                <a:cubicBezTo>
                  <a:pt x="5859" y="0"/>
                  <a:pt x="5817" y="105"/>
                  <a:pt x="5775" y="230"/>
                </a:cubicBezTo>
                <a:cubicBezTo>
                  <a:pt x="5775" y="230"/>
                  <a:pt x="5775" y="272"/>
                  <a:pt x="5754" y="335"/>
                </a:cubicBezTo>
                <a:cubicBezTo>
                  <a:pt x="5754" y="419"/>
                  <a:pt x="5733" y="523"/>
                  <a:pt x="5712" y="649"/>
                </a:cubicBezTo>
                <a:cubicBezTo>
                  <a:pt x="5712" y="795"/>
                  <a:pt x="5670" y="942"/>
                  <a:pt x="5649" y="1151"/>
                </a:cubicBezTo>
                <a:cubicBezTo>
                  <a:pt x="5628" y="1339"/>
                  <a:pt x="5628" y="1548"/>
                  <a:pt x="5566" y="1779"/>
                </a:cubicBezTo>
                <a:cubicBezTo>
                  <a:pt x="5545" y="1904"/>
                  <a:pt x="5524" y="2072"/>
                  <a:pt x="5503" y="2197"/>
                </a:cubicBezTo>
                <a:cubicBezTo>
                  <a:pt x="5461" y="2364"/>
                  <a:pt x="5398" y="2490"/>
                  <a:pt x="5336" y="2678"/>
                </a:cubicBezTo>
                <a:cubicBezTo>
                  <a:pt x="5315" y="2741"/>
                  <a:pt x="5252" y="2825"/>
                  <a:pt x="5231" y="2929"/>
                </a:cubicBezTo>
                <a:cubicBezTo>
                  <a:pt x="5189" y="3034"/>
                  <a:pt x="5126" y="3118"/>
                  <a:pt x="5084" y="3222"/>
                </a:cubicBezTo>
                <a:cubicBezTo>
                  <a:pt x="4792" y="3725"/>
                  <a:pt x="4394" y="4185"/>
                  <a:pt x="4038" y="4687"/>
                </a:cubicBezTo>
                <a:cubicBezTo>
                  <a:pt x="3662" y="5189"/>
                  <a:pt x="3264" y="5649"/>
                  <a:pt x="2908" y="6089"/>
                </a:cubicBezTo>
                <a:lnTo>
                  <a:pt x="2364" y="6717"/>
                </a:lnTo>
                <a:cubicBezTo>
                  <a:pt x="2176" y="6905"/>
                  <a:pt x="2009" y="7093"/>
                  <a:pt x="1841" y="7240"/>
                </a:cubicBezTo>
                <a:cubicBezTo>
                  <a:pt x="1527" y="7554"/>
                  <a:pt x="1234" y="7826"/>
                  <a:pt x="1025" y="7972"/>
                </a:cubicBezTo>
                <a:cubicBezTo>
                  <a:pt x="816" y="8139"/>
                  <a:pt x="690" y="8223"/>
                  <a:pt x="690" y="8223"/>
                </a:cubicBezTo>
                <a:cubicBezTo>
                  <a:pt x="502" y="8328"/>
                  <a:pt x="335" y="8432"/>
                  <a:pt x="209" y="8537"/>
                </a:cubicBezTo>
                <a:cubicBezTo>
                  <a:pt x="84" y="8600"/>
                  <a:pt x="0" y="8662"/>
                  <a:pt x="0" y="8746"/>
                </a:cubicBezTo>
                <a:cubicBezTo>
                  <a:pt x="0" y="8778"/>
                  <a:pt x="62" y="8823"/>
                  <a:pt x="175" y="8823"/>
                </a:cubicBezTo>
                <a:cubicBezTo>
                  <a:pt x="210" y="8823"/>
                  <a:pt x="249" y="8819"/>
                  <a:pt x="293" y="8809"/>
                </a:cubicBezTo>
                <a:cubicBezTo>
                  <a:pt x="314" y="8816"/>
                  <a:pt x="339" y="8820"/>
                  <a:pt x="366" y="8820"/>
                </a:cubicBezTo>
                <a:cubicBezTo>
                  <a:pt x="498" y="8820"/>
                  <a:pt x="692" y="8738"/>
                  <a:pt x="900" y="8600"/>
                </a:cubicBezTo>
                <a:cubicBezTo>
                  <a:pt x="900" y="8600"/>
                  <a:pt x="921" y="8579"/>
                  <a:pt x="1004" y="8537"/>
                </a:cubicBezTo>
                <a:cubicBezTo>
                  <a:pt x="1046" y="8474"/>
                  <a:pt x="1151" y="8432"/>
                  <a:pt x="1255" y="8328"/>
                </a:cubicBezTo>
                <a:cubicBezTo>
                  <a:pt x="1465" y="8139"/>
                  <a:pt x="1779" y="7867"/>
                  <a:pt x="2092" y="7533"/>
                </a:cubicBezTo>
                <a:cubicBezTo>
                  <a:pt x="2260" y="7386"/>
                  <a:pt x="2427" y="7177"/>
                  <a:pt x="2615" y="6989"/>
                </a:cubicBezTo>
                <a:cubicBezTo>
                  <a:pt x="2804" y="6779"/>
                  <a:pt x="2992" y="6570"/>
                  <a:pt x="3159" y="6340"/>
                </a:cubicBezTo>
                <a:cubicBezTo>
                  <a:pt x="3536" y="5880"/>
                  <a:pt x="3934" y="5398"/>
                  <a:pt x="4268" y="4875"/>
                </a:cubicBezTo>
                <a:cubicBezTo>
                  <a:pt x="4603" y="4373"/>
                  <a:pt x="5001" y="3871"/>
                  <a:pt x="5294" y="3348"/>
                </a:cubicBezTo>
                <a:lnTo>
                  <a:pt x="5440" y="3034"/>
                </a:lnTo>
                <a:cubicBezTo>
                  <a:pt x="5503" y="2929"/>
                  <a:pt x="5524" y="2825"/>
                  <a:pt x="5545" y="2741"/>
                </a:cubicBezTo>
                <a:cubicBezTo>
                  <a:pt x="5608" y="2574"/>
                  <a:pt x="5670" y="2406"/>
                  <a:pt x="5712" y="2260"/>
                </a:cubicBezTo>
                <a:cubicBezTo>
                  <a:pt x="5733" y="2092"/>
                  <a:pt x="5754" y="1946"/>
                  <a:pt x="5775" y="1800"/>
                </a:cubicBezTo>
                <a:cubicBezTo>
                  <a:pt x="5817" y="1569"/>
                  <a:pt x="5817" y="1360"/>
                  <a:pt x="5838" y="1172"/>
                </a:cubicBezTo>
                <a:cubicBezTo>
                  <a:pt x="5838" y="1004"/>
                  <a:pt x="5859" y="837"/>
                  <a:pt x="5859" y="691"/>
                </a:cubicBezTo>
                <a:cubicBezTo>
                  <a:pt x="5859" y="544"/>
                  <a:pt x="5880" y="440"/>
                  <a:pt x="5880" y="377"/>
                </a:cubicBezTo>
                <a:cubicBezTo>
                  <a:pt x="5880" y="293"/>
                  <a:pt x="5921" y="272"/>
                  <a:pt x="5921" y="272"/>
                </a:cubicBezTo>
                <a:cubicBezTo>
                  <a:pt x="5942" y="105"/>
                  <a:pt x="5921" y="0"/>
                  <a:pt x="5880"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flipH="1">
            <a:off x="198382" y="2764837"/>
            <a:ext cx="196611" cy="132363"/>
          </a:xfrm>
          <a:custGeom>
            <a:avLst/>
            <a:gdLst/>
            <a:ahLst/>
            <a:cxnLst/>
            <a:rect l="l" t="t" r="r" b="b"/>
            <a:pathLst>
              <a:path w="5441" h="3663" extrusionOk="0">
                <a:moveTo>
                  <a:pt x="5378" y="1"/>
                </a:moveTo>
                <a:cubicBezTo>
                  <a:pt x="5341" y="1"/>
                  <a:pt x="5297" y="15"/>
                  <a:pt x="5252" y="30"/>
                </a:cubicBezTo>
                <a:cubicBezTo>
                  <a:pt x="5252" y="30"/>
                  <a:pt x="5169" y="93"/>
                  <a:pt x="5043" y="156"/>
                </a:cubicBezTo>
                <a:cubicBezTo>
                  <a:pt x="4918" y="239"/>
                  <a:pt x="4708" y="365"/>
                  <a:pt x="4478" y="511"/>
                </a:cubicBezTo>
                <a:cubicBezTo>
                  <a:pt x="4227" y="637"/>
                  <a:pt x="3955" y="783"/>
                  <a:pt x="3620" y="951"/>
                </a:cubicBezTo>
                <a:cubicBezTo>
                  <a:pt x="3306" y="1097"/>
                  <a:pt x="2993" y="1286"/>
                  <a:pt x="2658" y="1453"/>
                </a:cubicBezTo>
                <a:cubicBezTo>
                  <a:pt x="2323" y="1620"/>
                  <a:pt x="2009" y="1788"/>
                  <a:pt x="1716" y="1976"/>
                </a:cubicBezTo>
                <a:cubicBezTo>
                  <a:pt x="1570" y="2081"/>
                  <a:pt x="1423" y="2143"/>
                  <a:pt x="1298" y="2227"/>
                </a:cubicBezTo>
                <a:cubicBezTo>
                  <a:pt x="1172" y="2311"/>
                  <a:pt x="1047" y="2415"/>
                  <a:pt x="942" y="2499"/>
                </a:cubicBezTo>
                <a:cubicBezTo>
                  <a:pt x="691" y="2646"/>
                  <a:pt x="524" y="2813"/>
                  <a:pt x="419" y="2939"/>
                </a:cubicBezTo>
                <a:cubicBezTo>
                  <a:pt x="272" y="3043"/>
                  <a:pt x="231" y="3127"/>
                  <a:pt x="231" y="3127"/>
                </a:cubicBezTo>
                <a:cubicBezTo>
                  <a:pt x="126" y="3231"/>
                  <a:pt x="42" y="3336"/>
                  <a:pt x="21" y="3441"/>
                </a:cubicBezTo>
                <a:cubicBezTo>
                  <a:pt x="0" y="3545"/>
                  <a:pt x="0" y="3608"/>
                  <a:pt x="21" y="3650"/>
                </a:cubicBezTo>
                <a:cubicBezTo>
                  <a:pt x="37" y="3658"/>
                  <a:pt x="55" y="3662"/>
                  <a:pt x="77" y="3662"/>
                </a:cubicBezTo>
                <a:cubicBezTo>
                  <a:pt x="115" y="3662"/>
                  <a:pt x="164" y="3648"/>
                  <a:pt x="231" y="3608"/>
                </a:cubicBezTo>
                <a:cubicBezTo>
                  <a:pt x="293" y="3608"/>
                  <a:pt x="356" y="3545"/>
                  <a:pt x="461" y="3462"/>
                </a:cubicBezTo>
                <a:lnTo>
                  <a:pt x="649" y="3273"/>
                </a:lnTo>
                <a:cubicBezTo>
                  <a:pt x="754" y="3169"/>
                  <a:pt x="942" y="3022"/>
                  <a:pt x="1151" y="2855"/>
                </a:cubicBezTo>
                <a:cubicBezTo>
                  <a:pt x="1256" y="2771"/>
                  <a:pt x="1381" y="2708"/>
                  <a:pt x="1486" y="2604"/>
                </a:cubicBezTo>
                <a:cubicBezTo>
                  <a:pt x="1612" y="2499"/>
                  <a:pt x="1758" y="2415"/>
                  <a:pt x="1905" y="2311"/>
                </a:cubicBezTo>
                <a:cubicBezTo>
                  <a:pt x="2197" y="2123"/>
                  <a:pt x="2511" y="1934"/>
                  <a:pt x="2825" y="1767"/>
                </a:cubicBezTo>
                <a:lnTo>
                  <a:pt x="3767" y="1202"/>
                </a:lnTo>
                <a:cubicBezTo>
                  <a:pt x="4060" y="1035"/>
                  <a:pt x="4332" y="867"/>
                  <a:pt x="4583" y="721"/>
                </a:cubicBezTo>
                <a:cubicBezTo>
                  <a:pt x="4813" y="553"/>
                  <a:pt x="5001" y="428"/>
                  <a:pt x="5127" y="323"/>
                </a:cubicBezTo>
                <a:cubicBezTo>
                  <a:pt x="5252" y="218"/>
                  <a:pt x="5336" y="156"/>
                  <a:pt x="5336" y="156"/>
                </a:cubicBezTo>
                <a:cubicBezTo>
                  <a:pt x="5420" y="114"/>
                  <a:pt x="5441" y="30"/>
                  <a:pt x="5420" y="9"/>
                </a:cubicBezTo>
                <a:cubicBezTo>
                  <a:pt x="5407" y="3"/>
                  <a:pt x="5393" y="1"/>
                  <a:pt x="5378"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flipH="1">
            <a:off x="326914" y="2674969"/>
            <a:ext cx="30281" cy="154983"/>
          </a:xfrm>
          <a:custGeom>
            <a:avLst/>
            <a:gdLst/>
            <a:ahLst/>
            <a:cxnLst/>
            <a:rect l="l" t="t" r="r" b="b"/>
            <a:pathLst>
              <a:path w="838" h="4289" extrusionOk="0">
                <a:moveTo>
                  <a:pt x="65" y="1"/>
                </a:moveTo>
                <a:cubicBezTo>
                  <a:pt x="57" y="1"/>
                  <a:pt x="50" y="3"/>
                  <a:pt x="43" y="6"/>
                </a:cubicBezTo>
                <a:cubicBezTo>
                  <a:pt x="22" y="6"/>
                  <a:pt x="1" y="69"/>
                  <a:pt x="1" y="111"/>
                </a:cubicBezTo>
                <a:cubicBezTo>
                  <a:pt x="1" y="111"/>
                  <a:pt x="1" y="174"/>
                  <a:pt x="22" y="299"/>
                </a:cubicBezTo>
                <a:cubicBezTo>
                  <a:pt x="43" y="404"/>
                  <a:pt x="84" y="550"/>
                  <a:pt x="105" y="739"/>
                </a:cubicBezTo>
                <a:cubicBezTo>
                  <a:pt x="147" y="927"/>
                  <a:pt x="189" y="1136"/>
                  <a:pt x="231" y="1366"/>
                </a:cubicBezTo>
                <a:lnTo>
                  <a:pt x="398" y="2078"/>
                </a:lnTo>
                <a:cubicBezTo>
                  <a:pt x="440" y="2308"/>
                  <a:pt x="461" y="2538"/>
                  <a:pt x="503" y="2789"/>
                </a:cubicBezTo>
                <a:lnTo>
                  <a:pt x="503" y="3103"/>
                </a:lnTo>
                <a:cubicBezTo>
                  <a:pt x="503" y="3208"/>
                  <a:pt x="503" y="3270"/>
                  <a:pt x="461" y="3375"/>
                </a:cubicBezTo>
                <a:cubicBezTo>
                  <a:pt x="440" y="3542"/>
                  <a:pt x="419" y="3668"/>
                  <a:pt x="356" y="3773"/>
                </a:cubicBezTo>
                <a:cubicBezTo>
                  <a:pt x="335" y="3835"/>
                  <a:pt x="335" y="3856"/>
                  <a:pt x="315" y="3877"/>
                </a:cubicBezTo>
                <a:cubicBezTo>
                  <a:pt x="315" y="3898"/>
                  <a:pt x="294" y="3898"/>
                  <a:pt x="294" y="3898"/>
                </a:cubicBezTo>
                <a:cubicBezTo>
                  <a:pt x="231" y="3961"/>
                  <a:pt x="231" y="4045"/>
                  <a:pt x="210" y="4086"/>
                </a:cubicBezTo>
                <a:cubicBezTo>
                  <a:pt x="210" y="4149"/>
                  <a:pt x="210" y="4212"/>
                  <a:pt x="231" y="4254"/>
                </a:cubicBezTo>
                <a:cubicBezTo>
                  <a:pt x="243" y="4278"/>
                  <a:pt x="277" y="4289"/>
                  <a:pt x="320" y="4289"/>
                </a:cubicBezTo>
                <a:cubicBezTo>
                  <a:pt x="350" y="4289"/>
                  <a:pt x="384" y="4283"/>
                  <a:pt x="419" y="4275"/>
                </a:cubicBezTo>
                <a:cubicBezTo>
                  <a:pt x="503" y="4191"/>
                  <a:pt x="566" y="4149"/>
                  <a:pt x="649" y="4045"/>
                </a:cubicBezTo>
                <a:cubicBezTo>
                  <a:pt x="649" y="4045"/>
                  <a:pt x="649" y="4003"/>
                  <a:pt x="670" y="3982"/>
                </a:cubicBezTo>
                <a:cubicBezTo>
                  <a:pt x="712" y="3961"/>
                  <a:pt x="733" y="3898"/>
                  <a:pt x="733" y="3856"/>
                </a:cubicBezTo>
                <a:cubicBezTo>
                  <a:pt x="775" y="3752"/>
                  <a:pt x="838" y="3563"/>
                  <a:pt x="838" y="3354"/>
                </a:cubicBezTo>
                <a:lnTo>
                  <a:pt x="838" y="3040"/>
                </a:lnTo>
                <a:cubicBezTo>
                  <a:pt x="838" y="2936"/>
                  <a:pt x="838" y="2810"/>
                  <a:pt x="817" y="2705"/>
                </a:cubicBezTo>
                <a:cubicBezTo>
                  <a:pt x="775" y="2475"/>
                  <a:pt x="733" y="2203"/>
                  <a:pt x="670" y="1973"/>
                </a:cubicBezTo>
                <a:cubicBezTo>
                  <a:pt x="628" y="1743"/>
                  <a:pt x="545" y="1492"/>
                  <a:pt x="461" y="1262"/>
                </a:cubicBezTo>
                <a:cubicBezTo>
                  <a:pt x="398" y="1053"/>
                  <a:pt x="335" y="843"/>
                  <a:pt x="294" y="655"/>
                </a:cubicBezTo>
                <a:cubicBezTo>
                  <a:pt x="231" y="488"/>
                  <a:pt x="189" y="341"/>
                  <a:pt x="147" y="236"/>
                </a:cubicBezTo>
                <a:cubicBezTo>
                  <a:pt x="126" y="132"/>
                  <a:pt x="126" y="90"/>
                  <a:pt x="126" y="90"/>
                </a:cubicBezTo>
                <a:cubicBezTo>
                  <a:pt x="126" y="38"/>
                  <a:pt x="98" y="1"/>
                  <a:pt x="65"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flipH="1">
            <a:off x="153755" y="2901644"/>
            <a:ext cx="516441" cy="503505"/>
          </a:xfrm>
          <a:custGeom>
            <a:avLst/>
            <a:gdLst/>
            <a:ahLst/>
            <a:cxnLst/>
            <a:rect l="l" t="t" r="r" b="b"/>
            <a:pathLst>
              <a:path w="14292" h="13934" extrusionOk="0">
                <a:moveTo>
                  <a:pt x="7111" y="0"/>
                </a:moveTo>
                <a:cubicBezTo>
                  <a:pt x="3428" y="0"/>
                  <a:pt x="371" y="2920"/>
                  <a:pt x="189" y="6622"/>
                </a:cubicBezTo>
                <a:cubicBezTo>
                  <a:pt x="0" y="10472"/>
                  <a:pt x="2951" y="13736"/>
                  <a:pt x="6800" y="13925"/>
                </a:cubicBezTo>
                <a:cubicBezTo>
                  <a:pt x="6917" y="13930"/>
                  <a:pt x="7033" y="13933"/>
                  <a:pt x="7149" y="13933"/>
                </a:cubicBezTo>
                <a:cubicBezTo>
                  <a:pt x="10846" y="13933"/>
                  <a:pt x="13920" y="11046"/>
                  <a:pt x="14103" y="7313"/>
                </a:cubicBezTo>
                <a:cubicBezTo>
                  <a:pt x="14291" y="3463"/>
                  <a:pt x="11320" y="199"/>
                  <a:pt x="7491" y="10"/>
                </a:cubicBezTo>
                <a:cubicBezTo>
                  <a:pt x="7364" y="4"/>
                  <a:pt x="7237" y="0"/>
                  <a:pt x="7111"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flipH="1">
            <a:off x="402507" y="2531152"/>
            <a:ext cx="735709" cy="717569"/>
          </a:xfrm>
          <a:custGeom>
            <a:avLst/>
            <a:gdLst/>
            <a:ahLst/>
            <a:cxnLst/>
            <a:rect l="l" t="t" r="r" b="b"/>
            <a:pathLst>
              <a:path w="20360" h="19858" extrusionOk="0">
                <a:moveTo>
                  <a:pt x="10189" y="0"/>
                </a:moveTo>
                <a:cubicBezTo>
                  <a:pt x="4929" y="0"/>
                  <a:pt x="517" y="4141"/>
                  <a:pt x="273" y="9447"/>
                </a:cubicBezTo>
                <a:cubicBezTo>
                  <a:pt x="1" y="14929"/>
                  <a:pt x="4227" y="19574"/>
                  <a:pt x="9709" y="19846"/>
                </a:cubicBezTo>
                <a:cubicBezTo>
                  <a:pt x="9865" y="19854"/>
                  <a:pt x="10019" y="19857"/>
                  <a:pt x="10173" y="19857"/>
                </a:cubicBezTo>
                <a:cubicBezTo>
                  <a:pt x="15432" y="19857"/>
                  <a:pt x="19843" y="15735"/>
                  <a:pt x="20087" y="10389"/>
                </a:cubicBezTo>
                <a:cubicBezTo>
                  <a:pt x="20359" y="4928"/>
                  <a:pt x="16154" y="283"/>
                  <a:pt x="10651" y="11"/>
                </a:cubicBezTo>
                <a:cubicBezTo>
                  <a:pt x="10496" y="4"/>
                  <a:pt x="10342" y="0"/>
                  <a:pt x="10189"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flipH="1">
            <a:off x="530281" y="2779435"/>
            <a:ext cx="248031" cy="1067681"/>
          </a:xfrm>
          <a:custGeom>
            <a:avLst/>
            <a:gdLst/>
            <a:ahLst/>
            <a:cxnLst/>
            <a:rect l="l" t="t" r="r" b="b"/>
            <a:pathLst>
              <a:path w="6864" h="29547" extrusionOk="0">
                <a:moveTo>
                  <a:pt x="275" y="0"/>
                </a:moveTo>
                <a:cubicBezTo>
                  <a:pt x="251" y="0"/>
                  <a:pt x="229" y="8"/>
                  <a:pt x="209" y="24"/>
                </a:cubicBezTo>
                <a:cubicBezTo>
                  <a:pt x="105" y="128"/>
                  <a:pt x="168" y="442"/>
                  <a:pt x="314" y="798"/>
                </a:cubicBezTo>
                <a:cubicBezTo>
                  <a:pt x="314" y="798"/>
                  <a:pt x="377" y="903"/>
                  <a:pt x="461" y="1112"/>
                </a:cubicBezTo>
                <a:cubicBezTo>
                  <a:pt x="523" y="1321"/>
                  <a:pt x="670" y="1614"/>
                  <a:pt x="816" y="1991"/>
                </a:cubicBezTo>
                <a:cubicBezTo>
                  <a:pt x="900" y="2158"/>
                  <a:pt x="1005" y="2367"/>
                  <a:pt x="1109" y="2576"/>
                </a:cubicBezTo>
                <a:cubicBezTo>
                  <a:pt x="1214" y="2786"/>
                  <a:pt x="1318" y="3058"/>
                  <a:pt x="1444" y="3288"/>
                </a:cubicBezTo>
                <a:cubicBezTo>
                  <a:pt x="1569" y="3560"/>
                  <a:pt x="1716" y="3811"/>
                  <a:pt x="1841" y="4104"/>
                </a:cubicBezTo>
                <a:cubicBezTo>
                  <a:pt x="1925" y="4229"/>
                  <a:pt x="1967" y="4397"/>
                  <a:pt x="2051" y="4522"/>
                </a:cubicBezTo>
                <a:cubicBezTo>
                  <a:pt x="2072" y="4606"/>
                  <a:pt x="2134" y="4669"/>
                  <a:pt x="2155" y="4732"/>
                </a:cubicBezTo>
                <a:cubicBezTo>
                  <a:pt x="2176" y="4815"/>
                  <a:pt x="2239" y="4878"/>
                  <a:pt x="2260" y="4962"/>
                </a:cubicBezTo>
                <a:cubicBezTo>
                  <a:pt x="2385" y="5276"/>
                  <a:pt x="2553" y="5589"/>
                  <a:pt x="2616" y="5924"/>
                </a:cubicBezTo>
                <a:cubicBezTo>
                  <a:pt x="2658" y="6008"/>
                  <a:pt x="2678" y="6092"/>
                  <a:pt x="2699" y="6196"/>
                </a:cubicBezTo>
                <a:lnTo>
                  <a:pt x="2762" y="6322"/>
                </a:lnTo>
                <a:cubicBezTo>
                  <a:pt x="2762" y="6364"/>
                  <a:pt x="2783" y="6405"/>
                  <a:pt x="2783" y="6447"/>
                </a:cubicBezTo>
                <a:cubicBezTo>
                  <a:pt x="2825" y="6636"/>
                  <a:pt x="2867" y="6824"/>
                  <a:pt x="2909" y="6991"/>
                </a:cubicBezTo>
                <a:cubicBezTo>
                  <a:pt x="3076" y="7745"/>
                  <a:pt x="3139" y="8519"/>
                  <a:pt x="3118" y="9356"/>
                </a:cubicBezTo>
                <a:cubicBezTo>
                  <a:pt x="3097" y="10172"/>
                  <a:pt x="2971" y="11009"/>
                  <a:pt x="2699" y="11846"/>
                </a:cubicBezTo>
                <a:cubicBezTo>
                  <a:pt x="2469" y="12683"/>
                  <a:pt x="2155" y="13519"/>
                  <a:pt x="1758" y="14315"/>
                </a:cubicBezTo>
                <a:cubicBezTo>
                  <a:pt x="1653" y="14545"/>
                  <a:pt x="1569" y="14712"/>
                  <a:pt x="1465" y="14921"/>
                </a:cubicBezTo>
                <a:cubicBezTo>
                  <a:pt x="1360" y="15131"/>
                  <a:pt x="1256" y="15319"/>
                  <a:pt x="1151" y="15528"/>
                </a:cubicBezTo>
                <a:cubicBezTo>
                  <a:pt x="942" y="15968"/>
                  <a:pt x="712" y="16428"/>
                  <a:pt x="565" y="16867"/>
                </a:cubicBezTo>
                <a:cubicBezTo>
                  <a:pt x="481" y="17097"/>
                  <a:pt x="398" y="17328"/>
                  <a:pt x="356" y="17579"/>
                </a:cubicBezTo>
                <a:cubicBezTo>
                  <a:pt x="314" y="17704"/>
                  <a:pt x="293" y="17809"/>
                  <a:pt x="272" y="17913"/>
                </a:cubicBezTo>
                <a:lnTo>
                  <a:pt x="209" y="18102"/>
                </a:lnTo>
                <a:lnTo>
                  <a:pt x="189" y="18269"/>
                </a:lnTo>
                <a:cubicBezTo>
                  <a:pt x="84" y="18750"/>
                  <a:pt x="63" y="19211"/>
                  <a:pt x="42" y="19692"/>
                </a:cubicBezTo>
                <a:cubicBezTo>
                  <a:pt x="0" y="20633"/>
                  <a:pt x="105" y="21512"/>
                  <a:pt x="314" y="22349"/>
                </a:cubicBezTo>
                <a:cubicBezTo>
                  <a:pt x="523" y="23186"/>
                  <a:pt x="816" y="23918"/>
                  <a:pt x="1130" y="24609"/>
                </a:cubicBezTo>
                <a:cubicBezTo>
                  <a:pt x="1779" y="25927"/>
                  <a:pt x="2574" y="26869"/>
                  <a:pt x="3139" y="27496"/>
                </a:cubicBezTo>
                <a:cubicBezTo>
                  <a:pt x="3306" y="27664"/>
                  <a:pt x="3432" y="27789"/>
                  <a:pt x="3536" y="27915"/>
                </a:cubicBezTo>
                <a:cubicBezTo>
                  <a:pt x="3662" y="28020"/>
                  <a:pt x="3766" y="28124"/>
                  <a:pt x="3850" y="28208"/>
                </a:cubicBezTo>
                <a:cubicBezTo>
                  <a:pt x="3934" y="28292"/>
                  <a:pt x="4018" y="28333"/>
                  <a:pt x="4038" y="28396"/>
                </a:cubicBezTo>
                <a:cubicBezTo>
                  <a:pt x="4080" y="28417"/>
                  <a:pt x="4122" y="28438"/>
                  <a:pt x="4122" y="28438"/>
                </a:cubicBezTo>
                <a:cubicBezTo>
                  <a:pt x="4499" y="28815"/>
                  <a:pt x="4959" y="29066"/>
                  <a:pt x="5336" y="29254"/>
                </a:cubicBezTo>
                <a:cubicBezTo>
                  <a:pt x="5666" y="29410"/>
                  <a:pt x="5953" y="29495"/>
                  <a:pt x="6197" y="29495"/>
                </a:cubicBezTo>
                <a:cubicBezTo>
                  <a:pt x="6246" y="29495"/>
                  <a:pt x="6294" y="29491"/>
                  <a:pt x="6340" y="29484"/>
                </a:cubicBezTo>
                <a:cubicBezTo>
                  <a:pt x="6346" y="29466"/>
                  <a:pt x="6352" y="29448"/>
                  <a:pt x="6359" y="29431"/>
                </a:cubicBezTo>
                <a:lnTo>
                  <a:pt x="6359" y="29431"/>
                </a:lnTo>
                <a:cubicBezTo>
                  <a:pt x="6381" y="29458"/>
                  <a:pt x="6409" y="29482"/>
                  <a:pt x="6445" y="29505"/>
                </a:cubicBezTo>
                <a:cubicBezTo>
                  <a:pt x="6466" y="29526"/>
                  <a:pt x="6487" y="29547"/>
                  <a:pt x="6549" y="29547"/>
                </a:cubicBezTo>
                <a:lnTo>
                  <a:pt x="6654" y="29547"/>
                </a:lnTo>
                <a:cubicBezTo>
                  <a:pt x="6675" y="29547"/>
                  <a:pt x="6675" y="29547"/>
                  <a:pt x="6696" y="29526"/>
                </a:cubicBezTo>
                <a:cubicBezTo>
                  <a:pt x="6738" y="29505"/>
                  <a:pt x="6759" y="29505"/>
                  <a:pt x="6779" y="29463"/>
                </a:cubicBezTo>
                <a:cubicBezTo>
                  <a:pt x="6779" y="29442"/>
                  <a:pt x="6800" y="29442"/>
                  <a:pt x="6800" y="29421"/>
                </a:cubicBezTo>
                <a:cubicBezTo>
                  <a:pt x="6800" y="29400"/>
                  <a:pt x="6842" y="29400"/>
                  <a:pt x="6842" y="29359"/>
                </a:cubicBezTo>
                <a:cubicBezTo>
                  <a:pt x="6863" y="29317"/>
                  <a:pt x="6863" y="29296"/>
                  <a:pt x="6863" y="29233"/>
                </a:cubicBezTo>
                <a:lnTo>
                  <a:pt x="6675" y="28919"/>
                </a:lnTo>
                <a:cubicBezTo>
                  <a:pt x="6487" y="28501"/>
                  <a:pt x="5922" y="27936"/>
                  <a:pt x="5210" y="27308"/>
                </a:cubicBezTo>
                <a:cubicBezTo>
                  <a:pt x="5252" y="27224"/>
                  <a:pt x="5210" y="27224"/>
                  <a:pt x="5210" y="27203"/>
                </a:cubicBezTo>
                <a:lnTo>
                  <a:pt x="5168" y="27141"/>
                </a:lnTo>
                <a:cubicBezTo>
                  <a:pt x="5106" y="27120"/>
                  <a:pt x="5064" y="27057"/>
                  <a:pt x="4980" y="26994"/>
                </a:cubicBezTo>
                <a:lnTo>
                  <a:pt x="4708" y="26722"/>
                </a:lnTo>
                <a:cubicBezTo>
                  <a:pt x="4624" y="26618"/>
                  <a:pt x="4478" y="26513"/>
                  <a:pt x="4373" y="26367"/>
                </a:cubicBezTo>
                <a:cubicBezTo>
                  <a:pt x="3850" y="25802"/>
                  <a:pt x="3181" y="24965"/>
                  <a:pt x="2574" y="23856"/>
                </a:cubicBezTo>
                <a:cubicBezTo>
                  <a:pt x="2281" y="23270"/>
                  <a:pt x="2030" y="22642"/>
                  <a:pt x="1821" y="21931"/>
                </a:cubicBezTo>
                <a:cubicBezTo>
                  <a:pt x="1611" y="21240"/>
                  <a:pt x="1528" y="20466"/>
                  <a:pt x="1507" y="19692"/>
                </a:cubicBezTo>
                <a:cubicBezTo>
                  <a:pt x="1507" y="19294"/>
                  <a:pt x="1528" y="18876"/>
                  <a:pt x="1611" y="18478"/>
                </a:cubicBezTo>
                <a:lnTo>
                  <a:pt x="1632" y="18332"/>
                </a:lnTo>
                <a:lnTo>
                  <a:pt x="1653" y="18164"/>
                </a:lnTo>
                <a:cubicBezTo>
                  <a:pt x="1695" y="18060"/>
                  <a:pt x="1716" y="17955"/>
                  <a:pt x="1716" y="17851"/>
                </a:cubicBezTo>
                <a:cubicBezTo>
                  <a:pt x="1758" y="17641"/>
                  <a:pt x="1821" y="17474"/>
                  <a:pt x="1862" y="17265"/>
                </a:cubicBezTo>
                <a:cubicBezTo>
                  <a:pt x="2009" y="16867"/>
                  <a:pt x="2155" y="16470"/>
                  <a:pt x="2344" y="16072"/>
                </a:cubicBezTo>
                <a:lnTo>
                  <a:pt x="2658" y="15444"/>
                </a:lnTo>
                <a:cubicBezTo>
                  <a:pt x="2762" y="15235"/>
                  <a:pt x="2846" y="15005"/>
                  <a:pt x="2950" y="14796"/>
                </a:cubicBezTo>
                <a:cubicBezTo>
                  <a:pt x="3306" y="13938"/>
                  <a:pt x="3620" y="13017"/>
                  <a:pt x="3850" y="12097"/>
                </a:cubicBezTo>
                <a:cubicBezTo>
                  <a:pt x="4101" y="11197"/>
                  <a:pt x="4206" y="10255"/>
                  <a:pt x="4206" y="9335"/>
                </a:cubicBezTo>
                <a:cubicBezTo>
                  <a:pt x="4206" y="8414"/>
                  <a:pt x="4059" y="7556"/>
                  <a:pt x="3850" y="6740"/>
                </a:cubicBezTo>
                <a:cubicBezTo>
                  <a:pt x="3808" y="6531"/>
                  <a:pt x="3725" y="6343"/>
                  <a:pt x="3683" y="6175"/>
                </a:cubicBezTo>
                <a:cubicBezTo>
                  <a:pt x="3641" y="6112"/>
                  <a:pt x="3641" y="6071"/>
                  <a:pt x="3620" y="6029"/>
                </a:cubicBezTo>
                <a:cubicBezTo>
                  <a:pt x="3599" y="5987"/>
                  <a:pt x="3599" y="5924"/>
                  <a:pt x="3578" y="5903"/>
                </a:cubicBezTo>
                <a:cubicBezTo>
                  <a:pt x="3536" y="5799"/>
                  <a:pt x="3494" y="5715"/>
                  <a:pt x="3474" y="5652"/>
                </a:cubicBezTo>
                <a:cubicBezTo>
                  <a:pt x="3327" y="5276"/>
                  <a:pt x="3139" y="4941"/>
                  <a:pt x="2992" y="4627"/>
                </a:cubicBezTo>
                <a:cubicBezTo>
                  <a:pt x="2971" y="4543"/>
                  <a:pt x="2909" y="4460"/>
                  <a:pt x="2867" y="4397"/>
                </a:cubicBezTo>
                <a:cubicBezTo>
                  <a:pt x="2804" y="4313"/>
                  <a:pt x="2783" y="4229"/>
                  <a:pt x="2741" y="4146"/>
                </a:cubicBezTo>
                <a:cubicBezTo>
                  <a:pt x="2658" y="3999"/>
                  <a:pt x="2574" y="3874"/>
                  <a:pt x="2490" y="3727"/>
                </a:cubicBezTo>
                <a:cubicBezTo>
                  <a:pt x="2344" y="3476"/>
                  <a:pt x="2176" y="3204"/>
                  <a:pt x="2051" y="2974"/>
                </a:cubicBezTo>
                <a:cubicBezTo>
                  <a:pt x="1925" y="2744"/>
                  <a:pt x="1800" y="2514"/>
                  <a:pt x="1695" y="2304"/>
                </a:cubicBezTo>
                <a:cubicBezTo>
                  <a:pt x="1590" y="2095"/>
                  <a:pt x="1486" y="1886"/>
                  <a:pt x="1381" y="1719"/>
                </a:cubicBezTo>
                <a:cubicBezTo>
                  <a:pt x="1193" y="1363"/>
                  <a:pt x="1025" y="1091"/>
                  <a:pt x="963" y="882"/>
                </a:cubicBezTo>
                <a:cubicBezTo>
                  <a:pt x="858" y="693"/>
                  <a:pt x="795" y="589"/>
                  <a:pt x="795" y="589"/>
                </a:cubicBezTo>
                <a:cubicBezTo>
                  <a:pt x="618" y="234"/>
                  <a:pt x="411" y="0"/>
                  <a:pt x="275"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flipH="1">
            <a:off x="393474" y="2984356"/>
            <a:ext cx="353834" cy="567247"/>
          </a:xfrm>
          <a:custGeom>
            <a:avLst/>
            <a:gdLst/>
            <a:ahLst/>
            <a:cxnLst/>
            <a:rect l="l" t="t" r="r" b="b"/>
            <a:pathLst>
              <a:path w="9792" h="15698" extrusionOk="0">
                <a:moveTo>
                  <a:pt x="9678" y="1"/>
                </a:moveTo>
                <a:cubicBezTo>
                  <a:pt x="9674" y="1"/>
                  <a:pt x="9671" y="1"/>
                  <a:pt x="9667" y="2"/>
                </a:cubicBezTo>
                <a:cubicBezTo>
                  <a:pt x="9583" y="23"/>
                  <a:pt x="9541" y="211"/>
                  <a:pt x="9520" y="421"/>
                </a:cubicBezTo>
                <a:cubicBezTo>
                  <a:pt x="9520" y="421"/>
                  <a:pt x="9520" y="462"/>
                  <a:pt x="9478" y="609"/>
                </a:cubicBezTo>
                <a:cubicBezTo>
                  <a:pt x="9458" y="734"/>
                  <a:pt x="9437" y="881"/>
                  <a:pt x="9416" y="1132"/>
                </a:cubicBezTo>
                <a:cubicBezTo>
                  <a:pt x="9374" y="1237"/>
                  <a:pt x="9353" y="1362"/>
                  <a:pt x="9332" y="1488"/>
                </a:cubicBezTo>
                <a:cubicBezTo>
                  <a:pt x="9311" y="1613"/>
                  <a:pt x="9269" y="1781"/>
                  <a:pt x="9227" y="1927"/>
                </a:cubicBezTo>
                <a:cubicBezTo>
                  <a:pt x="9206" y="2094"/>
                  <a:pt x="9144" y="2241"/>
                  <a:pt x="9102" y="2429"/>
                </a:cubicBezTo>
                <a:lnTo>
                  <a:pt x="8934" y="2973"/>
                </a:lnTo>
                <a:cubicBezTo>
                  <a:pt x="8704" y="3747"/>
                  <a:pt x="8390" y="4605"/>
                  <a:pt x="7909" y="5442"/>
                </a:cubicBezTo>
                <a:cubicBezTo>
                  <a:pt x="7449" y="6279"/>
                  <a:pt x="6821" y="7137"/>
                  <a:pt x="6110" y="7869"/>
                </a:cubicBezTo>
                <a:lnTo>
                  <a:pt x="5859" y="8162"/>
                </a:lnTo>
                <a:cubicBezTo>
                  <a:pt x="5775" y="8267"/>
                  <a:pt x="5670" y="8351"/>
                  <a:pt x="5566" y="8413"/>
                </a:cubicBezTo>
                <a:cubicBezTo>
                  <a:pt x="5377" y="8602"/>
                  <a:pt x="5168" y="8769"/>
                  <a:pt x="4980" y="8936"/>
                </a:cubicBezTo>
                <a:cubicBezTo>
                  <a:pt x="4603" y="9292"/>
                  <a:pt x="4206" y="9627"/>
                  <a:pt x="3829" y="9941"/>
                </a:cubicBezTo>
                <a:cubicBezTo>
                  <a:pt x="3473" y="10255"/>
                  <a:pt x="3097" y="10589"/>
                  <a:pt x="2762" y="10903"/>
                </a:cubicBezTo>
                <a:cubicBezTo>
                  <a:pt x="2616" y="11071"/>
                  <a:pt x="2427" y="11217"/>
                  <a:pt x="2260" y="11385"/>
                </a:cubicBezTo>
                <a:lnTo>
                  <a:pt x="2030" y="11615"/>
                </a:lnTo>
                <a:cubicBezTo>
                  <a:pt x="1946" y="11698"/>
                  <a:pt x="1904" y="11761"/>
                  <a:pt x="1820" y="11845"/>
                </a:cubicBezTo>
                <a:cubicBezTo>
                  <a:pt x="1276" y="12452"/>
                  <a:pt x="879" y="13017"/>
                  <a:pt x="628" y="13435"/>
                </a:cubicBezTo>
                <a:cubicBezTo>
                  <a:pt x="523" y="13644"/>
                  <a:pt x="419" y="13833"/>
                  <a:pt x="356" y="13937"/>
                </a:cubicBezTo>
                <a:cubicBezTo>
                  <a:pt x="314" y="14063"/>
                  <a:pt x="272" y="14126"/>
                  <a:pt x="272" y="14126"/>
                </a:cubicBezTo>
                <a:cubicBezTo>
                  <a:pt x="230" y="14230"/>
                  <a:pt x="209" y="14314"/>
                  <a:pt x="147" y="14418"/>
                </a:cubicBezTo>
                <a:cubicBezTo>
                  <a:pt x="126" y="14523"/>
                  <a:pt x="105" y="14586"/>
                  <a:pt x="63" y="14690"/>
                </a:cubicBezTo>
                <a:cubicBezTo>
                  <a:pt x="21" y="14879"/>
                  <a:pt x="0" y="15046"/>
                  <a:pt x="0" y="15193"/>
                </a:cubicBezTo>
                <a:cubicBezTo>
                  <a:pt x="0" y="15486"/>
                  <a:pt x="42" y="15674"/>
                  <a:pt x="147" y="15695"/>
                </a:cubicBezTo>
                <a:cubicBezTo>
                  <a:pt x="154" y="15696"/>
                  <a:pt x="162" y="15697"/>
                  <a:pt x="170" y="15697"/>
                </a:cubicBezTo>
                <a:cubicBezTo>
                  <a:pt x="269" y="15697"/>
                  <a:pt x="387" y="15575"/>
                  <a:pt x="523" y="15381"/>
                </a:cubicBezTo>
                <a:cubicBezTo>
                  <a:pt x="544" y="15318"/>
                  <a:pt x="565" y="15255"/>
                  <a:pt x="628" y="15193"/>
                </a:cubicBezTo>
                <a:cubicBezTo>
                  <a:pt x="649" y="15151"/>
                  <a:pt x="691" y="15067"/>
                  <a:pt x="732" y="14983"/>
                </a:cubicBezTo>
                <a:cubicBezTo>
                  <a:pt x="753" y="14900"/>
                  <a:pt x="795" y="14837"/>
                  <a:pt x="837" y="14753"/>
                </a:cubicBezTo>
                <a:cubicBezTo>
                  <a:pt x="879" y="14670"/>
                  <a:pt x="900" y="14586"/>
                  <a:pt x="963" y="14481"/>
                </a:cubicBezTo>
                <a:cubicBezTo>
                  <a:pt x="1004" y="14481"/>
                  <a:pt x="1004" y="14481"/>
                  <a:pt x="1004" y="14460"/>
                </a:cubicBezTo>
                <a:lnTo>
                  <a:pt x="1088" y="14314"/>
                </a:lnTo>
                <a:cubicBezTo>
                  <a:pt x="1151" y="14209"/>
                  <a:pt x="1214" y="14042"/>
                  <a:pt x="1318" y="13854"/>
                </a:cubicBezTo>
                <a:cubicBezTo>
                  <a:pt x="1527" y="13477"/>
                  <a:pt x="1904" y="12954"/>
                  <a:pt x="2406" y="12368"/>
                </a:cubicBezTo>
                <a:cubicBezTo>
                  <a:pt x="2448" y="12284"/>
                  <a:pt x="2532" y="12221"/>
                  <a:pt x="2574" y="12159"/>
                </a:cubicBezTo>
                <a:cubicBezTo>
                  <a:pt x="2657" y="12075"/>
                  <a:pt x="2720" y="12012"/>
                  <a:pt x="2783" y="11929"/>
                </a:cubicBezTo>
                <a:cubicBezTo>
                  <a:pt x="2929" y="11761"/>
                  <a:pt x="3076" y="11615"/>
                  <a:pt x="3243" y="11447"/>
                </a:cubicBezTo>
                <a:cubicBezTo>
                  <a:pt x="3557" y="11133"/>
                  <a:pt x="3913" y="10820"/>
                  <a:pt x="4289" y="10485"/>
                </a:cubicBezTo>
                <a:cubicBezTo>
                  <a:pt x="4645" y="10150"/>
                  <a:pt x="5043" y="9815"/>
                  <a:pt x="5398" y="9439"/>
                </a:cubicBezTo>
                <a:cubicBezTo>
                  <a:pt x="5587" y="9250"/>
                  <a:pt x="5796" y="9083"/>
                  <a:pt x="5984" y="8895"/>
                </a:cubicBezTo>
                <a:lnTo>
                  <a:pt x="6277" y="8602"/>
                </a:lnTo>
                <a:lnTo>
                  <a:pt x="6549" y="8309"/>
                </a:lnTo>
                <a:cubicBezTo>
                  <a:pt x="7281" y="7535"/>
                  <a:pt x="7909" y="6614"/>
                  <a:pt x="8370" y="5693"/>
                </a:cubicBezTo>
                <a:cubicBezTo>
                  <a:pt x="8830" y="4794"/>
                  <a:pt x="9123" y="3894"/>
                  <a:pt x="9332" y="3120"/>
                </a:cubicBezTo>
                <a:cubicBezTo>
                  <a:pt x="9374" y="2910"/>
                  <a:pt x="9437" y="2722"/>
                  <a:pt x="9458" y="2534"/>
                </a:cubicBezTo>
                <a:cubicBezTo>
                  <a:pt x="9478" y="2346"/>
                  <a:pt x="9541" y="2199"/>
                  <a:pt x="9562" y="2011"/>
                </a:cubicBezTo>
                <a:cubicBezTo>
                  <a:pt x="9583" y="1864"/>
                  <a:pt x="9625" y="1697"/>
                  <a:pt x="9646" y="1571"/>
                </a:cubicBezTo>
                <a:cubicBezTo>
                  <a:pt x="9667" y="1446"/>
                  <a:pt x="9688" y="1299"/>
                  <a:pt x="9688" y="1174"/>
                </a:cubicBezTo>
                <a:cubicBezTo>
                  <a:pt x="9730" y="944"/>
                  <a:pt x="9750" y="755"/>
                  <a:pt x="9750" y="630"/>
                </a:cubicBezTo>
                <a:cubicBezTo>
                  <a:pt x="9750" y="504"/>
                  <a:pt x="9771" y="441"/>
                  <a:pt x="9771" y="441"/>
                </a:cubicBezTo>
                <a:cubicBezTo>
                  <a:pt x="9791" y="202"/>
                  <a:pt x="9754" y="1"/>
                  <a:pt x="9678"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flipH="1">
            <a:off x="674712" y="2941320"/>
            <a:ext cx="176194" cy="397810"/>
          </a:xfrm>
          <a:custGeom>
            <a:avLst/>
            <a:gdLst/>
            <a:ahLst/>
            <a:cxnLst/>
            <a:rect l="l" t="t" r="r" b="b"/>
            <a:pathLst>
              <a:path w="4876" h="11009" extrusionOk="0">
                <a:moveTo>
                  <a:pt x="104" y="0"/>
                </a:moveTo>
                <a:cubicBezTo>
                  <a:pt x="87" y="0"/>
                  <a:pt x="73" y="7"/>
                  <a:pt x="63" y="21"/>
                </a:cubicBezTo>
                <a:cubicBezTo>
                  <a:pt x="1" y="63"/>
                  <a:pt x="21" y="189"/>
                  <a:pt x="84" y="335"/>
                </a:cubicBezTo>
                <a:cubicBezTo>
                  <a:pt x="84" y="335"/>
                  <a:pt x="105" y="356"/>
                  <a:pt x="126" y="440"/>
                </a:cubicBezTo>
                <a:cubicBezTo>
                  <a:pt x="168" y="503"/>
                  <a:pt x="210" y="607"/>
                  <a:pt x="293" y="754"/>
                </a:cubicBezTo>
                <a:cubicBezTo>
                  <a:pt x="440" y="1005"/>
                  <a:pt x="649" y="1381"/>
                  <a:pt x="921" y="1821"/>
                </a:cubicBezTo>
                <a:cubicBezTo>
                  <a:pt x="1172" y="2260"/>
                  <a:pt x="1486" y="2762"/>
                  <a:pt x="1842" y="3306"/>
                </a:cubicBezTo>
                <a:cubicBezTo>
                  <a:pt x="2156" y="3850"/>
                  <a:pt x="2490" y="4457"/>
                  <a:pt x="2804" y="5064"/>
                </a:cubicBezTo>
                <a:cubicBezTo>
                  <a:pt x="3118" y="5671"/>
                  <a:pt x="3369" y="6257"/>
                  <a:pt x="3620" y="6863"/>
                </a:cubicBezTo>
                <a:cubicBezTo>
                  <a:pt x="3662" y="7031"/>
                  <a:pt x="3725" y="7156"/>
                  <a:pt x="3767" y="7282"/>
                </a:cubicBezTo>
                <a:cubicBezTo>
                  <a:pt x="3830" y="7407"/>
                  <a:pt x="3850" y="7575"/>
                  <a:pt x="3871" y="7700"/>
                </a:cubicBezTo>
                <a:cubicBezTo>
                  <a:pt x="3955" y="7972"/>
                  <a:pt x="3997" y="8223"/>
                  <a:pt x="3997" y="8454"/>
                </a:cubicBezTo>
                <a:cubicBezTo>
                  <a:pt x="4060" y="8935"/>
                  <a:pt x="4039" y="9332"/>
                  <a:pt x="3997" y="9583"/>
                </a:cubicBezTo>
                <a:cubicBezTo>
                  <a:pt x="3976" y="9709"/>
                  <a:pt x="3955" y="9814"/>
                  <a:pt x="3955" y="9876"/>
                </a:cubicBezTo>
                <a:cubicBezTo>
                  <a:pt x="3955" y="9897"/>
                  <a:pt x="3934" y="9918"/>
                  <a:pt x="3934" y="9960"/>
                </a:cubicBezTo>
                <a:lnTo>
                  <a:pt x="3934" y="9981"/>
                </a:lnTo>
                <a:cubicBezTo>
                  <a:pt x="3850" y="10190"/>
                  <a:pt x="3830" y="10399"/>
                  <a:pt x="3788" y="10588"/>
                </a:cubicBezTo>
                <a:cubicBezTo>
                  <a:pt x="3767" y="10734"/>
                  <a:pt x="3788" y="10902"/>
                  <a:pt x="3892" y="10964"/>
                </a:cubicBezTo>
                <a:cubicBezTo>
                  <a:pt x="3923" y="10995"/>
                  <a:pt x="3965" y="11009"/>
                  <a:pt x="4013" y="11009"/>
                </a:cubicBezTo>
                <a:cubicBezTo>
                  <a:pt x="4096" y="11009"/>
                  <a:pt x="4197" y="10968"/>
                  <a:pt x="4290" y="10902"/>
                </a:cubicBezTo>
                <a:cubicBezTo>
                  <a:pt x="4374" y="10839"/>
                  <a:pt x="4457" y="10734"/>
                  <a:pt x="4520" y="10630"/>
                </a:cubicBezTo>
                <a:cubicBezTo>
                  <a:pt x="4604" y="10525"/>
                  <a:pt x="4667" y="10399"/>
                  <a:pt x="4708" y="10274"/>
                </a:cubicBezTo>
                <a:lnTo>
                  <a:pt x="4687" y="10274"/>
                </a:lnTo>
                <a:lnTo>
                  <a:pt x="4687" y="10232"/>
                </a:lnTo>
                <a:cubicBezTo>
                  <a:pt x="4687" y="10211"/>
                  <a:pt x="4708" y="10190"/>
                  <a:pt x="4708" y="10127"/>
                </a:cubicBezTo>
                <a:cubicBezTo>
                  <a:pt x="4750" y="10065"/>
                  <a:pt x="4771" y="9918"/>
                  <a:pt x="4792" y="9751"/>
                </a:cubicBezTo>
                <a:cubicBezTo>
                  <a:pt x="4855" y="9395"/>
                  <a:pt x="4876" y="8935"/>
                  <a:pt x="4771" y="8391"/>
                </a:cubicBezTo>
                <a:cubicBezTo>
                  <a:pt x="4729" y="8119"/>
                  <a:pt x="4667" y="7826"/>
                  <a:pt x="4583" y="7512"/>
                </a:cubicBezTo>
                <a:cubicBezTo>
                  <a:pt x="4520" y="7366"/>
                  <a:pt x="4478" y="7240"/>
                  <a:pt x="4457" y="7073"/>
                </a:cubicBezTo>
                <a:cubicBezTo>
                  <a:pt x="4394" y="6926"/>
                  <a:pt x="4353" y="6759"/>
                  <a:pt x="4269" y="6612"/>
                </a:cubicBezTo>
                <a:cubicBezTo>
                  <a:pt x="3997" y="5985"/>
                  <a:pt x="3683" y="5378"/>
                  <a:pt x="3348" y="4771"/>
                </a:cubicBezTo>
                <a:cubicBezTo>
                  <a:pt x="3014" y="4164"/>
                  <a:pt x="2616" y="3599"/>
                  <a:pt x="2260" y="3055"/>
                </a:cubicBezTo>
                <a:cubicBezTo>
                  <a:pt x="1884" y="2532"/>
                  <a:pt x="1549" y="2030"/>
                  <a:pt x="1256" y="1612"/>
                </a:cubicBezTo>
                <a:cubicBezTo>
                  <a:pt x="963" y="1193"/>
                  <a:pt x="712" y="858"/>
                  <a:pt x="545" y="586"/>
                </a:cubicBezTo>
                <a:cubicBezTo>
                  <a:pt x="482" y="461"/>
                  <a:pt x="398" y="377"/>
                  <a:pt x="377" y="293"/>
                </a:cubicBezTo>
                <a:cubicBezTo>
                  <a:pt x="314" y="231"/>
                  <a:pt x="314" y="189"/>
                  <a:pt x="314" y="189"/>
                </a:cubicBezTo>
                <a:cubicBezTo>
                  <a:pt x="250" y="76"/>
                  <a:pt x="161" y="0"/>
                  <a:pt x="104"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flipH="1">
            <a:off x="637674" y="2678872"/>
            <a:ext cx="37075" cy="365000"/>
          </a:xfrm>
          <a:custGeom>
            <a:avLst/>
            <a:gdLst/>
            <a:ahLst/>
            <a:cxnLst/>
            <a:rect l="l" t="t" r="r" b="b"/>
            <a:pathLst>
              <a:path w="1026" h="10101" extrusionOk="0">
                <a:moveTo>
                  <a:pt x="28" y="0"/>
                </a:moveTo>
                <a:cubicBezTo>
                  <a:pt x="26" y="0"/>
                  <a:pt x="23" y="1"/>
                  <a:pt x="22" y="3"/>
                </a:cubicBezTo>
                <a:cubicBezTo>
                  <a:pt x="1" y="24"/>
                  <a:pt x="1" y="128"/>
                  <a:pt x="1" y="233"/>
                </a:cubicBezTo>
                <a:cubicBezTo>
                  <a:pt x="1" y="233"/>
                  <a:pt x="22" y="380"/>
                  <a:pt x="43" y="631"/>
                </a:cubicBezTo>
                <a:cubicBezTo>
                  <a:pt x="84" y="861"/>
                  <a:pt x="147" y="1237"/>
                  <a:pt x="189" y="1656"/>
                </a:cubicBezTo>
                <a:cubicBezTo>
                  <a:pt x="231" y="2074"/>
                  <a:pt x="294" y="2577"/>
                  <a:pt x="336" y="3121"/>
                </a:cubicBezTo>
                <a:cubicBezTo>
                  <a:pt x="356" y="3372"/>
                  <a:pt x="398" y="3665"/>
                  <a:pt x="419" y="3937"/>
                </a:cubicBezTo>
                <a:cubicBezTo>
                  <a:pt x="440" y="4209"/>
                  <a:pt x="461" y="4502"/>
                  <a:pt x="461" y="4774"/>
                </a:cubicBezTo>
                <a:cubicBezTo>
                  <a:pt x="503" y="5046"/>
                  <a:pt x="503" y="5338"/>
                  <a:pt x="524" y="5610"/>
                </a:cubicBezTo>
                <a:cubicBezTo>
                  <a:pt x="545" y="5882"/>
                  <a:pt x="545" y="6155"/>
                  <a:pt x="566" y="6406"/>
                </a:cubicBezTo>
                <a:cubicBezTo>
                  <a:pt x="566" y="6678"/>
                  <a:pt x="608" y="6929"/>
                  <a:pt x="608" y="7180"/>
                </a:cubicBezTo>
                <a:cubicBezTo>
                  <a:pt x="608" y="7410"/>
                  <a:pt x="628" y="7640"/>
                  <a:pt x="628" y="7849"/>
                </a:cubicBezTo>
                <a:cubicBezTo>
                  <a:pt x="628" y="8268"/>
                  <a:pt x="649" y="8644"/>
                  <a:pt x="649" y="8895"/>
                </a:cubicBezTo>
                <a:lnTo>
                  <a:pt x="649" y="9293"/>
                </a:lnTo>
                <a:cubicBezTo>
                  <a:pt x="649" y="9732"/>
                  <a:pt x="754" y="10067"/>
                  <a:pt x="859" y="10067"/>
                </a:cubicBezTo>
                <a:cubicBezTo>
                  <a:pt x="872" y="10090"/>
                  <a:pt x="885" y="10101"/>
                  <a:pt x="897" y="10101"/>
                </a:cubicBezTo>
                <a:cubicBezTo>
                  <a:pt x="966" y="10101"/>
                  <a:pt x="1026" y="9786"/>
                  <a:pt x="1026" y="9398"/>
                </a:cubicBezTo>
                <a:lnTo>
                  <a:pt x="1026" y="9000"/>
                </a:lnTo>
                <a:cubicBezTo>
                  <a:pt x="1026" y="8749"/>
                  <a:pt x="984" y="8393"/>
                  <a:pt x="984" y="7954"/>
                </a:cubicBezTo>
                <a:cubicBezTo>
                  <a:pt x="984" y="7745"/>
                  <a:pt x="963" y="7515"/>
                  <a:pt x="963" y="7243"/>
                </a:cubicBezTo>
                <a:cubicBezTo>
                  <a:pt x="942" y="7012"/>
                  <a:pt x="942" y="6761"/>
                  <a:pt x="900" y="6468"/>
                </a:cubicBezTo>
                <a:cubicBezTo>
                  <a:pt x="880" y="6196"/>
                  <a:pt x="859" y="5924"/>
                  <a:pt x="859" y="5631"/>
                </a:cubicBezTo>
                <a:lnTo>
                  <a:pt x="775" y="4774"/>
                </a:lnTo>
                <a:lnTo>
                  <a:pt x="712" y="3895"/>
                </a:lnTo>
                <a:cubicBezTo>
                  <a:pt x="670" y="3623"/>
                  <a:pt x="628" y="3351"/>
                  <a:pt x="608" y="3100"/>
                </a:cubicBezTo>
                <a:cubicBezTo>
                  <a:pt x="545" y="2577"/>
                  <a:pt x="440" y="2074"/>
                  <a:pt x="398" y="1635"/>
                </a:cubicBezTo>
                <a:cubicBezTo>
                  <a:pt x="336" y="1217"/>
                  <a:pt x="252" y="840"/>
                  <a:pt x="210" y="610"/>
                </a:cubicBezTo>
                <a:cubicBezTo>
                  <a:pt x="147" y="380"/>
                  <a:pt x="126" y="212"/>
                  <a:pt x="126" y="212"/>
                </a:cubicBezTo>
                <a:cubicBezTo>
                  <a:pt x="107" y="98"/>
                  <a:pt x="53" y="0"/>
                  <a:pt x="28"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flipH="1">
            <a:off x="477380" y="2980634"/>
            <a:ext cx="60526" cy="320481"/>
          </a:xfrm>
          <a:custGeom>
            <a:avLst/>
            <a:gdLst/>
            <a:ahLst/>
            <a:cxnLst/>
            <a:rect l="l" t="t" r="r" b="b"/>
            <a:pathLst>
              <a:path w="1675" h="8869" extrusionOk="0">
                <a:moveTo>
                  <a:pt x="1005" y="0"/>
                </a:moveTo>
                <a:cubicBezTo>
                  <a:pt x="963" y="21"/>
                  <a:pt x="963" y="105"/>
                  <a:pt x="1005" y="231"/>
                </a:cubicBezTo>
                <a:cubicBezTo>
                  <a:pt x="1005" y="231"/>
                  <a:pt x="1026" y="356"/>
                  <a:pt x="1047" y="607"/>
                </a:cubicBezTo>
                <a:cubicBezTo>
                  <a:pt x="1068" y="837"/>
                  <a:pt x="1131" y="1151"/>
                  <a:pt x="1173" y="1528"/>
                </a:cubicBezTo>
                <a:cubicBezTo>
                  <a:pt x="1235" y="1925"/>
                  <a:pt x="1256" y="2365"/>
                  <a:pt x="1319" y="2867"/>
                </a:cubicBezTo>
                <a:cubicBezTo>
                  <a:pt x="1340" y="3369"/>
                  <a:pt x="1361" y="3892"/>
                  <a:pt x="1361" y="4415"/>
                </a:cubicBezTo>
                <a:cubicBezTo>
                  <a:pt x="1361" y="4938"/>
                  <a:pt x="1340" y="5462"/>
                  <a:pt x="1256" y="5943"/>
                </a:cubicBezTo>
                <a:cubicBezTo>
                  <a:pt x="1235" y="6173"/>
                  <a:pt x="1173" y="6403"/>
                  <a:pt x="1152" y="6612"/>
                </a:cubicBezTo>
                <a:cubicBezTo>
                  <a:pt x="1110" y="6822"/>
                  <a:pt x="1047" y="7031"/>
                  <a:pt x="1005" y="7219"/>
                </a:cubicBezTo>
                <a:cubicBezTo>
                  <a:pt x="901" y="7575"/>
                  <a:pt x="733" y="7847"/>
                  <a:pt x="629" y="8035"/>
                </a:cubicBezTo>
                <a:cubicBezTo>
                  <a:pt x="608" y="8077"/>
                  <a:pt x="587" y="8098"/>
                  <a:pt x="545" y="8140"/>
                </a:cubicBezTo>
                <a:cubicBezTo>
                  <a:pt x="524" y="8161"/>
                  <a:pt x="503" y="8182"/>
                  <a:pt x="503" y="8203"/>
                </a:cubicBezTo>
                <a:cubicBezTo>
                  <a:pt x="482" y="8265"/>
                  <a:pt x="440" y="8265"/>
                  <a:pt x="440" y="8265"/>
                </a:cubicBezTo>
                <a:cubicBezTo>
                  <a:pt x="419" y="8286"/>
                  <a:pt x="398" y="8307"/>
                  <a:pt x="378" y="8370"/>
                </a:cubicBezTo>
                <a:lnTo>
                  <a:pt x="294" y="8454"/>
                </a:lnTo>
                <a:lnTo>
                  <a:pt x="126" y="8600"/>
                </a:lnTo>
                <a:cubicBezTo>
                  <a:pt x="64" y="8684"/>
                  <a:pt x="1" y="8767"/>
                  <a:pt x="1" y="8809"/>
                </a:cubicBezTo>
                <a:cubicBezTo>
                  <a:pt x="13" y="8846"/>
                  <a:pt x="46" y="8868"/>
                  <a:pt x="105" y="8868"/>
                </a:cubicBezTo>
                <a:cubicBezTo>
                  <a:pt x="147" y="8868"/>
                  <a:pt x="203" y="8857"/>
                  <a:pt x="273" y="8830"/>
                </a:cubicBezTo>
                <a:cubicBezTo>
                  <a:pt x="336" y="8809"/>
                  <a:pt x="419" y="8788"/>
                  <a:pt x="503" y="8726"/>
                </a:cubicBezTo>
                <a:cubicBezTo>
                  <a:pt x="545" y="8705"/>
                  <a:pt x="587" y="8684"/>
                  <a:pt x="629" y="8663"/>
                </a:cubicBezTo>
                <a:cubicBezTo>
                  <a:pt x="608" y="8600"/>
                  <a:pt x="650" y="8579"/>
                  <a:pt x="691" y="8516"/>
                </a:cubicBezTo>
                <a:lnTo>
                  <a:pt x="754" y="8454"/>
                </a:lnTo>
                <a:cubicBezTo>
                  <a:pt x="796" y="8412"/>
                  <a:pt x="817" y="8391"/>
                  <a:pt x="838" y="8328"/>
                </a:cubicBezTo>
                <a:cubicBezTo>
                  <a:pt x="859" y="8286"/>
                  <a:pt x="901" y="8265"/>
                  <a:pt x="942" y="8203"/>
                </a:cubicBezTo>
                <a:cubicBezTo>
                  <a:pt x="1068" y="7993"/>
                  <a:pt x="1235" y="7679"/>
                  <a:pt x="1361" y="7282"/>
                </a:cubicBezTo>
                <a:lnTo>
                  <a:pt x="1528" y="6654"/>
                </a:lnTo>
                <a:cubicBezTo>
                  <a:pt x="1570" y="6424"/>
                  <a:pt x="1591" y="6194"/>
                  <a:pt x="1633" y="5964"/>
                </a:cubicBezTo>
                <a:cubicBezTo>
                  <a:pt x="1675" y="5462"/>
                  <a:pt x="1675" y="4938"/>
                  <a:pt x="1675" y="4394"/>
                </a:cubicBezTo>
                <a:cubicBezTo>
                  <a:pt x="1675" y="3871"/>
                  <a:pt x="1633" y="3348"/>
                  <a:pt x="1570" y="2846"/>
                </a:cubicBezTo>
                <a:cubicBezTo>
                  <a:pt x="1528" y="2344"/>
                  <a:pt x="1466" y="1905"/>
                  <a:pt x="1382" y="1507"/>
                </a:cubicBezTo>
                <a:cubicBezTo>
                  <a:pt x="1340" y="1130"/>
                  <a:pt x="1256" y="817"/>
                  <a:pt x="1194" y="565"/>
                </a:cubicBezTo>
                <a:cubicBezTo>
                  <a:pt x="1152" y="335"/>
                  <a:pt x="1131" y="210"/>
                  <a:pt x="1131" y="210"/>
                </a:cubicBezTo>
                <a:cubicBezTo>
                  <a:pt x="1110" y="84"/>
                  <a:pt x="1047" y="0"/>
                  <a:pt x="1005"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flipH="1">
            <a:off x="692852" y="2945403"/>
            <a:ext cx="318349" cy="261328"/>
          </a:xfrm>
          <a:custGeom>
            <a:avLst/>
            <a:gdLst/>
            <a:ahLst/>
            <a:cxnLst/>
            <a:rect l="l" t="t" r="r" b="b"/>
            <a:pathLst>
              <a:path w="8810" h="7232" extrusionOk="0">
                <a:moveTo>
                  <a:pt x="45" y="0"/>
                </a:moveTo>
                <a:cubicBezTo>
                  <a:pt x="34" y="0"/>
                  <a:pt x="26" y="4"/>
                  <a:pt x="22" y="13"/>
                </a:cubicBezTo>
                <a:cubicBezTo>
                  <a:pt x="1" y="34"/>
                  <a:pt x="84" y="139"/>
                  <a:pt x="147" y="243"/>
                </a:cubicBezTo>
                <a:lnTo>
                  <a:pt x="231" y="327"/>
                </a:lnTo>
                <a:lnTo>
                  <a:pt x="461" y="557"/>
                </a:lnTo>
                <a:cubicBezTo>
                  <a:pt x="670" y="745"/>
                  <a:pt x="984" y="1017"/>
                  <a:pt x="1444" y="1289"/>
                </a:cubicBezTo>
                <a:cubicBezTo>
                  <a:pt x="1863" y="1540"/>
                  <a:pt x="2386" y="1812"/>
                  <a:pt x="2930" y="2064"/>
                </a:cubicBezTo>
                <a:cubicBezTo>
                  <a:pt x="3474" y="2336"/>
                  <a:pt x="4081" y="2587"/>
                  <a:pt x="4625" y="2900"/>
                </a:cubicBezTo>
                <a:lnTo>
                  <a:pt x="4834" y="3047"/>
                </a:lnTo>
                <a:cubicBezTo>
                  <a:pt x="4918" y="3089"/>
                  <a:pt x="4960" y="3110"/>
                  <a:pt x="5043" y="3172"/>
                </a:cubicBezTo>
                <a:cubicBezTo>
                  <a:pt x="5169" y="3256"/>
                  <a:pt x="5294" y="3361"/>
                  <a:pt x="5441" y="3465"/>
                </a:cubicBezTo>
                <a:cubicBezTo>
                  <a:pt x="5692" y="3633"/>
                  <a:pt x="5922" y="3842"/>
                  <a:pt x="6173" y="4030"/>
                </a:cubicBezTo>
                <a:cubicBezTo>
                  <a:pt x="6403" y="4219"/>
                  <a:pt x="6613" y="4428"/>
                  <a:pt x="6822" y="4616"/>
                </a:cubicBezTo>
                <a:cubicBezTo>
                  <a:pt x="7031" y="4784"/>
                  <a:pt x="7219" y="4972"/>
                  <a:pt x="7366" y="5160"/>
                </a:cubicBezTo>
                <a:cubicBezTo>
                  <a:pt x="7680" y="5516"/>
                  <a:pt x="7931" y="5830"/>
                  <a:pt x="8056" y="6081"/>
                </a:cubicBezTo>
                <a:cubicBezTo>
                  <a:pt x="8182" y="6311"/>
                  <a:pt x="8266" y="6437"/>
                  <a:pt x="8266" y="6437"/>
                </a:cubicBezTo>
                <a:cubicBezTo>
                  <a:pt x="8370" y="6646"/>
                  <a:pt x="8454" y="6834"/>
                  <a:pt x="8496" y="6981"/>
                </a:cubicBezTo>
                <a:cubicBezTo>
                  <a:pt x="8538" y="7127"/>
                  <a:pt x="8600" y="7232"/>
                  <a:pt x="8684" y="7232"/>
                </a:cubicBezTo>
                <a:cubicBezTo>
                  <a:pt x="8705" y="7232"/>
                  <a:pt x="8726" y="7190"/>
                  <a:pt x="8747" y="7148"/>
                </a:cubicBezTo>
                <a:cubicBezTo>
                  <a:pt x="8789" y="7085"/>
                  <a:pt x="8789" y="7043"/>
                  <a:pt x="8810" y="6939"/>
                </a:cubicBezTo>
                <a:cubicBezTo>
                  <a:pt x="8789" y="6750"/>
                  <a:pt x="8768" y="6520"/>
                  <a:pt x="8621" y="6248"/>
                </a:cubicBezTo>
                <a:cubicBezTo>
                  <a:pt x="8621" y="6248"/>
                  <a:pt x="8558" y="6102"/>
                  <a:pt x="8391" y="5830"/>
                </a:cubicBezTo>
                <a:cubicBezTo>
                  <a:pt x="8245" y="5579"/>
                  <a:pt x="7973" y="5244"/>
                  <a:pt x="7638" y="4867"/>
                </a:cubicBezTo>
                <a:cubicBezTo>
                  <a:pt x="7450" y="4679"/>
                  <a:pt x="7261" y="4512"/>
                  <a:pt x="7052" y="4323"/>
                </a:cubicBezTo>
                <a:cubicBezTo>
                  <a:pt x="6843" y="4135"/>
                  <a:pt x="6613" y="3926"/>
                  <a:pt x="6382" y="3737"/>
                </a:cubicBezTo>
                <a:cubicBezTo>
                  <a:pt x="6152" y="3570"/>
                  <a:pt x="5880" y="3361"/>
                  <a:pt x="5629" y="3172"/>
                </a:cubicBezTo>
                <a:cubicBezTo>
                  <a:pt x="5483" y="3068"/>
                  <a:pt x="5357" y="2984"/>
                  <a:pt x="5190" y="2880"/>
                </a:cubicBezTo>
                <a:cubicBezTo>
                  <a:pt x="5127" y="2838"/>
                  <a:pt x="5064" y="2796"/>
                  <a:pt x="5001" y="2754"/>
                </a:cubicBezTo>
                <a:lnTo>
                  <a:pt x="4792" y="2628"/>
                </a:lnTo>
                <a:cubicBezTo>
                  <a:pt x="4206" y="2315"/>
                  <a:pt x="3600" y="2043"/>
                  <a:pt x="3035" y="1812"/>
                </a:cubicBezTo>
                <a:cubicBezTo>
                  <a:pt x="2491" y="1582"/>
                  <a:pt x="1968" y="1331"/>
                  <a:pt x="1528" y="1101"/>
                </a:cubicBezTo>
                <a:cubicBezTo>
                  <a:pt x="1110" y="871"/>
                  <a:pt x="817" y="641"/>
                  <a:pt x="566" y="452"/>
                </a:cubicBezTo>
                <a:cubicBezTo>
                  <a:pt x="461" y="348"/>
                  <a:pt x="377" y="285"/>
                  <a:pt x="336" y="243"/>
                </a:cubicBezTo>
                <a:lnTo>
                  <a:pt x="252" y="159"/>
                </a:lnTo>
                <a:cubicBezTo>
                  <a:pt x="169" y="60"/>
                  <a:pt x="86" y="0"/>
                  <a:pt x="45"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flipH="1">
            <a:off x="707957" y="2831578"/>
            <a:ext cx="83219" cy="321132"/>
          </a:xfrm>
          <a:custGeom>
            <a:avLst/>
            <a:gdLst/>
            <a:ahLst/>
            <a:cxnLst/>
            <a:rect l="l" t="t" r="r" b="b"/>
            <a:pathLst>
              <a:path w="2303" h="8887" extrusionOk="0">
                <a:moveTo>
                  <a:pt x="34" y="0"/>
                </a:moveTo>
                <a:cubicBezTo>
                  <a:pt x="30" y="0"/>
                  <a:pt x="26" y="1"/>
                  <a:pt x="21" y="4"/>
                </a:cubicBezTo>
                <a:cubicBezTo>
                  <a:pt x="1" y="45"/>
                  <a:pt x="1" y="108"/>
                  <a:pt x="21" y="213"/>
                </a:cubicBezTo>
                <a:cubicBezTo>
                  <a:pt x="21" y="213"/>
                  <a:pt x="63" y="359"/>
                  <a:pt x="126" y="568"/>
                </a:cubicBezTo>
                <a:cubicBezTo>
                  <a:pt x="210" y="778"/>
                  <a:pt x="293" y="1092"/>
                  <a:pt x="419" y="1447"/>
                </a:cubicBezTo>
                <a:cubicBezTo>
                  <a:pt x="545" y="1824"/>
                  <a:pt x="691" y="2242"/>
                  <a:pt x="837" y="2703"/>
                </a:cubicBezTo>
                <a:cubicBezTo>
                  <a:pt x="1005" y="3184"/>
                  <a:pt x="1151" y="3644"/>
                  <a:pt x="1277" y="4146"/>
                </a:cubicBezTo>
                <a:cubicBezTo>
                  <a:pt x="1361" y="4377"/>
                  <a:pt x="1423" y="4649"/>
                  <a:pt x="1486" y="4879"/>
                </a:cubicBezTo>
                <a:cubicBezTo>
                  <a:pt x="1549" y="5109"/>
                  <a:pt x="1591" y="5381"/>
                  <a:pt x="1653" y="5611"/>
                </a:cubicBezTo>
                <a:cubicBezTo>
                  <a:pt x="1674" y="5716"/>
                  <a:pt x="1695" y="5841"/>
                  <a:pt x="1695" y="5946"/>
                </a:cubicBezTo>
                <a:cubicBezTo>
                  <a:pt x="1737" y="6050"/>
                  <a:pt x="1758" y="6197"/>
                  <a:pt x="1758" y="6302"/>
                </a:cubicBezTo>
                <a:cubicBezTo>
                  <a:pt x="1779" y="6511"/>
                  <a:pt x="1800" y="6720"/>
                  <a:pt x="1842" y="6887"/>
                </a:cubicBezTo>
                <a:cubicBezTo>
                  <a:pt x="1863" y="7264"/>
                  <a:pt x="1863" y="7578"/>
                  <a:pt x="1863" y="7808"/>
                </a:cubicBezTo>
                <a:cubicBezTo>
                  <a:pt x="1842" y="8017"/>
                  <a:pt x="1842" y="8143"/>
                  <a:pt x="1842" y="8143"/>
                </a:cubicBezTo>
                <a:cubicBezTo>
                  <a:pt x="1842" y="8331"/>
                  <a:pt x="1800" y="8519"/>
                  <a:pt x="1842" y="8645"/>
                </a:cubicBezTo>
                <a:cubicBezTo>
                  <a:pt x="1863" y="8771"/>
                  <a:pt x="1884" y="8854"/>
                  <a:pt x="1946" y="8875"/>
                </a:cubicBezTo>
                <a:cubicBezTo>
                  <a:pt x="1954" y="8883"/>
                  <a:pt x="1962" y="8886"/>
                  <a:pt x="1970" y="8886"/>
                </a:cubicBezTo>
                <a:cubicBezTo>
                  <a:pt x="2010" y="8886"/>
                  <a:pt x="2062" y="8811"/>
                  <a:pt x="2114" y="8708"/>
                </a:cubicBezTo>
                <a:cubicBezTo>
                  <a:pt x="2156" y="8645"/>
                  <a:pt x="2177" y="8561"/>
                  <a:pt x="2197" y="8499"/>
                </a:cubicBezTo>
                <a:cubicBezTo>
                  <a:pt x="2197" y="8436"/>
                  <a:pt x="2218" y="8415"/>
                  <a:pt x="2218" y="8352"/>
                </a:cubicBezTo>
                <a:cubicBezTo>
                  <a:pt x="2260" y="8331"/>
                  <a:pt x="2260" y="8268"/>
                  <a:pt x="2281" y="8206"/>
                </a:cubicBezTo>
                <a:cubicBezTo>
                  <a:pt x="2281" y="8206"/>
                  <a:pt x="2281" y="8080"/>
                  <a:pt x="2302" y="7829"/>
                </a:cubicBezTo>
                <a:cubicBezTo>
                  <a:pt x="2302" y="7599"/>
                  <a:pt x="2302" y="7264"/>
                  <a:pt x="2260" y="6866"/>
                </a:cubicBezTo>
                <a:cubicBezTo>
                  <a:pt x="2260" y="6657"/>
                  <a:pt x="2197" y="6448"/>
                  <a:pt x="2177" y="6239"/>
                </a:cubicBezTo>
                <a:cubicBezTo>
                  <a:pt x="2156" y="6134"/>
                  <a:pt x="2156" y="6009"/>
                  <a:pt x="2114" y="5904"/>
                </a:cubicBezTo>
                <a:cubicBezTo>
                  <a:pt x="2093" y="5799"/>
                  <a:pt x="2072" y="5653"/>
                  <a:pt x="2051" y="5527"/>
                </a:cubicBezTo>
                <a:cubicBezTo>
                  <a:pt x="1988" y="5297"/>
                  <a:pt x="1905" y="5025"/>
                  <a:pt x="1863" y="4795"/>
                </a:cubicBezTo>
                <a:cubicBezTo>
                  <a:pt x="1779" y="4565"/>
                  <a:pt x="1695" y="4293"/>
                  <a:pt x="1633" y="4063"/>
                </a:cubicBezTo>
                <a:cubicBezTo>
                  <a:pt x="1465" y="3561"/>
                  <a:pt x="1277" y="3079"/>
                  <a:pt x="1109" y="2619"/>
                </a:cubicBezTo>
                <a:cubicBezTo>
                  <a:pt x="921" y="2180"/>
                  <a:pt x="754" y="1761"/>
                  <a:pt x="628" y="1405"/>
                </a:cubicBezTo>
                <a:cubicBezTo>
                  <a:pt x="503" y="1029"/>
                  <a:pt x="377" y="736"/>
                  <a:pt x="293" y="527"/>
                </a:cubicBezTo>
                <a:cubicBezTo>
                  <a:pt x="210" y="317"/>
                  <a:pt x="168" y="192"/>
                  <a:pt x="168" y="192"/>
                </a:cubicBezTo>
                <a:cubicBezTo>
                  <a:pt x="112" y="79"/>
                  <a:pt x="72" y="0"/>
                  <a:pt x="34"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flipH="1">
            <a:off x="332189" y="3203659"/>
            <a:ext cx="329696" cy="214786"/>
          </a:xfrm>
          <a:custGeom>
            <a:avLst/>
            <a:gdLst/>
            <a:ahLst/>
            <a:cxnLst/>
            <a:rect l="l" t="t" r="r" b="b"/>
            <a:pathLst>
              <a:path w="9124" h="5944" extrusionOk="0">
                <a:moveTo>
                  <a:pt x="9102" y="1"/>
                </a:moveTo>
                <a:cubicBezTo>
                  <a:pt x="9081" y="1"/>
                  <a:pt x="9019" y="106"/>
                  <a:pt x="8977" y="231"/>
                </a:cubicBezTo>
                <a:cubicBezTo>
                  <a:pt x="8977" y="231"/>
                  <a:pt x="8977" y="252"/>
                  <a:pt x="8956" y="336"/>
                </a:cubicBezTo>
                <a:cubicBezTo>
                  <a:pt x="8914" y="419"/>
                  <a:pt x="8893" y="524"/>
                  <a:pt x="8851" y="650"/>
                </a:cubicBezTo>
                <a:cubicBezTo>
                  <a:pt x="8851" y="671"/>
                  <a:pt x="8809" y="733"/>
                  <a:pt x="8809" y="754"/>
                </a:cubicBezTo>
                <a:cubicBezTo>
                  <a:pt x="8788" y="775"/>
                  <a:pt x="8788" y="838"/>
                  <a:pt x="8767" y="859"/>
                </a:cubicBezTo>
                <a:cubicBezTo>
                  <a:pt x="8747" y="943"/>
                  <a:pt x="8684" y="1026"/>
                  <a:pt x="8642" y="1089"/>
                </a:cubicBezTo>
                <a:cubicBezTo>
                  <a:pt x="8537" y="1256"/>
                  <a:pt x="8433" y="1445"/>
                  <a:pt x="8265" y="1612"/>
                </a:cubicBezTo>
                <a:cubicBezTo>
                  <a:pt x="7972" y="1989"/>
                  <a:pt x="7554" y="2386"/>
                  <a:pt x="7073" y="2700"/>
                </a:cubicBezTo>
                <a:cubicBezTo>
                  <a:pt x="6570" y="3035"/>
                  <a:pt x="5985" y="3286"/>
                  <a:pt x="5399" y="3474"/>
                </a:cubicBezTo>
                <a:lnTo>
                  <a:pt x="5148" y="3537"/>
                </a:lnTo>
                <a:cubicBezTo>
                  <a:pt x="5085" y="3558"/>
                  <a:pt x="5001" y="3558"/>
                  <a:pt x="4917" y="3579"/>
                </a:cubicBezTo>
                <a:cubicBezTo>
                  <a:pt x="4834" y="3600"/>
                  <a:pt x="4771" y="3600"/>
                  <a:pt x="4687" y="3642"/>
                </a:cubicBezTo>
                <a:cubicBezTo>
                  <a:pt x="4604" y="3642"/>
                  <a:pt x="4520" y="3663"/>
                  <a:pt x="4457" y="3663"/>
                </a:cubicBezTo>
                <a:cubicBezTo>
                  <a:pt x="4143" y="3704"/>
                  <a:pt x="3829" y="3746"/>
                  <a:pt x="3537" y="3788"/>
                </a:cubicBezTo>
                <a:cubicBezTo>
                  <a:pt x="3223" y="3851"/>
                  <a:pt x="2930" y="3893"/>
                  <a:pt x="2679" y="3976"/>
                </a:cubicBezTo>
                <a:cubicBezTo>
                  <a:pt x="2386" y="4060"/>
                  <a:pt x="2156" y="4102"/>
                  <a:pt x="1925" y="4207"/>
                </a:cubicBezTo>
                <a:cubicBezTo>
                  <a:pt x="1444" y="4374"/>
                  <a:pt x="1068" y="4583"/>
                  <a:pt x="816" y="4751"/>
                </a:cubicBezTo>
                <a:cubicBezTo>
                  <a:pt x="691" y="4834"/>
                  <a:pt x="607" y="4918"/>
                  <a:pt x="524" y="4960"/>
                </a:cubicBezTo>
                <a:cubicBezTo>
                  <a:pt x="482" y="5023"/>
                  <a:pt x="419" y="5044"/>
                  <a:pt x="419" y="5044"/>
                </a:cubicBezTo>
                <a:cubicBezTo>
                  <a:pt x="231" y="5232"/>
                  <a:pt x="105" y="5441"/>
                  <a:pt x="63" y="5629"/>
                </a:cubicBezTo>
                <a:cubicBezTo>
                  <a:pt x="21" y="5692"/>
                  <a:pt x="0" y="5776"/>
                  <a:pt x="21" y="5839"/>
                </a:cubicBezTo>
                <a:cubicBezTo>
                  <a:pt x="21" y="5880"/>
                  <a:pt x="63" y="5901"/>
                  <a:pt x="84" y="5943"/>
                </a:cubicBezTo>
                <a:cubicBezTo>
                  <a:pt x="105" y="5943"/>
                  <a:pt x="147" y="5943"/>
                  <a:pt x="189" y="5901"/>
                </a:cubicBezTo>
                <a:lnTo>
                  <a:pt x="314" y="5776"/>
                </a:lnTo>
                <a:cubicBezTo>
                  <a:pt x="461" y="5692"/>
                  <a:pt x="586" y="5546"/>
                  <a:pt x="775" y="5357"/>
                </a:cubicBezTo>
                <a:lnTo>
                  <a:pt x="837" y="5274"/>
                </a:lnTo>
                <a:cubicBezTo>
                  <a:pt x="900" y="5232"/>
                  <a:pt x="963" y="5169"/>
                  <a:pt x="1068" y="5106"/>
                </a:cubicBezTo>
                <a:cubicBezTo>
                  <a:pt x="1277" y="4939"/>
                  <a:pt x="1632" y="4751"/>
                  <a:pt x="2072" y="4604"/>
                </a:cubicBezTo>
                <a:cubicBezTo>
                  <a:pt x="2281" y="4520"/>
                  <a:pt x="2532" y="4437"/>
                  <a:pt x="2804" y="4374"/>
                </a:cubicBezTo>
                <a:cubicBezTo>
                  <a:pt x="3055" y="4290"/>
                  <a:pt x="3348" y="4228"/>
                  <a:pt x="3641" y="4186"/>
                </a:cubicBezTo>
                <a:cubicBezTo>
                  <a:pt x="3934" y="4123"/>
                  <a:pt x="4248" y="4081"/>
                  <a:pt x="4562" y="4018"/>
                </a:cubicBezTo>
                <a:cubicBezTo>
                  <a:pt x="4625" y="3997"/>
                  <a:pt x="4708" y="3997"/>
                  <a:pt x="4792" y="3976"/>
                </a:cubicBezTo>
                <a:cubicBezTo>
                  <a:pt x="4876" y="3956"/>
                  <a:pt x="4938" y="3956"/>
                  <a:pt x="5022" y="3914"/>
                </a:cubicBezTo>
                <a:cubicBezTo>
                  <a:pt x="5106" y="3893"/>
                  <a:pt x="5189" y="3893"/>
                  <a:pt x="5252" y="3872"/>
                </a:cubicBezTo>
                <a:lnTo>
                  <a:pt x="5503" y="3788"/>
                </a:lnTo>
                <a:cubicBezTo>
                  <a:pt x="6131" y="3579"/>
                  <a:pt x="6717" y="3286"/>
                  <a:pt x="7219" y="2930"/>
                </a:cubicBezTo>
                <a:cubicBezTo>
                  <a:pt x="7721" y="2554"/>
                  <a:pt x="8140" y="2135"/>
                  <a:pt x="8433" y="1759"/>
                </a:cubicBezTo>
                <a:cubicBezTo>
                  <a:pt x="8579" y="1549"/>
                  <a:pt x="8684" y="1361"/>
                  <a:pt x="8788" y="1173"/>
                </a:cubicBezTo>
                <a:cubicBezTo>
                  <a:pt x="8851" y="1068"/>
                  <a:pt x="8872" y="984"/>
                  <a:pt x="8893" y="922"/>
                </a:cubicBezTo>
                <a:cubicBezTo>
                  <a:pt x="8914" y="859"/>
                  <a:pt x="8914" y="838"/>
                  <a:pt x="8956" y="817"/>
                </a:cubicBezTo>
                <a:cubicBezTo>
                  <a:pt x="8956" y="775"/>
                  <a:pt x="8977" y="733"/>
                  <a:pt x="8977" y="712"/>
                </a:cubicBezTo>
                <a:cubicBezTo>
                  <a:pt x="9019" y="566"/>
                  <a:pt x="9060" y="461"/>
                  <a:pt x="9081" y="398"/>
                </a:cubicBezTo>
                <a:cubicBezTo>
                  <a:pt x="9102" y="315"/>
                  <a:pt x="9102" y="294"/>
                  <a:pt x="9102" y="294"/>
                </a:cubicBezTo>
                <a:cubicBezTo>
                  <a:pt x="9123" y="126"/>
                  <a:pt x="9123" y="1"/>
                  <a:pt x="9102"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flipH="1">
            <a:off x="605912" y="3548820"/>
            <a:ext cx="146708" cy="293019"/>
          </a:xfrm>
          <a:custGeom>
            <a:avLst/>
            <a:gdLst/>
            <a:ahLst/>
            <a:cxnLst/>
            <a:rect l="l" t="t" r="r" b="b"/>
            <a:pathLst>
              <a:path w="4060" h="8109" extrusionOk="0">
                <a:moveTo>
                  <a:pt x="296" y="0"/>
                </a:moveTo>
                <a:cubicBezTo>
                  <a:pt x="269" y="0"/>
                  <a:pt x="240" y="3"/>
                  <a:pt x="210" y="11"/>
                </a:cubicBezTo>
                <a:cubicBezTo>
                  <a:pt x="84" y="53"/>
                  <a:pt x="1" y="158"/>
                  <a:pt x="42" y="262"/>
                </a:cubicBezTo>
                <a:cubicBezTo>
                  <a:pt x="42" y="262"/>
                  <a:pt x="42" y="388"/>
                  <a:pt x="63" y="597"/>
                </a:cubicBezTo>
                <a:cubicBezTo>
                  <a:pt x="84" y="702"/>
                  <a:pt x="84" y="827"/>
                  <a:pt x="105" y="994"/>
                </a:cubicBezTo>
                <a:cubicBezTo>
                  <a:pt x="147" y="1141"/>
                  <a:pt x="168" y="1308"/>
                  <a:pt x="189" y="1476"/>
                </a:cubicBezTo>
                <a:cubicBezTo>
                  <a:pt x="273" y="1852"/>
                  <a:pt x="377" y="2292"/>
                  <a:pt x="503" y="2731"/>
                </a:cubicBezTo>
                <a:cubicBezTo>
                  <a:pt x="670" y="3191"/>
                  <a:pt x="838" y="3652"/>
                  <a:pt x="1047" y="4133"/>
                </a:cubicBezTo>
                <a:lnTo>
                  <a:pt x="1130" y="4300"/>
                </a:lnTo>
                <a:lnTo>
                  <a:pt x="1214" y="4489"/>
                </a:lnTo>
                <a:cubicBezTo>
                  <a:pt x="1256" y="4593"/>
                  <a:pt x="1319" y="4698"/>
                  <a:pt x="1361" y="4823"/>
                </a:cubicBezTo>
                <a:lnTo>
                  <a:pt x="1674" y="5451"/>
                </a:lnTo>
                <a:cubicBezTo>
                  <a:pt x="1779" y="5660"/>
                  <a:pt x="1863" y="5849"/>
                  <a:pt x="1947" y="6037"/>
                </a:cubicBezTo>
                <a:cubicBezTo>
                  <a:pt x="2030" y="6225"/>
                  <a:pt x="2093" y="6372"/>
                  <a:pt x="2156" y="6539"/>
                </a:cubicBezTo>
                <a:cubicBezTo>
                  <a:pt x="2260" y="6853"/>
                  <a:pt x="2344" y="7083"/>
                  <a:pt x="2365" y="7272"/>
                </a:cubicBezTo>
                <a:cubicBezTo>
                  <a:pt x="2386" y="7418"/>
                  <a:pt x="2386" y="7502"/>
                  <a:pt x="2386" y="7502"/>
                </a:cubicBezTo>
                <a:cubicBezTo>
                  <a:pt x="2386" y="7627"/>
                  <a:pt x="2491" y="7711"/>
                  <a:pt x="2616" y="7795"/>
                </a:cubicBezTo>
                <a:cubicBezTo>
                  <a:pt x="2679" y="7836"/>
                  <a:pt x="2783" y="7899"/>
                  <a:pt x="2867" y="7920"/>
                </a:cubicBezTo>
                <a:cubicBezTo>
                  <a:pt x="2930" y="7962"/>
                  <a:pt x="3035" y="8025"/>
                  <a:pt x="3139" y="8046"/>
                </a:cubicBezTo>
                <a:cubicBezTo>
                  <a:pt x="3244" y="8067"/>
                  <a:pt x="3348" y="8108"/>
                  <a:pt x="3453" y="8108"/>
                </a:cubicBezTo>
                <a:cubicBezTo>
                  <a:pt x="3516" y="8108"/>
                  <a:pt x="3558" y="8067"/>
                  <a:pt x="3620" y="8046"/>
                </a:cubicBezTo>
                <a:cubicBezTo>
                  <a:pt x="3662" y="8025"/>
                  <a:pt x="3725" y="8004"/>
                  <a:pt x="3746" y="7962"/>
                </a:cubicBezTo>
                <a:cubicBezTo>
                  <a:pt x="3955" y="7899"/>
                  <a:pt x="4060" y="7627"/>
                  <a:pt x="4018" y="7376"/>
                </a:cubicBezTo>
                <a:cubicBezTo>
                  <a:pt x="4018" y="7376"/>
                  <a:pt x="3976" y="7209"/>
                  <a:pt x="3934" y="6958"/>
                </a:cubicBezTo>
                <a:cubicBezTo>
                  <a:pt x="3871" y="6686"/>
                  <a:pt x="3746" y="6351"/>
                  <a:pt x="3599" y="5974"/>
                </a:cubicBezTo>
                <a:cubicBezTo>
                  <a:pt x="3516" y="5807"/>
                  <a:pt x="3411" y="5619"/>
                  <a:pt x="3307" y="5409"/>
                </a:cubicBezTo>
                <a:cubicBezTo>
                  <a:pt x="3202" y="5221"/>
                  <a:pt x="3097" y="5012"/>
                  <a:pt x="2972" y="4803"/>
                </a:cubicBezTo>
                <a:cubicBezTo>
                  <a:pt x="2825" y="4593"/>
                  <a:pt x="2700" y="4384"/>
                  <a:pt x="2574" y="4196"/>
                </a:cubicBezTo>
                <a:cubicBezTo>
                  <a:pt x="2491" y="4091"/>
                  <a:pt x="2449" y="3987"/>
                  <a:pt x="2365" y="3882"/>
                </a:cubicBezTo>
                <a:lnTo>
                  <a:pt x="2260" y="3735"/>
                </a:lnTo>
                <a:lnTo>
                  <a:pt x="2177" y="3568"/>
                </a:lnTo>
                <a:cubicBezTo>
                  <a:pt x="1926" y="3191"/>
                  <a:pt x="1716" y="2773"/>
                  <a:pt x="1507" y="2375"/>
                </a:cubicBezTo>
                <a:cubicBezTo>
                  <a:pt x="1319" y="1978"/>
                  <a:pt x="1110" y="1622"/>
                  <a:pt x="984" y="1266"/>
                </a:cubicBezTo>
                <a:cubicBezTo>
                  <a:pt x="900" y="1120"/>
                  <a:pt x="838" y="953"/>
                  <a:pt x="796" y="827"/>
                </a:cubicBezTo>
                <a:cubicBezTo>
                  <a:pt x="733" y="702"/>
                  <a:pt x="691" y="576"/>
                  <a:pt x="670" y="471"/>
                </a:cubicBezTo>
                <a:cubicBezTo>
                  <a:pt x="586" y="262"/>
                  <a:pt x="566" y="158"/>
                  <a:pt x="566" y="158"/>
                </a:cubicBezTo>
                <a:cubicBezTo>
                  <a:pt x="514" y="72"/>
                  <a:pt x="420" y="0"/>
                  <a:pt x="296"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flipH="1">
            <a:off x="645227" y="3598541"/>
            <a:ext cx="101359" cy="240840"/>
          </a:xfrm>
          <a:custGeom>
            <a:avLst/>
            <a:gdLst/>
            <a:ahLst/>
            <a:cxnLst/>
            <a:rect l="l" t="t" r="r" b="b"/>
            <a:pathLst>
              <a:path w="2805" h="6665" extrusionOk="0">
                <a:moveTo>
                  <a:pt x="341" y="0"/>
                </a:moveTo>
                <a:cubicBezTo>
                  <a:pt x="292" y="0"/>
                  <a:pt x="239" y="12"/>
                  <a:pt x="189" y="37"/>
                </a:cubicBezTo>
                <a:cubicBezTo>
                  <a:pt x="43" y="79"/>
                  <a:pt x="1" y="183"/>
                  <a:pt x="1" y="267"/>
                </a:cubicBezTo>
                <a:cubicBezTo>
                  <a:pt x="1" y="267"/>
                  <a:pt x="22" y="372"/>
                  <a:pt x="43" y="518"/>
                </a:cubicBezTo>
                <a:cubicBezTo>
                  <a:pt x="106" y="686"/>
                  <a:pt x="147" y="937"/>
                  <a:pt x="231" y="1209"/>
                </a:cubicBezTo>
                <a:cubicBezTo>
                  <a:pt x="315" y="1502"/>
                  <a:pt x="419" y="1815"/>
                  <a:pt x="503" y="2150"/>
                </a:cubicBezTo>
                <a:cubicBezTo>
                  <a:pt x="566" y="2485"/>
                  <a:pt x="671" y="2820"/>
                  <a:pt x="733" y="3196"/>
                </a:cubicBezTo>
                <a:lnTo>
                  <a:pt x="754" y="3322"/>
                </a:lnTo>
                <a:lnTo>
                  <a:pt x="754" y="3406"/>
                </a:lnTo>
                <a:lnTo>
                  <a:pt x="775" y="3489"/>
                </a:lnTo>
                <a:cubicBezTo>
                  <a:pt x="817" y="3594"/>
                  <a:pt x="838" y="3699"/>
                  <a:pt x="838" y="3761"/>
                </a:cubicBezTo>
                <a:cubicBezTo>
                  <a:pt x="880" y="3950"/>
                  <a:pt x="922" y="4138"/>
                  <a:pt x="963" y="4326"/>
                </a:cubicBezTo>
                <a:cubicBezTo>
                  <a:pt x="984" y="4494"/>
                  <a:pt x="1047" y="4661"/>
                  <a:pt x="1068" y="4787"/>
                </a:cubicBezTo>
                <a:cubicBezTo>
                  <a:pt x="1089" y="4954"/>
                  <a:pt x="1131" y="5080"/>
                  <a:pt x="1152" y="5205"/>
                </a:cubicBezTo>
                <a:cubicBezTo>
                  <a:pt x="1173" y="5477"/>
                  <a:pt x="1194" y="5644"/>
                  <a:pt x="1173" y="5749"/>
                </a:cubicBezTo>
                <a:lnTo>
                  <a:pt x="1173" y="5854"/>
                </a:lnTo>
                <a:lnTo>
                  <a:pt x="1173" y="5896"/>
                </a:lnTo>
                <a:cubicBezTo>
                  <a:pt x="1152" y="5958"/>
                  <a:pt x="1235" y="6000"/>
                  <a:pt x="1361" y="6105"/>
                </a:cubicBezTo>
                <a:cubicBezTo>
                  <a:pt x="1403" y="6147"/>
                  <a:pt x="1487" y="6209"/>
                  <a:pt x="1549" y="6272"/>
                </a:cubicBezTo>
                <a:cubicBezTo>
                  <a:pt x="1612" y="6356"/>
                  <a:pt x="1675" y="6440"/>
                  <a:pt x="1780" y="6481"/>
                </a:cubicBezTo>
                <a:cubicBezTo>
                  <a:pt x="1863" y="6565"/>
                  <a:pt x="1968" y="6628"/>
                  <a:pt x="2031" y="6649"/>
                </a:cubicBezTo>
                <a:cubicBezTo>
                  <a:pt x="2083" y="6659"/>
                  <a:pt x="2135" y="6664"/>
                  <a:pt x="2188" y="6664"/>
                </a:cubicBezTo>
                <a:cubicBezTo>
                  <a:pt x="2240" y="6664"/>
                  <a:pt x="2292" y="6659"/>
                  <a:pt x="2344" y="6649"/>
                </a:cubicBezTo>
                <a:cubicBezTo>
                  <a:pt x="2356" y="6650"/>
                  <a:pt x="2368" y="6650"/>
                  <a:pt x="2379" y="6650"/>
                </a:cubicBezTo>
                <a:cubicBezTo>
                  <a:pt x="2611" y="6650"/>
                  <a:pt x="2765" y="6449"/>
                  <a:pt x="2805" y="6209"/>
                </a:cubicBezTo>
                <a:lnTo>
                  <a:pt x="2805" y="6105"/>
                </a:lnTo>
                <a:lnTo>
                  <a:pt x="2805" y="5833"/>
                </a:lnTo>
                <a:cubicBezTo>
                  <a:pt x="2805" y="5603"/>
                  <a:pt x="2742" y="5310"/>
                  <a:pt x="2700" y="4996"/>
                </a:cubicBezTo>
                <a:cubicBezTo>
                  <a:pt x="2658" y="4849"/>
                  <a:pt x="2616" y="4682"/>
                  <a:pt x="2554" y="4494"/>
                </a:cubicBezTo>
                <a:cubicBezTo>
                  <a:pt x="2512" y="4347"/>
                  <a:pt x="2449" y="4159"/>
                  <a:pt x="2386" y="3971"/>
                </a:cubicBezTo>
                <a:cubicBezTo>
                  <a:pt x="2324" y="3803"/>
                  <a:pt x="2240" y="3636"/>
                  <a:pt x="2177" y="3447"/>
                </a:cubicBezTo>
                <a:cubicBezTo>
                  <a:pt x="2135" y="3385"/>
                  <a:pt x="2114" y="3301"/>
                  <a:pt x="2072" y="3196"/>
                </a:cubicBezTo>
                <a:lnTo>
                  <a:pt x="2031" y="3134"/>
                </a:lnTo>
                <a:lnTo>
                  <a:pt x="2010" y="3071"/>
                </a:lnTo>
                <a:lnTo>
                  <a:pt x="1968" y="2903"/>
                </a:lnTo>
                <a:cubicBezTo>
                  <a:pt x="1821" y="2506"/>
                  <a:pt x="1654" y="2150"/>
                  <a:pt x="1487" y="1815"/>
                </a:cubicBezTo>
                <a:cubicBezTo>
                  <a:pt x="1340" y="1460"/>
                  <a:pt x="1152" y="1188"/>
                  <a:pt x="984" y="916"/>
                </a:cubicBezTo>
                <a:cubicBezTo>
                  <a:pt x="838" y="686"/>
                  <a:pt x="733" y="476"/>
                  <a:pt x="650" y="309"/>
                </a:cubicBezTo>
                <a:cubicBezTo>
                  <a:pt x="566" y="162"/>
                  <a:pt x="524" y="79"/>
                  <a:pt x="524" y="79"/>
                </a:cubicBezTo>
                <a:cubicBezTo>
                  <a:pt x="486" y="28"/>
                  <a:pt x="417" y="0"/>
                  <a:pt x="341"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flipH="1">
            <a:off x="469068" y="3748031"/>
            <a:ext cx="241960" cy="121016"/>
          </a:xfrm>
          <a:custGeom>
            <a:avLst/>
            <a:gdLst/>
            <a:ahLst/>
            <a:cxnLst/>
            <a:rect l="l" t="t" r="r" b="b"/>
            <a:pathLst>
              <a:path w="6696" h="3349" extrusionOk="0">
                <a:moveTo>
                  <a:pt x="3348" y="1"/>
                </a:moveTo>
                <a:cubicBezTo>
                  <a:pt x="1528" y="1"/>
                  <a:pt x="0" y="1487"/>
                  <a:pt x="0" y="3349"/>
                </a:cubicBezTo>
                <a:lnTo>
                  <a:pt x="6696" y="3349"/>
                </a:lnTo>
                <a:cubicBezTo>
                  <a:pt x="6696" y="1487"/>
                  <a:pt x="5210" y="1"/>
                  <a:pt x="3348"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flipH="1">
            <a:off x="625569" y="3785106"/>
            <a:ext cx="170160" cy="84700"/>
          </a:xfrm>
          <a:custGeom>
            <a:avLst/>
            <a:gdLst/>
            <a:ahLst/>
            <a:cxnLst/>
            <a:rect l="l" t="t" r="r" b="b"/>
            <a:pathLst>
              <a:path w="4709" h="2344" extrusionOk="0">
                <a:moveTo>
                  <a:pt x="2344" y="0"/>
                </a:moveTo>
                <a:cubicBezTo>
                  <a:pt x="1068" y="0"/>
                  <a:pt x="1" y="1046"/>
                  <a:pt x="22" y="2344"/>
                </a:cubicBezTo>
                <a:lnTo>
                  <a:pt x="4709" y="2344"/>
                </a:lnTo>
                <a:cubicBezTo>
                  <a:pt x="4709" y="1046"/>
                  <a:pt x="3663" y="0"/>
                  <a:pt x="2344"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flipH="1">
            <a:off x="340537" y="3825179"/>
            <a:ext cx="86977" cy="43868"/>
          </a:xfrm>
          <a:custGeom>
            <a:avLst/>
            <a:gdLst/>
            <a:ahLst/>
            <a:cxnLst/>
            <a:rect l="l" t="t" r="r" b="b"/>
            <a:pathLst>
              <a:path w="2407" h="1214" extrusionOk="0">
                <a:moveTo>
                  <a:pt x="1214" y="0"/>
                </a:moveTo>
                <a:cubicBezTo>
                  <a:pt x="524" y="0"/>
                  <a:pt x="1" y="565"/>
                  <a:pt x="1" y="1214"/>
                </a:cubicBezTo>
                <a:lnTo>
                  <a:pt x="2407" y="1214"/>
                </a:lnTo>
                <a:cubicBezTo>
                  <a:pt x="2407" y="565"/>
                  <a:pt x="1863" y="0"/>
                  <a:pt x="1214"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0" name="Google Shape;670;p33"/>
          <p:cNvGrpSpPr/>
          <p:nvPr/>
        </p:nvGrpSpPr>
        <p:grpSpPr>
          <a:xfrm>
            <a:off x="2594852" y="2351201"/>
            <a:ext cx="2907501" cy="1518606"/>
            <a:chOff x="4576052" y="2351201"/>
            <a:chExt cx="2907501" cy="1518606"/>
          </a:xfrm>
        </p:grpSpPr>
        <p:sp>
          <p:nvSpPr>
            <p:cNvPr id="671" name="Google Shape;671;p33"/>
            <p:cNvSpPr/>
            <p:nvPr/>
          </p:nvSpPr>
          <p:spPr>
            <a:xfrm flipH="1">
              <a:off x="5316999" y="2876855"/>
              <a:ext cx="353870" cy="344511"/>
            </a:xfrm>
            <a:custGeom>
              <a:avLst/>
              <a:gdLst/>
              <a:ahLst/>
              <a:cxnLst/>
              <a:rect l="l" t="t" r="r" b="b"/>
              <a:pathLst>
                <a:path w="9793" h="9534" extrusionOk="0">
                  <a:moveTo>
                    <a:pt x="4897" y="0"/>
                  </a:moveTo>
                  <a:cubicBezTo>
                    <a:pt x="2362" y="0"/>
                    <a:pt x="249" y="2007"/>
                    <a:pt x="147" y="4546"/>
                  </a:cubicBezTo>
                  <a:cubicBezTo>
                    <a:pt x="0" y="7183"/>
                    <a:pt x="2051" y="9401"/>
                    <a:pt x="4666" y="9526"/>
                  </a:cubicBezTo>
                  <a:cubicBezTo>
                    <a:pt x="4755" y="9531"/>
                    <a:pt x="4844" y="9534"/>
                    <a:pt x="4932" y="9534"/>
                  </a:cubicBezTo>
                  <a:cubicBezTo>
                    <a:pt x="7450" y="9534"/>
                    <a:pt x="9526" y="7534"/>
                    <a:pt x="9667" y="5007"/>
                  </a:cubicBezTo>
                  <a:cubicBezTo>
                    <a:pt x="9793" y="2370"/>
                    <a:pt x="7742" y="152"/>
                    <a:pt x="5127" y="6"/>
                  </a:cubicBezTo>
                  <a:cubicBezTo>
                    <a:pt x="5050" y="2"/>
                    <a:pt x="4973" y="0"/>
                    <a:pt x="4897"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flipH="1">
              <a:off x="5834162" y="2962278"/>
              <a:ext cx="353111" cy="344475"/>
            </a:xfrm>
            <a:custGeom>
              <a:avLst/>
              <a:gdLst/>
              <a:ahLst/>
              <a:cxnLst/>
              <a:rect l="l" t="t" r="r" b="b"/>
              <a:pathLst>
                <a:path w="9772" h="9533" extrusionOk="0">
                  <a:moveTo>
                    <a:pt x="4893" y="1"/>
                  </a:moveTo>
                  <a:cubicBezTo>
                    <a:pt x="2341" y="1"/>
                    <a:pt x="248" y="1987"/>
                    <a:pt x="126" y="4526"/>
                  </a:cubicBezTo>
                  <a:cubicBezTo>
                    <a:pt x="1" y="7162"/>
                    <a:pt x="2030" y="9401"/>
                    <a:pt x="4646" y="9527"/>
                  </a:cubicBezTo>
                  <a:cubicBezTo>
                    <a:pt x="4723" y="9530"/>
                    <a:pt x="4801" y="9532"/>
                    <a:pt x="4877" y="9532"/>
                  </a:cubicBezTo>
                  <a:cubicBezTo>
                    <a:pt x="7412" y="9532"/>
                    <a:pt x="9525" y="7546"/>
                    <a:pt x="9646" y="5007"/>
                  </a:cubicBezTo>
                  <a:cubicBezTo>
                    <a:pt x="9772" y="2350"/>
                    <a:pt x="7742" y="132"/>
                    <a:pt x="5127" y="6"/>
                  </a:cubicBezTo>
                  <a:cubicBezTo>
                    <a:pt x="5049" y="3"/>
                    <a:pt x="4971" y="1"/>
                    <a:pt x="4893"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flipH="1">
              <a:off x="5384281" y="2351201"/>
              <a:ext cx="709980" cy="691949"/>
            </a:xfrm>
            <a:custGeom>
              <a:avLst/>
              <a:gdLst/>
              <a:ahLst/>
              <a:cxnLst/>
              <a:rect l="l" t="t" r="r" b="b"/>
              <a:pathLst>
                <a:path w="19648" h="19149" extrusionOk="0">
                  <a:moveTo>
                    <a:pt x="9813" y="0"/>
                  </a:moveTo>
                  <a:cubicBezTo>
                    <a:pt x="4742" y="0"/>
                    <a:pt x="516" y="3995"/>
                    <a:pt x="272" y="9134"/>
                  </a:cubicBezTo>
                  <a:cubicBezTo>
                    <a:pt x="0" y="14406"/>
                    <a:pt x="4080" y="18884"/>
                    <a:pt x="9374" y="19135"/>
                  </a:cubicBezTo>
                  <a:cubicBezTo>
                    <a:pt x="9541" y="19144"/>
                    <a:pt x="9707" y="19148"/>
                    <a:pt x="9872" y="19148"/>
                  </a:cubicBezTo>
                  <a:cubicBezTo>
                    <a:pt x="14926" y="19148"/>
                    <a:pt x="19133" y="15160"/>
                    <a:pt x="19396" y="10033"/>
                  </a:cubicBezTo>
                  <a:cubicBezTo>
                    <a:pt x="19648" y="4761"/>
                    <a:pt x="15567" y="283"/>
                    <a:pt x="10274" y="11"/>
                  </a:cubicBezTo>
                  <a:cubicBezTo>
                    <a:pt x="10119" y="4"/>
                    <a:pt x="9966" y="0"/>
                    <a:pt x="9813"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flipH="1">
              <a:off x="5683697" y="2628175"/>
              <a:ext cx="83183" cy="1238599"/>
            </a:xfrm>
            <a:custGeom>
              <a:avLst/>
              <a:gdLst/>
              <a:ahLst/>
              <a:cxnLst/>
              <a:rect l="l" t="t" r="r" b="b"/>
              <a:pathLst>
                <a:path w="2302" h="34277" extrusionOk="0">
                  <a:moveTo>
                    <a:pt x="1044" y="1"/>
                  </a:moveTo>
                  <a:cubicBezTo>
                    <a:pt x="1038" y="1"/>
                    <a:pt x="1032" y="2"/>
                    <a:pt x="1025" y="4"/>
                  </a:cubicBezTo>
                  <a:cubicBezTo>
                    <a:pt x="879" y="25"/>
                    <a:pt x="753" y="360"/>
                    <a:pt x="670" y="778"/>
                  </a:cubicBezTo>
                  <a:cubicBezTo>
                    <a:pt x="670" y="778"/>
                    <a:pt x="670" y="799"/>
                    <a:pt x="649" y="862"/>
                  </a:cubicBezTo>
                  <a:cubicBezTo>
                    <a:pt x="649" y="904"/>
                    <a:pt x="628" y="1008"/>
                    <a:pt x="628" y="1113"/>
                  </a:cubicBezTo>
                  <a:cubicBezTo>
                    <a:pt x="607" y="1364"/>
                    <a:pt x="565" y="1699"/>
                    <a:pt x="523" y="2117"/>
                  </a:cubicBezTo>
                  <a:cubicBezTo>
                    <a:pt x="440" y="2975"/>
                    <a:pt x="356" y="4210"/>
                    <a:pt x="356" y="5674"/>
                  </a:cubicBezTo>
                  <a:cubicBezTo>
                    <a:pt x="356" y="7139"/>
                    <a:pt x="440" y="8855"/>
                    <a:pt x="565" y="10696"/>
                  </a:cubicBezTo>
                  <a:cubicBezTo>
                    <a:pt x="628" y="11617"/>
                    <a:pt x="712" y="12558"/>
                    <a:pt x="774" y="13500"/>
                  </a:cubicBezTo>
                  <a:cubicBezTo>
                    <a:pt x="858" y="14420"/>
                    <a:pt x="942" y="15425"/>
                    <a:pt x="984" y="16366"/>
                  </a:cubicBezTo>
                  <a:cubicBezTo>
                    <a:pt x="984" y="16597"/>
                    <a:pt x="1025" y="16848"/>
                    <a:pt x="1025" y="17078"/>
                  </a:cubicBezTo>
                  <a:lnTo>
                    <a:pt x="1025" y="17768"/>
                  </a:lnTo>
                  <a:lnTo>
                    <a:pt x="1025" y="19191"/>
                  </a:lnTo>
                  <a:cubicBezTo>
                    <a:pt x="1025" y="19421"/>
                    <a:pt x="1025" y="19672"/>
                    <a:pt x="984" y="19902"/>
                  </a:cubicBezTo>
                  <a:cubicBezTo>
                    <a:pt x="984" y="20133"/>
                    <a:pt x="963" y="20363"/>
                    <a:pt x="963" y="20593"/>
                  </a:cubicBezTo>
                  <a:cubicBezTo>
                    <a:pt x="942" y="21074"/>
                    <a:pt x="942" y="21514"/>
                    <a:pt x="921" y="21995"/>
                  </a:cubicBezTo>
                  <a:cubicBezTo>
                    <a:pt x="858" y="22895"/>
                    <a:pt x="837" y="23773"/>
                    <a:pt x="774" y="24610"/>
                  </a:cubicBezTo>
                  <a:cubicBezTo>
                    <a:pt x="753" y="25029"/>
                    <a:pt x="753" y="25447"/>
                    <a:pt x="733" y="25824"/>
                  </a:cubicBezTo>
                  <a:cubicBezTo>
                    <a:pt x="733" y="26033"/>
                    <a:pt x="712" y="26221"/>
                    <a:pt x="712" y="26410"/>
                  </a:cubicBezTo>
                  <a:lnTo>
                    <a:pt x="712" y="26535"/>
                  </a:lnTo>
                  <a:lnTo>
                    <a:pt x="712" y="26703"/>
                  </a:lnTo>
                  <a:lnTo>
                    <a:pt x="712" y="26975"/>
                  </a:lnTo>
                  <a:cubicBezTo>
                    <a:pt x="712" y="27707"/>
                    <a:pt x="733" y="28376"/>
                    <a:pt x="733" y="28941"/>
                  </a:cubicBezTo>
                  <a:cubicBezTo>
                    <a:pt x="733" y="29527"/>
                    <a:pt x="712" y="30009"/>
                    <a:pt x="670" y="30427"/>
                  </a:cubicBezTo>
                  <a:cubicBezTo>
                    <a:pt x="649" y="30845"/>
                    <a:pt x="628" y="31159"/>
                    <a:pt x="565" y="31369"/>
                  </a:cubicBezTo>
                  <a:cubicBezTo>
                    <a:pt x="544" y="31473"/>
                    <a:pt x="544" y="31557"/>
                    <a:pt x="544" y="31620"/>
                  </a:cubicBezTo>
                  <a:cubicBezTo>
                    <a:pt x="544" y="31662"/>
                    <a:pt x="523" y="31682"/>
                    <a:pt x="523" y="31682"/>
                  </a:cubicBezTo>
                  <a:cubicBezTo>
                    <a:pt x="461" y="32038"/>
                    <a:pt x="419" y="32352"/>
                    <a:pt x="356" y="32603"/>
                  </a:cubicBezTo>
                  <a:cubicBezTo>
                    <a:pt x="314" y="32875"/>
                    <a:pt x="251" y="33105"/>
                    <a:pt x="230" y="33294"/>
                  </a:cubicBezTo>
                  <a:cubicBezTo>
                    <a:pt x="230" y="33314"/>
                    <a:pt x="230" y="33335"/>
                    <a:pt x="209" y="33356"/>
                  </a:cubicBezTo>
                  <a:cubicBezTo>
                    <a:pt x="209" y="33398"/>
                    <a:pt x="209" y="33398"/>
                    <a:pt x="189" y="33419"/>
                  </a:cubicBezTo>
                  <a:cubicBezTo>
                    <a:pt x="189" y="33461"/>
                    <a:pt x="147" y="33503"/>
                    <a:pt x="147" y="33524"/>
                  </a:cubicBezTo>
                  <a:cubicBezTo>
                    <a:pt x="147" y="33545"/>
                    <a:pt x="126" y="33607"/>
                    <a:pt x="126" y="33628"/>
                  </a:cubicBezTo>
                  <a:cubicBezTo>
                    <a:pt x="126" y="33649"/>
                    <a:pt x="105" y="33670"/>
                    <a:pt x="105" y="33733"/>
                  </a:cubicBezTo>
                  <a:cubicBezTo>
                    <a:pt x="105" y="33754"/>
                    <a:pt x="105" y="33754"/>
                    <a:pt x="84" y="33775"/>
                  </a:cubicBezTo>
                  <a:cubicBezTo>
                    <a:pt x="84" y="33817"/>
                    <a:pt x="84" y="33817"/>
                    <a:pt x="42" y="33838"/>
                  </a:cubicBezTo>
                  <a:cubicBezTo>
                    <a:pt x="42" y="33858"/>
                    <a:pt x="21" y="33879"/>
                    <a:pt x="21" y="33921"/>
                  </a:cubicBezTo>
                  <a:cubicBezTo>
                    <a:pt x="21" y="33963"/>
                    <a:pt x="0" y="34026"/>
                    <a:pt x="21" y="34068"/>
                  </a:cubicBezTo>
                  <a:cubicBezTo>
                    <a:pt x="42" y="34172"/>
                    <a:pt x="147" y="34256"/>
                    <a:pt x="335" y="34277"/>
                  </a:cubicBezTo>
                  <a:cubicBezTo>
                    <a:pt x="523" y="34277"/>
                    <a:pt x="816" y="34193"/>
                    <a:pt x="1046" y="33984"/>
                  </a:cubicBezTo>
                  <a:cubicBezTo>
                    <a:pt x="1297" y="33775"/>
                    <a:pt x="1507" y="33503"/>
                    <a:pt x="1674" y="33147"/>
                  </a:cubicBezTo>
                  <a:cubicBezTo>
                    <a:pt x="1821" y="32812"/>
                    <a:pt x="1967" y="32457"/>
                    <a:pt x="2009" y="32059"/>
                  </a:cubicBezTo>
                  <a:lnTo>
                    <a:pt x="2009" y="32059"/>
                  </a:lnTo>
                  <a:cubicBezTo>
                    <a:pt x="1996" y="32063"/>
                    <a:pt x="1986" y="32065"/>
                    <a:pt x="1978" y="32065"/>
                  </a:cubicBezTo>
                  <a:cubicBezTo>
                    <a:pt x="1946" y="32065"/>
                    <a:pt x="1946" y="32038"/>
                    <a:pt x="1946" y="32038"/>
                  </a:cubicBezTo>
                  <a:cubicBezTo>
                    <a:pt x="1946" y="32038"/>
                    <a:pt x="1946" y="32017"/>
                    <a:pt x="1988" y="31934"/>
                  </a:cubicBezTo>
                  <a:cubicBezTo>
                    <a:pt x="1988" y="31871"/>
                    <a:pt x="2009" y="31766"/>
                    <a:pt x="2030" y="31641"/>
                  </a:cubicBezTo>
                  <a:cubicBezTo>
                    <a:pt x="2051" y="31410"/>
                    <a:pt x="2113" y="31034"/>
                    <a:pt x="2134" y="30594"/>
                  </a:cubicBezTo>
                  <a:cubicBezTo>
                    <a:pt x="2155" y="30155"/>
                    <a:pt x="2197" y="29632"/>
                    <a:pt x="2197" y="29004"/>
                  </a:cubicBezTo>
                  <a:cubicBezTo>
                    <a:pt x="2197" y="28397"/>
                    <a:pt x="2155" y="27728"/>
                    <a:pt x="2134" y="26996"/>
                  </a:cubicBezTo>
                  <a:lnTo>
                    <a:pt x="2134" y="26724"/>
                  </a:lnTo>
                  <a:lnTo>
                    <a:pt x="2134" y="26472"/>
                  </a:lnTo>
                  <a:cubicBezTo>
                    <a:pt x="2134" y="26284"/>
                    <a:pt x="2134" y="26075"/>
                    <a:pt x="2155" y="25887"/>
                  </a:cubicBezTo>
                  <a:cubicBezTo>
                    <a:pt x="2155" y="25489"/>
                    <a:pt x="2197" y="25112"/>
                    <a:pt x="2197" y="24694"/>
                  </a:cubicBezTo>
                  <a:cubicBezTo>
                    <a:pt x="2218" y="23857"/>
                    <a:pt x="2239" y="22957"/>
                    <a:pt x="2260" y="22037"/>
                  </a:cubicBezTo>
                  <a:cubicBezTo>
                    <a:pt x="2260" y="21597"/>
                    <a:pt x="2260" y="21137"/>
                    <a:pt x="2302" y="20656"/>
                  </a:cubicBezTo>
                  <a:lnTo>
                    <a:pt x="2302" y="19944"/>
                  </a:lnTo>
                  <a:lnTo>
                    <a:pt x="2302" y="19212"/>
                  </a:lnTo>
                  <a:cubicBezTo>
                    <a:pt x="2302" y="18731"/>
                    <a:pt x="2260" y="18249"/>
                    <a:pt x="2260" y="17747"/>
                  </a:cubicBezTo>
                  <a:cubicBezTo>
                    <a:pt x="2260" y="17517"/>
                    <a:pt x="2260" y="17266"/>
                    <a:pt x="2239" y="17015"/>
                  </a:cubicBezTo>
                  <a:cubicBezTo>
                    <a:pt x="2239" y="16785"/>
                    <a:pt x="2197" y="16534"/>
                    <a:pt x="2197" y="16283"/>
                  </a:cubicBezTo>
                  <a:cubicBezTo>
                    <a:pt x="2093" y="15299"/>
                    <a:pt x="1988" y="14337"/>
                    <a:pt x="1883" y="13395"/>
                  </a:cubicBezTo>
                  <a:cubicBezTo>
                    <a:pt x="1779" y="12454"/>
                    <a:pt x="1674" y="11512"/>
                    <a:pt x="1569" y="10591"/>
                  </a:cubicBezTo>
                  <a:cubicBezTo>
                    <a:pt x="1360" y="8792"/>
                    <a:pt x="1193" y="7076"/>
                    <a:pt x="1151" y="5653"/>
                  </a:cubicBezTo>
                  <a:cubicBezTo>
                    <a:pt x="1067" y="4210"/>
                    <a:pt x="1088" y="2996"/>
                    <a:pt x="1130" y="2138"/>
                  </a:cubicBezTo>
                  <a:cubicBezTo>
                    <a:pt x="1151" y="1720"/>
                    <a:pt x="1172" y="1385"/>
                    <a:pt x="1172" y="1176"/>
                  </a:cubicBezTo>
                  <a:cubicBezTo>
                    <a:pt x="1172" y="1071"/>
                    <a:pt x="1193" y="967"/>
                    <a:pt x="1193" y="904"/>
                  </a:cubicBezTo>
                  <a:lnTo>
                    <a:pt x="1193" y="841"/>
                  </a:lnTo>
                  <a:cubicBezTo>
                    <a:pt x="1252" y="364"/>
                    <a:pt x="1161" y="1"/>
                    <a:pt x="1044"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flipH="1">
              <a:off x="5617895" y="2688773"/>
              <a:ext cx="124051" cy="335008"/>
            </a:xfrm>
            <a:custGeom>
              <a:avLst/>
              <a:gdLst/>
              <a:ahLst/>
              <a:cxnLst/>
              <a:rect l="l" t="t" r="r" b="b"/>
              <a:pathLst>
                <a:path w="3433" h="9271" extrusionOk="0">
                  <a:moveTo>
                    <a:pt x="3328" y="1"/>
                  </a:moveTo>
                  <a:cubicBezTo>
                    <a:pt x="3286" y="1"/>
                    <a:pt x="3202" y="64"/>
                    <a:pt x="3181" y="168"/>
                  </a:cubicBezTo>
                  <a:cubicBezTo>
                    <a:pt x="3181" y="168"/>
                    <a:pt x="3118" y="315"/>
                    <a:pt x="3076" y="545"/>
                  </a:cubicBezTo>
                  <a:cubicBezTo>
                    <a:pt x="2993" y="775"/>
                    <a:pt x="2888" y="1089"/>
                    <a:pt x="2721" y="1466"/>
                  </a:cubicBezTo>
                  <a:cubicBezTo>
                    <a:pt x="2574" y="1821"/>
                    <a:pt x="2386" y="2261"/>
                    <a:pt x="2177" y="2742"/>
                  </a:cubicBezTo>
                  <a:cubicBezTo>
                    <a:pt x="1967" y="3202"/>
                    <a:pt x="1737" y="3704"/>
                    <a:pt x="1507" y="4207"/>
                  </a:cubicBezTo>
                  <a:cubicBezTo>
                    <a:pt x="1256" y="4709"/>
                    <a:pt x="1068" y="5190"/>
                    <a:pt x="859" y="5692"/>
                  </a:cubicBezTo>
                  <a:cubicBezTo>
                    <a:pt x="733" y="5922"/>
                    <a:pt x="670" y="6173"/>
                    <a:pt x="587" y="6404"/>
                  </a:cubicBezTo>
                  <a:cubicBezTo>
                    <a:pt x="545" y="6508"/>
                    <a:pt x="503" y="6634"/>
                    <a:pt x="482" y="6738"/>
                  </a:cubicBezTo>
                  <a:cubicBezTo>
                    <a:pt x="461" y="6843"/>
                    <a:pt x="440" y="6948"/>
                    <a:pt x="377" y="7052"/>
                  </a:cubicBezTo>
                  <a:cubicBezTo>
                    <a:pt x="356" y="7157"/>
                    <a:pt x="335" y="7261"/>
                    <a:pt x="294" y="7345"/>
                  </a:cubicBezTo>
                  <a:cubicBezTo>
                    <a:pt x="273" y="7450"/>
                    <a:pt x="252" y="7533"/>
                    <a:pt x="210" y="7596"/>
                  </a:cubicBezTo>
                  <a:cubicBezTo>
                    <a:pt x="189" y="7764"/>
                    <a:pt x="147" y="7910"/>
                    <a:pt x="105" y="8036"/>
                  </a:cubicBezTo>
                  <a:cubicBezTo>
                    <a:pt x="63" y="8287"/>
                    <a:pt x="43" y="8433"/>
                    <a:pt x="43" y="8433"/>
                  </a:cubicBezTo>
                  <a:cubicBezTo>
                    <a:pt x="43" y="8496"/>
                    <a:pt x="1" y="8538"/>
                    <a:pt x="1" y="8601"/>
                  </a:cubicBezTo>
                  <a:lnTo>
                    <a:pt x="1" y="8747"/>
                  </a:lnTo>
                  <a:cubicBezTo>
                    <a:pt x="1" y="8852"/>
                    <a:pt x="43" y="8935"/>
                    <a:pt x="63" y="9019"/>
                  </a:cubicBezTo>
                  <a:cubicBezTo>
                    <a:pt x="105" y="9166"/>
                    <a:pt x="189" y="9249"/>
                    <a:pt x="315" y="9270"/>
                  </a:cubicBezTo>
                  <a:cubicBezTo>
                    <a:pt x="419" y="9270"/>
                    <a:pt x="524" y="9228"/>
                    <a:pt x="607" y="9082"/>
                  </a:cubicBezTo>
                  <a:cubicBezTo>
                    <a:pt x="670" y="9040"/>
                    <a:pt x="691" y="8956"/>
                    <a:pt x="712" y="8873"/>
                  </a:cubicBezTo>
                  <a:cubicBezTo>
                    <a:pt x="733" y="8831"/>
                    <a:pt x="733" y="8810"/>
                    <a:pt x="733" y="8747"/>
                  </a:cubicBezTo>
                  <a:cubicBezTo>
                    <a:pt x="796" y="8705"/>
                    <a:pt x="817" y="8642"/>
                    <a:pt x="817" y="8559"/>
                  </a:cubicBezTo>
                  <a:cubicBezTo>
                    <a:pt x="817" y="8559"/>
                    <a:pt x="859" y="8433"/>
                    <a:pt x="879" y="8203"/>
                  </a:cubicBezTo>
                  <a:cubicBezTo>
                    <a:pt x="900" y="8098"/>
                    <a:pt x="921" y="7931"/>
                    <a:pt x="963" y="7785"/>
                  </a:cubicBezTo>
                  <a:cubicBezTo>
                    <a:pt x="984" y="7701"/>
                    <a:pt x="984" y="7638"/>
                    <a:pt x="1005" y="7513"/>
                  </a:cubicBezTo>
                  <a:cubicBezTo>
                    <a:pt x="1026" y="7450"/>
                    <a:pt x="1047" y="7345"/>
                    <a:pt x="1089" y="7241"/>
                  </a:cubicBezTo>
                  <a:lnTo>
                    <a:pt x="1172" y="6927"/>
                  </a:lnTo>
                  <a:cubicBezTo>
                    <a:pt x="1193" y="6822"/>
                    <a:pt x="1214" y="6717"/>
                    <a:pt x="1277" y="6613"/>
                  </a:cubicBezTo>
                  <a:cubicBezTo>
                    <a:pt x="1319" y="6404"/>
                    <a:pt x="1423" y="6153"/>
                    <a:pt x="1507" y="5922"/>
                  </a:cubicBezTo>
                  <a:cubicBezTo>
                    <a:pt x="1654" y="5462"/>
                    <a:pt x="1863" y="4939"/>
                    <a:pt x="2051" y="4437"/>
                  </a:cubicBezTo>
                  <a:cubicBezTo>
                    <a:pt x="2260" y="3935"/>
                    <a:pt x="2449" y="3412"/>
                    <a:pt x="2637" y="2930"/>
                  </a:cubicBezTo>
                  <a:cubicBezTo>
                    <a:pt x="2804" y="2428"/>
                    <a:pt x="2972" y="1989"/>
                    <a:pt x="3076" y="1591"/>
                  </a:cubicBezTo>
                  <a:cubicBezTo>
                    <a:pt x="3202" y="1194"/>
                    <a:pt x="3286" y="859"/>
                    <a:pt x="3328" y="629"/>
                  </a:cubicBezTo>
                  <a:cubicBezTo>
                    <a:pt x="3390" y="378"/>
                    <a:pt x="3411" y="252"/>
                    <a:pt x="3411" y="252"/>
                  </a:cubicBezTo>
                  <a:cubicBezTo>
                    <a:pt x="3432" y="127"/>
                    <a:pt x="3411" y="1"/>
                    <a:pt x="3328"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3"/>
            <p:cNvSpPr/>
            <p:nvPr/>
          </p:nvSpPr>
          <p:spPr>
            <a:xfrm flipH="1">
              <a:off x="5732840" y="2685485"/>
              <a:ext cx="108152" cy="211245"/>
            </a:xfrm>
            <a:custGeom>
              <a:avLst/>
              <a:gdLst/>
              <a:ahLst/>
              <a:cxnLst/>
              <a:rect l="l" t="t" r="r" b="b"/>
              <a:pathLst>
                <a:path w="2993" h="5846" extrusionOk="0">
                  <a:moveTo>
                    <a:pt x="120" y="1"/>
                  </a:moveTo>
                  <a:cubicBezTo>
                    <a:pt x="106" y="1"/>
                    <a:pt x="94" y="3"/>
                    <a:pt x="84" y="8"/>
                  </a:cubicBezTo>
                  <a:cubicBezTo>
                    <a:pt x="22" y="29"/>
                    <a:pt x="1" y="113"/>
                    <a:pt x="22" y="197"/>
                  </a:cubicBezTo>
                  <a:cubicBezTo>
                    <a:pt x="22" y="197"/>
                    <a:pt x="63" y="259"/>
                    <a:pt x="126" y="427"/>
                  </a:cubicBezTo>
                  <a:cubicBezTo>
                    <a:pt x="189" y="573"/>
                    <a:pt x="294" y="782"/>
                    <a:pt x="398" y="1034"/>
                  </a:cubicBezTo>
                  <a:cubicBezTo>
                    <a:pt x="503" y="1264"/>
                    <a:pt x="649" y="1557"/>
                    <a:pt x="817" y="1870"/>
                  </a:cubicBezTo>
                  <a:lnTo>
                    <a:pt x="1277" y="2812"/>
                  </a:lnTo>
                  <a:cubicBezTo>
                    <a:pt x="1444" y="3126"/>
                    <a:pt x="1591" y="3461"/>
                    <a:pt x="1695" y="3754"/>
                  </a:cubicBezTo>
                  <a:cubicBezTo>
                    <a:pt x="1758" y="3900"/>
                    <a:pt x="1842" y="4026"/>
                    <a:pt x="1884" y="4193"/>
                  </a:cubicBezTo>
                  <a:cubicBezTo>
                    <a:pt x="1947" y="4319"/>
                    <a:pt x="1988" y="4444"/>
                    <a:pt x="2009" y="4591"/>
                  </a:cubicBezTo>
                  <a:cubicBezTo>
                    <a:pt x="2051" y="4716"/>
                    <a:pt x="2072" y="4821"/>
                    <a:pt x="2114" y="4925"/>
                  </a:cubicBezTo>
                  <a:cubicBezTo>
                    <a:pt x="2156" y="5030"/>
                    <a:pt x="2156" y="5114"/>
                    <a:pt x="2177" y="5176"/>
                  </a:cubicBezTo>
                  <a:cubicBezTo>
                    <a:pt x="2198" y="5260"/>
                    <a:pt x="2198" y="5323"/>
                    <a:pt x="2198" y="5344"/>
                  </a:cubicBezTo>
                  <a:lnTo>
                    <a:pt x="2198" y="5386"/>
                  </a:lnTo>
                  <a:cubicBezTo>
                    <a:pt x="2198" y="5448"/>
                    <a:pt x="2219" y="5490"/>
                    <a:pt x="2260" y="5553"/>
                  </a:cubicBezTo>
                  <a:cubicBezTo>
                    <a:pt x="2281" y="5595"/>
                    <a:pt x="2302" y="5658"/>
                    <a:pt x="2323" y="5679"/>
                  </a:cubicBezTo>
                  <a:cubicBezTo>
                    <a:pt x="2407" y="5762"/>
                    <a:pt x="2491" y="5804"/>
                    <a:pt x="2616" y="5846"/>
                  </a:cubicBezTo>
                  <a:cubicBezTo>
                    <a:pt x="2721" y="5846"/>
                    <a:pt x="2825" y="5783"/>
                    <a:pt x="2909" y="5699"/>
                  </a:cubicBezTo>
                  <a:cubicBezTo>
                    <a:pt x="2930" y="5658"/>
                    <a:pt x="2951" y="5595"/>
                    <a:pt x="2993" y="5532"/>
                  </a:cubicBezTo>
                  <a:cubicBezTo>
                    <a:pt x="2951" y="5469"/>
                    <a:pt x="2951" y="5386"/>
                    <a:pt x="2951" y="5323"/>
                  </a:cubicBezTo>
                  <a:lnTo>
                    <a:pt x="2951" y="5239"/>
                  </a:lnTo>
                  <a:cubicBezTo>
                    <a:pt x="2951" y="5176"/>
                    <a:pt x="2930" y="5135"/>
                    <a:pt x="2930" y="5030"/>
                  </a:cubicBezTo>
                  <a:cubicBezTo>
                    <a:pt x="2909" y="4946"/>
                    <a:pt x="2888" y="4842"/>
                    <a:pt x="2846" y="4716"/>
                  </a:cubicBezTo>
                  <a:cubicBezTo>
                    <a:pt x="2825" y="4611"/>
                    <a:pt x="2784" y="4486"/>
                    <a:pt x="2721" y="4339"/>
                  </a:cubicBezTo>
                  <a:cubicBezTo>
                    <a:pt x="2679" y="4214"/>
                    <a:pt x="2616" y="4067"/>
                    <a:pt x="2553" y="3921"/>
                  </a:cubicBezTo>
                  <a:cubicBezTo>
                    <a:pt x="2470" y="3775"/>
                    <a:pt x="2407" y="3607"/>
                    <a:pt x="2323" y="3482"/>
                  </a:cubicBezTo>
                  <a:cubicBezTo>
                    <a:pt x="2177" y="3168"/>
                    <a:pt x="1988" y="2854"/>
                    <a:pt x="1800" y="2540"/>
                  </a:cubicBezTo>
                  <a:cubicBezTo>
                    <a:pt x="1633" y="2226"/>
                    <a:pt x="1423" y="1912"/>
                    <a:pt x="1235" y="1619"/>
                  </a:cubicBezTo>
                  <a:cubicBezTo>
                    <a:pt x="1047" y="1347"/>
                    <a:pt x="859" y="1075"/>
                    <a:pt x="733" y="845"/>
                  </a:cubicBezTo>
                  <a:cubicBezTo>
                    <a:pt x="607" y="615"/>
                    <a:pt x="482" y="427"/>
                    <a:pt x="398" y="301"/>
                  </a:cubicBezTo>
                  <a:cubicBezTo>
                    <a:pt x="315" y="155"/>
                    <a:pt x="273" y="92"/>
                    <a:pt x="273" y="92"/>
                  </a:cubicBezTo>
                  <a:cubicBezTo>
                    <a:pt x="225" y="28"/>
                    <a:pt x="165" y="1"/>
                    <a:pt x="120"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flipH="1">
              <a:off x="5706353" y="3081812"/>
              <a:ext cx="351630" cy="324203"/>
            </a:xfrm>
            <a:custGeom>
              <a:avLst/>
              <a:gdLst/>
              <a:ahLst/>
              <a:cxnLst/>
              <a:rect l="l" t="t" r="r" b="b"/>
              <a:pathLst>
                <a:path w="9731" h="8972" extrusionOk="0">
                  <a:moveTo>
                    <a:pt x="68" y="0"/>
                  </a:moveTo>
                  <a:cubicBezTo>
                    <a:pt x="44" y="0"/>
                    <a:pt x="27" y="8"/>
                    <a:pt x="22" y="25"/>
                  </a:cubicBezTo>
                  <a:cubicBezTo>
                    <a:pt x="1" y="67"/>
                    <a:pt x="42" y="193"/>
                    <a:pt x="147" y="339"/>
                  </a:cubicBezTo>
                  <a:cubicBezTo>
                    <a:pt x="147" y="339"/>
                    <a:pt x="294" y="465"/>
                    <a:pt x="524" y="674"/>
                  </a:cubicBezTo>
                  <a:cubicBezTo>
                    <a:pt x="754" y="883"/>
                    <a:pt x="1089" y="1197"/>
                    <a:pt x="1549" y="1574"/>
                  </a:cubicBezTo>
                  <a:cubicBezTo>
                    <a:pt x="1967" y="1929"/>
                    <a:pt x="2449" y="2348"/>
                    <a:pt x="2972" y="2787"/>
                  </a:cubicBezTo>
                  <a:cubicBezTo>
                    <a:pt x="3495" y="3226"/>
                    <a:pt x="4081" y="3708"/>
                    <a:pt x="4625" y="4210"/>
                  </a:cubicBezTo>
                  <a:cubicBezTo>
                    <a:pt x="5169" y="4670"/>
                    <a:pt x="5755" y="5172"/>
                    <a:pt x="6257" y="5654"/>
                  </a:cubicBezTo>
                  <a:cubicBezTo>
                    <a:pt x="6508" y="5884"/>
                    <a:pt x="6738" y="6093"/>
                    <a:pt x="6989" y="6323"/>
                  </a:cubicBezTo>
                  <a:cubicBezTo>
                    <a:pt x="7219" y="6532"/>
                    <a:pt x="7428" y="6742"/>
                    <a:pt x="7617" y="6930"/>
                  </a:cubicBezTo>
                  <a:cubicBezTo>
                    <a:pt x="7993" y="7328"/>
                    <a:pt x="8286" y="7641"/>
                    <a:pt x="8496" y="7872"/>
                  </a:cubicBezTo>
                  <a:cubicBezTo>
                    <a:pt x="8705" y="8102"/>
                    <a:pt x="8789" y="8227"/>
                    <a:pt x="8789" y="8227"/>
                  </a:cubicBezTo>
                  <a:cubicBezTo>
                    <a:pt x="8935" y="8436"/>
                    <a:pt x="9081" y="8604"/>
                    <a:pt x="9144" y="8708"/>
                  </a:cubicBezTo>
                  <a:lnTo>
                    <a:pt x="9249" y="8813"/>
                  </a:lnTo>
                  <a:cubicBezTo>
                    <a:pt x="9291" y="8855"/>
                    <a:pt x="9312" y="8918"/>
                    <a:pt x="9353" y="8939"/>
                  </a:cubicBezTo>
                  <a:cubicBezTo>
                    <a:pt x="9392" y="8951"/>
                    <a:pt x="9422" y="8972"/>
                    <a:pt x="9459" y="8972"/>
                  </a:cubicBezTo>
                  <a:cubicBezTo>
                    <a:pt x="9483" y="8972"/>
                    <a:pt x="9509" y="8963"/>
                    <a:pt x="9542" y="8939"/>
                  </a:cubicBezTo>
                  <a:cubicBezTo>
                    <a:pt x="9625" y="8897"/>
                    <a:pt x="9709" y="8792"/>
                    <a:pt x="9709" y="8625"/>
                  </a:cubicBezTo>
                  <a:cubicBezTo>
                    <a:pt x="9730" y="8499"/>
                    <a:pt x="9709" y="8332"/>
                    <a:pt x="9646" y="8206"/>
                  </a:cubicBezTo>
                  <a:cubicBezTo>
                    <a:pt x="9646" y="8081"/>
                    <a:pt x="9605" y="7955"/>
                    <a:pt x="9479" y="7788"/>
                  </a:cubicBezTo>
                  <a:cubicBezTo>
                    <a:pt x="9479" y="7788"/>
                    <a:pt x="9374" y="7641"/>
                    <a:pt x="9144" y="7369"/>
                  </a:cubicBezTo>
                  <a:cubicBezTo>
                    <a:pt x="8935" y="7118"/>
                    <a:pt x="8600" y="6763"/>
                    <a:pt x="8182" y="6386"/>
                  </a:cubicBezTo>
                  <a:cubicBezTo>
                    <a:pt x="7972" y="6198"/>
                    <a:pt x="7763" y="5988"/>
                    <a:pt x="7512" y="5779"/>
                  </a:cubicBezTo>
                  <a:cubicBezTo>
                    <a:pt x="7261" y="5570"/>
                    <a:pt x="7010" y="5340"/>
                    <a:pt x="6738" y="5131"/>
                  </a:cubicBezTo>
                  <a:cubicBezTo>
                    <a:pt x="6215" y="4670"/>
                    <a:pt x="5650" y="4210"/>
                    <a:pt x="5043" y="3729"/>
                  </a:cubicBezTo>
                  <a:cubicBezTo>
                    <a:pt x="4457" y="3268"/>
                    <a:pt x="3871" y="2808"/>
                    <a:pt x="3327" y="2390"/>
                  </a:cubicBezTo>
                  <a:cubicBezTo>
                    <a:pt x="2763" y="1992"/>
                    <a:pt x="2239" y="1594"/>
                    <a:pt x="1800" y="1239"/>
                  </a:cubicBezTo>
                  <a:cubicBezTo>
                    <a:pt x="1361" y="904"/>
                    <a:pt x="984" y="653"/>
                    <a:pt x="733" y="444"/>
                  </a:cubicBezTo>
                  <a:lnTo>
                    <a:pt x="335" y="130"/>
                  </a:lnTo>
                  <a:cubicBezTo>
                    <a:pt x="244" y="54"/>
                    <a:pt x="131" y="0"/>
                    <a:pt x="68"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flipH="1">
              <a:off x="5471223" y="3033572"/>
              <a:ext cx="238202" cy="242213"/>
            </a:xfrm>
            <a:custGeom>
              <a:avLst/>
              <a:gdLst/>
              <a:ahLst/>
              <a:cxnLst/>
              <a:rect l="l" t="t" r="r" b="b"/>
              <a:pathLst>
                <a:path w="6592" h="6703" extrusionOk="0">
                  <a:moveTo>
                    <a:pt x="6487" y="0"/>
                  </a:moveTo>
                  <a:cubicBezTo>
                    <a:pt x="6445" y="0"/>
                    <a:pt x="6340" y="42"/>
                    <a:pt x="6298" y="147"/>
                  </a:cubicBezTo>
                  <a:lnTo>
                    <a:pt x="6152" y="460"/>
                  </a:lnTo>
                  <a:cubicBezTo>
                    <a:pt x="6089" y="565"/>
                    <a:pt x="6026" y="670"/>
                    <a:pt x="5943" y="816"/>
                  </a:cubicBezTo>
                  <a:cubicBezTo>
                    <a:pt x="5880" y="879"/>
                    <a:pt x="5859" y="942"/>
                    <a:pt x="5817" y="1025"/>
                  </a:cubicBezTo>
                  <a:lnTo>
                    <a:pt x="5650" y="1256"/>
                  </a:lnTo>
                  <a:cubicBezTo>
                    <a:pt x="5608" y="1339"/>
                    <a:pt x="5545" y="1402"/>
                    <a:pt x="5461" y="1486"/>
                  </a:cubicBezTo>
                  <a:cubicBezTo>
                    <a:pt x="5420" y="1569"/>
                    <a:pt x="5336" y="1653"/>
                    <a:pt x="5252" y="1716"/>
                  </a:cubicBezTo>
                  <a:cubicBezTo>
                    <a:pt x="5189" y="1800"/>
                    <a:pt x="5127" y="1904"/>
                    <a:pt x="5043" y="1988"/>
                  </a:cubicBezTo>
                  <a:cubicBezTo>
                    <a:pt x="4959" y="2072"/>
                    <a:pt x="4897" y="2134"/>
                    <a:pt x="4813" y="2239"/>
                  </a:cubicBezTo>
                  <a:cubicBezTo>
                    <a:pt x="4729" y="2323"/>
                    <a:pt x="4625" y="2406"/>
                    <a:pt x="4541" y="2511"/>
                  </a:cubicBezTo>
                  <a:cubicBezTo>
                    <a:pt x="4436" y="2595"/>
                    <a:pt x="4373" y="2657"/>
                    <a:pt x="4269" y="2762"/>
                  </a:cubicBezTo>
                  <a:cubicBezTo>
                    <a:pt x="4080" y="2929"/>
                    <a:pt x="3871" y="3076"/>
                    <a:pt x="3662" y="3243"/>
                  </a:cubicBezTo>
                  <a:cubicBezTo>
                    <a:pt x="3244" y="3557"/>
                    <a:pt x="2825" y="3850"/>
                    <a:pt x="2428" y="4122"/>
                  </a:cubicBezTo>
                  <a:cubicBezTo>
                    <a:pt x="2218" y="4269"/>
                    <a:pt x="2051" y="4415"/>
                    <a:pt x="1863" y="4541"/>
                  </a:cubicBezTo>
                  <a:cubicBezTo>
                    <a:pt x="1758" y="4624"/>
                    <a:pt x="1674" y="4687"/>
                    <a:pt x="1591" y="4750"/>
                  </a:cubicBezTo>
                  <a:cubicBezTo>
                    <a:pt x="1528" y="4833"/>
                    <a:pt x="1444" y="4896"/>
                    <a:pt x="1360" y="4938"/>
                  </a:cubicBezTo>
                  <a:cubicBezTo>
                    <a:pt x="1277" y="5001"/>
                    <a:pt x="1214" y="5064"/>
                    <a:pt x="1130" y="5126"/>
                  </a:cubicBezTo>
                  <a:cubicBezTo>
                    <a:pt x="1047" y="5168"/>
                    <a:pt x="1005" y="5231"/>
                    <a:pt x="921" y="5273"/>
                  </a:cubicBezTo>
                  <a:cubicBezTo>
                    <a:pt x="775" y="5378"/>
                    <a:pt x="670" y="5461"/>
                    <a:pt x="607" y="5566"/>
                  </a:cubicBezTo>
                  <a:cubicBezTo>
                    <a:pt x="419" y="5733"/>
                    <a:pt x="335" y="5838"/>
                    <a:pt x="335" y="5838"/>
                  </a:cubicBezTo>
                  <a:lnTo>
                    <a:pt x="231" y="5942"/>
                  </a:lnTo>
                  <a:cubicBezTo>
                    <a:pt x="210" y="5984"/>
                    <a:pt x="189" y="6005"/>
                    <a:pt x="147" y="6068"/>
                  </a:cubicBezTo>
                  <a:cubicBezTo>
                    <a:pt x="105" y="6152"/>
                    <a:pt x="84" y="6214"/>
                    <a:pt x="42" y="6298"/>
                  </a:cubicBezTo>
                  <a:cubicBezTo>
                    <a:pt x="0" y="6466"/>
                    <a:pt x="21" y="6570"/>
                    <a:pt x="105" y="6633"/>
                  </a:cubicBezTo>
                  <a:cubicBezTo>
                    <a:pt x="154" y="6682"/>
                    <a:pt x="217" y="6702"/>
                    <a:pt x="287" y="6702"/>
                  </a:cubicBezTo>
                  <a:cubicBezTo>
                    <a:pt x="336" y="6702"/>
                    <a:pt x="388" y="6692"/>
                    <a:pt x="440" y="6675"/>
                  </a:cubicBezTo>
                  <a:cubicBezTo>
                    <a:pt x="523" y="6633"/>
                    <a:pt x="565" y="6612"/>
                    <a:pt x="649" y="6570"/>
                  </a:cubicBezTo>
                  <a:cubicBezTo>
                    <a:pt x="691" y="6570"/>
                    <a:pt x="754" y="6486"/>
                    <a:pt x="837" y="6403"/>
                  </a:cubicBezTo>
                  <a:cubicBezTo>
                    <a:pt x="837" y="6403"/>
                    <a:pt x="921" y="6319"/>
                    <a:pt x="1109" y="6173"/>
                  </a:cubicBezTo>
                  <a:cubicBezTo>
                    <a:pt x="1172" y="6089"/>
                    <a:pt x="1277" y="6005"/>
                    <a:pt x="1381" y="5901"/>
                  </a:cubicBezTo>
                  <a:cubicBezTo>
                    <a:pt x="1444" y="5859"/>
                    <a:pt x="1528" y="5796"/>
                    <a:pt x="1570" y="5754"/>
                  </a:cubicBezTo>
                  <a:cubicBezTo>
                    <a:pt x="1653" y="5691"/>
                    <a:pt x="1695" y="5650"/>
                    <a:pt x="1779" y="5566"/>
                  </a:cubicBezTo>
                  <a:cubicBezTo>
                    <a:pt x="1863" y="5524"/>
                    <a:pt x="1925" y="5440"/>
                    <a:pt x="2009" y="5378"/>
                  </a:cubicBezTo>
                  <a:cubicBezTo>
                    <a:pt x="2093" y="5315"/>
                    <a:pt x="2176" y="5252"/>
                    <a:pt x="2281" y="5168"/>
                  </a:cubicBezTo>
                  <a:cubicBezTo>
                    <a:pt x="2448" y="5043"/>
                    <a:pt x="2637" y="4896"/>
                    <a:pt x="2825" y="4729"/>
                  </a:cubicBezTo>
                  <a:cubicBezTo>
                    <a:pt x="3223" y="4415"/>
                    <a:pt x="3641" y="4101"/>
                    <a:pt x="4018" y="3745"/>
                  </a:cubicBezTo>
                  <a:cubicBezTo>
                    <a:pt x="4248" y="3557"/>
                    <a:pt x="4415" y="3369"/>
                    <a:pt x="4625" y="3181"/>
                  </a:cubicBezTo>
                  <a:cubicBezTo>
                    <a:pt x="4729" y="3118"/>
                    <a:pt x="4813" y="3013"/>
                    <a:pt x="4917" y="2909"/>
                  </a:cubicBezTo>
                  <a:cubicBezTo>
                    <a:pt x="5001" y="2804"/>
                    <a:pt x="5106" y="2720"/>
                    <a:pt x="5189" y="2616"/>
                  </a:cubicBezTo>
                  <a:cubicBezTo>
                    <a:pt x="5252" y="2511"/>
                    <a:pt x="5336" y="2427"/>
                    <a:pt x="5420" y="2323"/>
                  </a:cubicBezTo>
                  <a:cubicBezTo>
                    <a:pt x="5503" y="2239"/>
                    <a:pt x="5545" y="2134"/>
                    <a:pt x="5629" y="2030"/>
                  </a:cubicBezTo>
                  <a:cubicBezTo>
                    <a:pt x="5713" y="1925"/>
                    <a:pt x="5754" y="1862"/>
                    <a:pt x="5817" y="1758"/>
                  </a:cubicBezTo>
                  <a:cubicBezTo>
                    <a:pt x="5859" y="1653"/>
                    <a:pt x="5922" y="1569"/>
                    <a:pt x="5964" y="1486"/>
                  </a:cubicBezTo>
                  <a:cubicBezTo>
                    <a:pt x="6005" y="1402"/>
                    <a:pt x="6068" y="1297"/>
                    <a:pt x="6110" y="1235"/>
                  </a:cubicBezTo>
                  <a:cubicBezTo>
                    <a:pt x="6173" y="1151"/>
                    <a:pt x="6194" y="1067"/>
                    <a:pt x="6236" y="984"/>
                  </a:cubicBezTo>
                  <a:cubicBezTo>
                    <a:pt x="6298" y="837"/>
                    <a:pt x="6361" y="712"/>
                    <a:pt x="6403" y="607"/>
                  </a:cubicBezTo>
                  <a:cubicBezTo>
                    <a:pt x="6487" y="398"/>
                    <a:pt x="6529" y="251"/>
                    <a:pt x="6529" y="251"/>
                  </a:cubicBezTo>
                  <a:cubicBezTo>
                    <a:pt x="6591" y="126"/>
                    <a:pt x="6570" y="21"/>
                    <a:pt x="6487"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flipH="1">
              <a:off x="5822057" y="3151011"/>
              <a:ext cx="272964" cy="132579"/>
            </a:xfrm>
            <a:custGeom>
              <a:avLst/>
              <a:gdLst/>
              <a:ahLst/>
              <a:cxnLst/>
              <a:rect l="l" t="t" r="r" b="b"/>
              <a:pathLst>
                <a:path w="7554" h="3669" extrusionOk="0">
                  <a:moveTo>
                    <a:pt x="47" y="0"/>
                  </a:moveTo>
                  <a:cubicBezTo>
                    <a:pt x="18" y="0"/>
                    <a:pt x="0" y="6"/>
                    <a:pt x="0" y="14"/>
                  </a:cubicBezTo>
                  <a:cubicBezTo>
                    <a:pt x="0" y="35"/>
                    <a:pt x="63" y="98"/>
                    <a:pt x="168" y="140"/>
                  </a:cubicBezTo>
                  <a:cubicBezTo>
                    <a:pt x="168" y="140"/>
                    <a:pt x="272" y="203"/>
                    <a:pt x="440" y="307"/>
                  </a:cubicBezTo>
                  <a:cubicBezTo>
                    <a:pt x="628" y="391"/>
                    <a:pt x="900" y="537"/>
                    <a:pt x="1235" y="663"/>
                  </a:cubicBezTo>
                  <a:cubicBezTo>
                    <a:pt x="1549" y="830"/>
                    <a:pt x="1946" y="977"/>
                    <a:pt x="2323" y="1144"/>
                  </a:cubicBezTo>
                  <a:cubicBezTo>
                    <a:pt x="2741" y="1291"/>
                    <a:pt x="3160" y="1479"/>
                    <a:pt x="3620" y="1667"/>
                  </a:cubicBezTo>
                  <a:cubicBezTo>
                    <a:pt x="4060" y="1855"/>
                    <a:pt x="4478" y="2023"/>
                    <a:pt x="4876" y="2211"/>
                  </a:cubicBezTo>
                  <a:cubicBezTo>
                    <a:pt x="5085" y="2316"/>
                    <a:pt x="5252" y="2400"/>
                    <a:pt x="5440" y="2504"/>
                  </a:cubicBezTo>
                  <a:cubicBezTo>
                    <a:pt x="5629" y="2588"/>
                    <a:pt x="5775" y="2692"/>
                    <a:pt x="5943" y="2755"/>
                  </a:cubicBezTo>
                  <a:cubicBezTo>
                    <a:pt x="6257" y="2923"/>
                    <a:pt x="6487" y="3069"/>
                    <a:pt x="6654" y="3216"/>
                  </a:cubicBezTo>
                  <a:cubicBezTo>
                    <a:pt x="6801" y="3320"/>
                    <a:pt x="6905" y="3383"/>
                    <a:pt x="6905" y="3383"/>
                  </a:cubicBezTo>
                  <a:cubicBezTo>
                    <a:pt x="7073" y="3488"/>
                    <a:pt x="7198" y="3571"/>
                    <a:pt x="7303" y="3634"/>
                  </a:cubicBezTo>
                  <a:cubicBezTo>
                    <a:pt x="7364" y="3659"/>
                    <a:pt x="7425" y="3669"/>
                    <a:pt x="7470" y="3669"/>
                  </a:cubicBezTo>
                  <a:cubicBezTo>
                    <a:pt x="7501" y="3669"/>
                    <a:pt x="7524" y="3664"/>
                    <a:pt x="7533" y="3655"/>
                  </a:cubicBezTo>
                  <a:cubicBezTo>
                    <a:pt x="7554" y="3592"/>
                    <a:pt x="7554" y="3529"/>
                    <a:pt x="7491" y="3446"/>
                  </a:cubicBezTo>
                  <a:cubicBezTo>
                    <a:pt x="7449" y="3383"/>
                    <a:pt x="7407" y="3341"/>
                    <a:pt x="7345" y="3278"/>
                  </a:cubicBezTo>
                  <a:lnTo>
                    <a:pt x="7282" y="3216"/>
                  </a:lnTo>
                  <a:lnTo>
                    <a:pt x="7114" y="3048"/>
                  </a:lnTo>
                  <a:cubicBezTo>
                    <a:pt x="7114" y="3048"/>
                    <a:pt x="7010" y="2964"/>
                    <a:pt x="6863" y="2860"/>
                  </a:cubicBezTo>
                  <a:cubicBezTo>
                    <a:pt x="6675" y="2755"/>
                    <a:pt x="6403" y="2609"/>
                    <a:pt x="6089" y="2420"/>
                  </a:cubicBezTo>
                  <a:cubicBezTo>
                    <a:pt x="5943" y="2337"/>
                    <a:pt x="5754" y="2232"/>
                    <a:pt x="5566" y="2169"/>
                  </a:cubicBezTo>
                  <a:cubicBezTo>
                    <a:pt x="5399" y="2065"/>
                    <a:pt x="5189" y="1981"/>
                    <a:pt x="5001" y="1897"/>
                  </a:cubicBezTo>
                  <a:cubicBezTo>
                    <a:pt x="4583" y="1709"/>
                    <a:pt x="4164" y="1563"/>
                    <a:pt x="3704" y="1374"/>
                  </a:cubicBezTo>
                  <a:cubicBezTo>
                    <a:pt x="3264" y="1228"/>
                    <a:pt x="2825" y="1060"/>
                    <a:pt x="2407" y="914"/>
                  </a:cubicBezTo>
                  <a:cubicBezTo>
                    <a:pt x="1988" y="747"/>
                    <a:pt x="1591" y="621"/>
                    <a:pt x="1277" y="495"/>
                  </a:cubicBezTo>
                  <a:cubicBezTo>
                    <a:pt x="942" y="349"/>
                    <a:pt x="691" y="244"/>
                    <a:pt x="503" y="182"/>
                  </a:cubicBezTo>
                  <a:cubicBezTo>
                    <a:pt x="314" y="98"/>
                    <a:pt x="210" y="35"/>
                    <a:pt x="210" y="35"/>
                  </a:cubicBezTo>
                  <a:cubicBezTo>
                    <a:pt x="148" y="11"/>
                    <a:pt x="87" y="0"/>
                    <a:pt x="47"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flipH="1">
              <a:off x="5896423" y="3022985"/>
              <a:ext cx="65549" cy="187721"/>
            </a:xfrm>
            <a:custGeom>
              <a:avLst/>
              <a:gdLst/>
              <a:ahLst/>
              <a:cxnLst/>
              <a:rect l="l" t="t" r="r" b="b"/>
              <a:pathLst>
                <a:path w="1814" h="5195" extrusionOk="0">
                  <a:moveTo>
                    <a:pt x="64" y="0"/>
                  </a:moveTo>
                  <a:cubicBezTo>
                    <a:pt x="43" y="0"/>
                    <a:pt x="1" y="84"/>
                    <a:pt x="1" y="126"/>
                  </a:cubicBezTo>
                  <a:cubicBezTo>
                    <a:pt x="1" y="126"/>
                    <a:pt x="1" y="209"/>
                    <a:pt x="43" y="335"/>
                  </a:cubicBezTo>
                  <a:cubicBezTo>
                    <a:pt x="64" y="481"/>
                    <a:pt x="64" y="691"/>
                    <a:pt x="85" y="921"/>
                  </a:cubicBezTo>
                  <a:cubicBezTo>
                    <a:pt x="106" y="1151"/>
                    <a:pt x="147" y="1423"/>
                    <a:pt x="210" y="1695"/>
                  </a:cubicBezTo>
                  <a:cubicBezTo>
                    <a:pt x="252" y="1862"/>
                    <a:pt x="273" y="1988"/>
                    <a:pt x="294" y="2155"/>
                  </a:cubicBezTo>
                  <a:cubicBezTo>
                    <a:pt x="315" y="2302"/>
                    <a:pt x="378" y="2469"/>
                    <a:pt x="398" y="2595"/>
                  </a:cubicBezTo>
                  <a:cubicBezTo>
                    <a:pt x="419" y="2741"/>
                    <a:pt x="482" y="2909"/>
                    <a:pt x="524" y="3034"/>
                  </a:cubicBezTo>
                  <a:cubicBezTo>
                    <a:pt x="587" y="3202"/>
                    <a:pt x="608" y="3327"/>
                    <a:pt x="670" y="3474"/>
                  </a:cubicBezTo>
                  <a:lnTo>
                    <a:pt x="817" y="3871"/>
                  </a:lnTo>
                  <a:cubicBezTo>
                    <a:pt x="838" y="3913"/>
                    <a:pt x="880" y="3997"/>
                    <a:pt x="901" y="4059"/>
                  </a:cubicBezTo>
                  <a:lnTo>
                    <a:pt x="984" y="4206"/>
                  </a:lnTo>
                  <a:cubicBezTo>
                    <a:pt x="1089" y="4415"/>
                    <a:pt x="1152" y="4603"/>
                    <a:pt x="1235" y="4729"/>
                  </a:cubicBezTo>
                  <a:cubicBezTo>
                    <a:pt x="1319" y="4854"/>
                    <a:pt x="1340" y="4917"/>
                    <a:pt x="1340" y="4917"/>
                  </a:cubicBezTo>
                  <a:cubicBezTo>
                    <a:pt x="1439" y="5082"/>
                    <a:pt x="1563" y="5195"/>
                    <a:pt x="1663" y="5195"/>
                  </a:cubicBezTo>
                  <a:cubicBezTo>
                    <a:pt x="1690" y="5195"/>
                    <a:pt x="1715" y="5186"/>
                    <a:pt x="1738" y="5168"/>
                  </a:cubicBezTo>
                  <a:cubicBezTo>
                    <a:pt x="1745" y="5172"/>
                    <a:pt x="1751" y="5174"/>
                    <a:pt x="1757" y="5174"/>
                  </a:cubicBezTo>
                  <a:cubicBezTo>
                    <a:pt x="1813" y="5174"/>
                    <a:pt x="1770" y="4983"/>
                    <a:pt x="1675" y="4792"/>
                  </a:cubicBezTo>
                  <a:cubicBezTo>
                    <a:pt x="1675" y="4792"/>
                    <a:pt x="1633" y="4729"/>
                    <a:pt x="1570" y="4603"/>
                  </a:cubicBezTo>
                  <a:cubicBezTo>
                    <a:pt x="1507" y="4499"/>
                    <a:pt x="1424" y="4310"/>
                    <a:pt x="1319" y="4101"/>
                  </a:cubicBezTo>
                  <a:lnTo>
                    <a:pt x="1235" y="3955"/>
                  </a:lnTo>
                  <a:cubicBezTo>
                    <a:pt x="1214" y="3892"/>
                    <a:pt x="1194" y="3850"/>
                    <a:pt x="1152" y="3766"/>
                  </a:cubicBezTo>
                  <a:cubicBezTo>
                    <a:pt x="1110" y="3641"/>
                    <a:pt x="1047" y="3536"/>
                    <a:pt x="1005" y="3411"/>
                  </a:cubicBezTo>
                  <a:cubicBezTo>
                    <a:pt x="942" y="3264"/>
                    <a:pt x="901" y="3139"/>
                    <a:pt x="838" y="2992"/>
                  </a:cubicBezTo>
                  <a:cubicBezTo>
                    <a:pt x="796" y="2846"/>
                    <a:pt x="733" y="2699"/>
                    <a:pt x="691" y="2532"/>
                  </a:cubicBezTo>
                  <a:cubicBezTo>
                    <a:pt x="629" y="2385"/>
                    <a:pt x="608" y="2260"/>
                    <a:pt x="566" y="2093"/>
                  </a:cubicBezTo>
                  <a:cubicBezTo>
                    <a:pt x="503" y="1946"/>
                    <a:pt x="482" y="1800"/>
                    <a:pt x="461" y="1674"/>
                  </a:cubicBezTo>
                  <a:cubicBezTo>
                    <a:pt x="378" y="1381"/>
                    <a:pt x="315" y="1130"/>
                    <a:pt x="273" y="900"/>
                  </a:cubicBezTo>
                  <a:cubicBezTo>
                    <a:pt x="210" y="649"/>
                    <a:pt x="189" y="481"/>
                    <a:pt x="168" y="335"/>
                  </a:cubicBezTo>
                  <a:cubicBezTo>
                    <a:pt x="147" y="209"/>
                    <a:pt x="147" y="126"/>
                    <a:pt x="147" y="126"/>
                  </a:cubicBezTo>
                  <a:cubicBezTo>
                    <a:pt x="106" y="63"/>
                    <a:pt x="85" y="0"/>
                    <a:pt x="64"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flipH="1">
              <a:off x="5534749" y="2994583"/>
              <a:ext cx="65043" cy="193539"/>
            </a:xfrm>
            <a:custGeom>
              <a:avLst/>
              <a:gdLst/>
              <a:ahLst/>
              <a:cxnLst/>
              <a:rect l="l" t="t" r="r" b="b"/>
              <a:pathLst>
                <a:path w="1800" h="5356" extrusionOk="0">
                  <a:moveTo>
                    <a:pt x="1769" y="1"/>
                  </a:moveTo>
                  <a:cubicBezTo>
                    <a:pt x="1766" y="1"/>
                    <a:pt x="1762" y="4"/>
                    <a:pt x="1758" y="12"/>
                  </a:cubicBezTo>
                  <a:cubicBezTo>
                    <a:pt x="1737" y="12"/>
                    <a:pt x="1695" y="54"/>
                    <a:pt x="1674" y="138"/>
                  </a:cubicBezTo>
                  <a:cubicBezTo>
                    <a:pt x="1674" y="138"/>
                    <a:pt x="1674" y="221"/>
                    <a:pt x="1653" y="347"/>
                  </a:cubicBezTo>
                  <a:cubicBezTo>
                    <a:pt x="1632" y="472"/>
                    <a:pt x="1591" y="682"/>
                    <a:pt x="1570" y="912"/>
                  </a:cubicBezTo>
                  <a:cubicBezTo>
                    <a:pt x="1549" y="1163"/>
                    <a:pt x="1486" y="1435"/>
                    <a:pt x="1444" y="1728"/>
                  </a:cubicBezTo>
                  <a:cubicBezTo>
                    <a:pt x="1381" y="2021"/>
                    <a:pt x="1298" y="2335"/>
                    <a:pt x="1235" y="2648"/>
                  </a:cubicBezTo>
                  <a:cubicBezTo>
                    <a:pt x="1151" y="2962"/>
                    <a:pt x="1067" y="3276"/>
                    <a:pt x="963" y="3527"/>
                  </a:cubicBezTo>
                  <a:lnTo>
                    <a:pt x="816" y="3925"/>
                  </a:lnTo>
                  <a:cubicBezTo>
                    <a:pt x="754" y="4050"/>
                    <a:pt x="712" y="4155"/>
                    <a:pt x="649" y="4260"/>
                  </a:cubicBezTo>
                  <a:cubicBezTo>
                    <a:pt x="544" y="4469"/>
                    <a:pt x="440" y="4636"/>
                    <a:pt x="356" y="4741"/>
                  </a:cubicBezTo>
                  <a:cubicBezTo>
                    <a:pt x="293" y="4845"/>
                    <a:pt x="230" y="4887"/>
                    <a:pt x="230" y="4887"/>
                  </a:cubicBezTo>
                  <a:cubicBezTo>
                    <a:pt x="210" y="4950"/>
                    <a:pt x="147" y="4971"/>
                    <a:pt x="126" y="4992"/>
                  </a:cubicBezTo>
                  <a:cubicBezTo>
                    <a:pt x="105" y="5034"/>
                    <a:pt x="84" y="5076"/>
                    <a:pt x="42" y="5096"/>
                  </a:cubicBezTo>
                  <a:cubicBezTo>
                    <a:pt x="0" y="5159"/>
                    <a:pt x="0" y="5243"/>
                    <a:pt x="21" y="5285"/>
                  </a:cubicBezTo>
                  <a:cubicBezTo>
                    <a:pt x="37" y="5332"/>
                    <a:pt x="76" y="5355"/>
                    <a:pt x="139" y="5355"/>
                  </a:cubicBezTo>
                  <a:cubicBezTo>
                    <a:pt x="160" y="5355"/>
                    <a:pt x="183" y="5353"/>
                    <a:pt x="210" y="5348"/>
                  </a:cubicBezTo>
                  <a:cubicBezTo>
                    <a:pt x="251" y="5348"/>
                    <a:pt x="314" y="5306"/>
                    <a:pt x="356" y="5285"/>
                  </a:cubicBezTo>
                  <a:cubicBezTo>
                    <a:pt x="419" y="5285"/>
                    <a:pt x="461" y="5264"/>
                    <a:pt x="523" y="5180"/>
                  </a:cubicBezTo>
                  <a:cubicBezTo>
                    <a:pt x="523" y="5180"/>
                    <a:pt x="586" y="5138"/>
                    <a:pt x="691" y="4992"/>
                  </a:cubicBezTo>
                  <a:cubicBezTo>
                    <a:pt x="754" y="4866"/>
                    <a:pt x="900" y="4678"/>
                    <a:pt x="984" y="4448"/>
                  </a:cubicBezTo>
                  <a:cubicBezTo>
                    <a:pt x="1046" y="4343"/>
                    <a:pt x="1109" y="4218"/>
                    <a:pt x="1151" y="4092"/>
                  </a:cubicBezTo>
                  <a:cubicBezTo>
                    <a:pt x="1193" y="3946"/>
                    <a:pt x="1256" y="3799"/>
                    <a:pt x="1277" y="3674"/>
                  </a:cubicBezTo>
                  <a:cubicBezTo>
                    <a:pt x="1360" y="3381"/>
                    <a:pt x="1444" y="3067"/>
                    <a:pt x="1507" y="2732"/>
                  </a:cubicBezTo>
                  <a:cubicBezTo>
                    <a:pt x="1570" y="2418"/>
                    <a:pt x="1632" y="2063"/>
                    <a:pt x="1674" y="1791"/>
                  </a:cubicBezTo>
                  <a:cubicBezTo>
                    <a:pt x="1716" y="1477"/>
                    <a:pt x="1758" y="1205"/>
                    <a:pt x="1758" y="954"/>
                  </a:cubicBezTo>
                  <a:cubicBezTo>
                    <a:pt x="1779" y="703"/>
                    <a:pt x="1779" y="493"/>
                    <a:pt x="1800" y="368"/>
                  </a:cubicBezTo>
                  <a:lnTo>
                    <a:pt x="1800" y="138"/>
                  </a:lnTo>
                  <a:cubicBezTo>
                    <a:pt x="1800" y="69"/>
                    <a:pt x="1786" y="1"/>
                    <a:pt x="1769"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flipH="1">
              <a:off x="5676108" y="3734445"/>
              <a:ext cx="269965" cy="134603"/>
            </a:xfrm>
            <a:custGeom>
              <a:avLst/>
              <a:gdLst/>
              <a:ahLst/>
              <a:cxnLst/>
              <a:rect l="l" t="t" r="r" b="b"/>
              <a:pathLst>
                <a:path w="7471" h="3725" extrusionOk="0">
                  <a:moveTo>
                    <a:pt x="3746" y="0"/>
                  </a:moveTo>
                  <a:cubicBezTo>
                    <a:pt x="1695" y="0"/>
                    <a:pt x="21" y="1674"/>
                    <a:pt x="0" y="3725"/>
                  </a:cubicBezTo>
                  <a:lnTo>
                    <a:pt x="7470" y="3725"/>
                  </a:lnTo>
                  <a:cubicBezTo>
                    <a:pt x="7470" y="1674"/>
                    <a:pt x="5817" y="0"/>
                    <a:pt x="3746"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flipH="1">
              <a:off x="5850784" y="3775277"/>
              <a:ext cx="188299" cy="94529"/>
            </a:xfrm>
            <a:custGeom>
              <a:avLst/>
              <a:gdLst/>
              <a:ahLst/>
              <a:cxnLst/>
              <a:rect l="l" t="t" r="r" b="b"/>
              <a:pathLst>
                <a:path w="5211" h="2616" extrusionOk="0">
                  <a:moveTo>
                    <a:pt x="2595" y="0"/>
                  </a:moveTo>
                  <a:cubicBezTo>
                    <a:pt x="1151" y="0"/>
                    <a:pt x="1" y="1151"/>
                    <a:pt x="1" y="2616"/>
                  </a:cubicBezTo>
                  <a:lnTo>
                    <a:pt x="5211" y="2616"/>
                  </a:lnTo>
                  <a:cubicBezTo>
                    <a:pt x="5211" y="1172"/>
                    <a:pt x="4018" y="0"/>
                    <a:pt x="2595"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flipH="1">
              <a:off x="5534749" y="3820626"/>
              <a:ext cx="96047" cy="48421"/>
            </a:xfrm>
            <a:custGeom>
              <a:avLst/>
              <a:gdLst/>
              <a:ahLst/>
              <a:cxnLst/>
              <a:rect l="l" t="t" r="r" b="b"/>
              <a:pathLst>
                <a:path w="2658" h="1340" extrusionOk="0">
                  <a:moveTo>
                    <a:pt x="1319" y="1"/>
                  </a:moveTo>
                  <a:cubicBezTo>
                    <a:pt x="607" y="1"/>
                    <a:pt x="0" y="607"/>
                    <a:pt x="0" y="1340"/>
                  </a:cubicBezTo>
                  <a:lnTo>
                    <a:pt x="2658" y="1340"/>
                  </a:lnTo>
                  <a:cubicBezTo>
                    <a:pt x="2658" y="607"/>
                    <a:pt x="2072" y="1"/>
                    <a:pt x="1319"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flipH="1">
              <a:off x="4576052" y="3537871"/>
              <a:ext cx="662355" cy="331177"/>
            </a:xfrm>
            <a:custGeom>
              <a:avLst/>
              <a:gdLst/>
              <a:ahLst/>
              <a:cxnLst/>
              <a:rect l="l" t="t" r="r" b="b"/>
              <a:pathLst>
                <a:path w="18330" h="9165" extrusionOk="0">
                  <a:moveTo>
                    <a:pt x="9165" y="0"/>
                  </a:moveTo>
                  <a:cubicBezTo>
                    <a:pt x="4102" y="0"/>
                    <a:pt x="1" y="4122"/>
                    <a:pt x="22" y="9165"/>
                  </a:cubicBezTo>
                  <a:lnTo>
                    <a:pt x="18330" y="9165"/>
                  </a:lnTo>
                  <a:cubicBezTo>
                    <a:pt x="18330" y="4122"/>
                    <a:pt x="14229" y="0"/>
                    <a:pt x="9165"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flipH="1">
              <a:off x="5006998" y="3637675"/>
              <a:ext cx="463504" cy="231372"/>
            </a:xfrm>
            <a:custGeom>
              <a:avLst/>
              <a:gdLst/>
              <a:ahLst/>
              <a:cxnLst/>
              <a:rect l="l" t="t" r="r" b="b"/>
              <a:pathLst>
                <a:path w="12827" h="6403" extrusionOk="0">
                  <a:moveTo>
                    <a:pt x="6424" y="0"/>
                  </a:moveTo>
                  <a:cubicBezTo>
                    <a:pt x="2888" y="0"/>
                    <a:pt x="0" y="2867"/>
                    <a:pt x="0" y="6403"/>
                  </a:cubicBezTo>
                  <a:lnTo>
                    <a:pt x="12826" y="6403"/>
                  </a:lnTo>
                  <a:cubicBezTo>
                    <a:pt x="12826" y="2867"/>
                    <a:pt x="9939" y="0"/>
                    <a:pt x="6424"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flipH="1">
              <a:off x="6180443" y="3457182"/>
              <a:ext cx="345559" cy="383139"/>
            </a:xfrm>
            <a:custGeom>
              <a:avLst/>
              <a:gdLst/>
              <a:ahLst/>
              <a:cxnLst/>
              <a:rect l="l" t="t" r="r" b="b"/>
              <a:pathLst>
                <a:path w="9563" h="10603" extrusionOk="0">
                  <a:moveTo>
                    <a:pt x="8686" y="1"/>
                  </a:moveTo>
                  <a:cubicBezTo>
                    <a:pt x="8311" y="1"/>
                    <a:pt x="7830" y="66"/>
                    <a:pt x="7324" y="245"/>
                  </a:cubicBezTo>
                  <a:cubicBezTo>
                    <a:pt x="6676" y="497"/>
                    <a:pt x="5964" y="873"/>
                    <a:pt x="5253" y="1396"/>
                  </a:cubicBezTo>
                  <a:cubicBezTo>
                    <a:pt x="4583" y="1919"/>
                    <a:pt x="3893" y="2547"/>
                    <a:pt x="3265" y="3238"/>
                  </a:cubicBezTo>
                  <a:cubicBezTo>
                    <a:pt x="2010" y="4618"/>
                    <a:pt x="1005" y="6188"/>
                    <a:pt x="440" y="7631"/>
                  </a:cubicBezTo>
                  <a:cubicBezTo>
                    <a:pt x="147" y="8364"/>
                    <a:pt x="22" y="9075"/>
                    <a:pt x="1" y="9640"/>
                  </a:cubicBezTo>
                  <a:cubicBezTo>
                    <a:pt x="1" y="9933"/>
                    <a:pt x="22" y="10163"/>
                    <a:pt x="43" y="10352"/>
                  </a:cubicBezTo>
                  <a:cubicBezTo>
                    <a:pt x="85" y="10498"/>
                    <a:pt x="105" y="10603"/>
                    <a:pt x="105" y="10603"/>
                  </a:cubicBezTo>
                  <a:lnTo>
                    <a:pt x="3286" y="9640"/>
                  </a:lnTo>
                  <a:lnTo>
                    <a:pt x="3265" y="9619"/>
                  </a:lnTo>
                  <a:cubicBezTo>
                    <a:pt x="3244" y="9577"/>
                    <a:pt x="3223" y="9536"/>
                    <a:pt x="3181" y="9452"/>
                  </a:cubicBezTo>
                  <a:cubicBezTo>
                    <a:pt x="3139" y="9284"/>
                    <a:pt x="3077" y="8908"/>
                    <a:pt x="3160" y="8364"/>
                  </a:cubicBezTo>
                  <a:cubicBezTo>
                    <a:pt x="3244" y="7841"/>
                    <a:pt x="3391" y="7150"/>
                    <a:pt x="3663" y="6439"/>
                  </a:cubicBezTo>
                  <a:cubicBezTo>
                    <a:pt x="3893" y="5748"/>
                    <a:pt x="4269" y="5016"/>
                    <a:pt x="4646" y="4284"/>
                  </a:cubicBezTo>
                  <a:cubicBezTo>
                    <a:pt x="5064" y="3572"/>
                    <a:pt x="5546" y="2903"/>
                    <a:pt x="6048" y="2296"/>
                  </a:cubicBezTo>
                  <a:cubicBezTo>
                    <a:pt x="6529" y="1710"/>
                    <a:pt x="7052" y="1208"/>
                    <a:pt x="7575" y="873"/>
                  </a:cubicBezTo>
                  <a:cubicBezTo>
                    <a:pt x="8077" y="559"/>
                    <a:pt x="8580" y="413"/>
                    <a:pt x="8935" y="350"/>
                  </a:cubicBezTo>
                  <a:cubicBezTo>
                    <a:pt x="9019" y="329"/>
                    <a:pt x="9103" y="329"/>
                    <a:pt x="9186" y="329"/>
                  </a:cubicBezTo>
                  <a:lnTo>
                    <a:pt x="9521" y="329"/>
                  </a:lnTo>
                  <a:lnTo>
                    <a:pt x="9563" y="141"/>
                  </a:lnTo>
                  <a:cubicBezTo>
                    <a:pt x="9563" y="141"/>
                    <a:pt x="9521" y="120"/>
                    <a:pt x="9417" y="99"/>
                  </a:cubicBezTo>
                  <a:cubicBezTo>
                    <a:pt x="9354" y="99"/>
                    <a:pt x="9312" y="78"/>
                    <a:pt x="9228" y="36"/>
                  </a:cubicBezTo>
                  <a:cubicBezTo>
                    <a:pt x="9165" y="36"/>
                    <a:pt x="9082" y="36"/>
                    <a:pt x="8977" y="15"/>
                  </a:cubicBezTo>
                  <a:cubicBezTo>
                    <a:pt x="8890" y="6"/>
                    <a:pt x="8792" y="1"/>
                    <a:pt x="8686"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flipH="1">
              <a:off x="5983073" y="3565659"/>
              <a:ext cx="524030" cy="251427"/>
            </a:xfrm>
            <a:custGeom>
              <a:avLst/>
              <a:gdLst/>
              <a:ahLst/>
              <a:cxnLst/>
              <a:rect l="l" t="t" r="r" b="b"/>
              <a:pathLst>
                <a:path w="14502" h="6958" extrusionOk="0">
                  <a:moveTo>
                    <a:pt x="3306" y="6866"/>
                  </a:moveTo>
                  <a:lnTo>
                    <a:pt x="3306" y="6866"/>
                  </a:lnTo>
                  <a:cubicBezTo>
                    <a:pt x="3307" y="6866"/>
                    <a:pt x="3307" y="6868"/>
                    <a:pt x="3307" y="6868"/>
                  </a:cubicBezTo>
                  <a:lnTo>
                    <a:pt x="3328" y="6868"/>
                  </a:lnTo>
                  <a:lnTo>
                    <a:pt x="3306" y="6866"/>
                  </a:lnTo>
                  <a:close/>
                  <a:moveTo>
                    <a:pt x="11722" y="0"/>
                  </a:moveTo>
                  <a:cubicBezTo>
                    <a:pt x="10306" y="0"/>
                    <a:pt x="8503" y="216"/>
                    <a:pt x="6717" y="696"/>
                  </a:cubicBezTo>
                  <a:lnTo>
                    <a:pt x="6550" y="759"/>
                  </a:lnTo>
                  <a:lnTo>
                    <a:pt x="6466" y="780"/>
                  </a:lnTo>
                  <a:lnTo>
                    <a:pt x="6362" y="800"/>
                  </a:lnTo>
                  <a:cubicBezTo>
                    <a:pt x="6173" y="884"/>
                    <a:pt x="6048" y="968"/>
                    <a:pt x="5922" y="1010"/>
                  </a:cubicBezTo>
                  <a:cubicBezTo>
                    <a:pt x="5650" y="1156"/>
                    <a:pt x="5420" y="1282"/>
                    <a:pt x="5211" y="1407"/>
                  </a:cubicBezTo>
                  <a:cubicBezTo>
                    <a:pt x="4772" y="1679"/>
                    <a:pt x="4374" y="1951"/>
                    <a:pt x="3976" y="2223"/>
                  </a:cubicBezTo>
                  <a:cubicBezTo>
                    <a:pt x="3223" y="2767"/>
                    <a:pt x="2533" y="3290"/>
                    <a:pt x="1947" y="3793"/>
                  </a:cubicBezTo>
                  <a:cubicBezTo>
                    <a:pt x="1340" y="4295"/>
                    <a:pt x="859" y="4734"/>
                    <a:pt x="482" y="5278"/>
                  </a:cubicBezTo>
                  <a:cubicBezTo>
                    <a:pt x="378" y="5445"/>
                    <a:pt x="273" y="5571"/>
                    <a:pt x="189" y="5801"/>
                  </a:cubicBezTo>
                  <a:cubicBezTo>
                    <a:pt x="127" y="5906"/>
                    <a:pt x="127" y="5969"/>
                    <a:pt x="106" y="6031"/>
                  </a:cubicBezTo>
                  <a:cubicBezTo>
                    <a:pt x="85" y="6115"/>
                    <a:pt x="64" y="6178"/>
                    <a:pt x="64" y="6220"/>
                  </a:cubicBezTo>
                  <a:cubicBezTo>
                    <a:pt x="22" y="6387"/>
                    <a:pt x="1" y="6450"/>
                    <a:pt x="1" y="6450"/>
                  </a:cubicBezTo>
                  <a:lnTo>
                    <a:pt x="2939" y="6819"/>
                  </a:lnTo>
                  <a:lnTo>
                    <a:pt x="2939" y="6819"/>
                  </a:lnTo>
                  <a:cubicBezTo>
                    <a:pt x="2950" y="6827"/>
                    <a:pt x="2958" y="6832"/>
                    <a:pt x="2952" y="6832"/>
                  </a:cubicBezTo>
                  <a:cubicBezTo>
                    <a:pt x="2949" y="6832"/>
                    <a:pt x="2943" y="6831"/>
                    <a:pt x="2930" y="6826"/>
                  </a:cubicBezTo>
                  <a:lnTo>
                    <a:pt x="2930" y="6826"/>
                  </a:lnTo>
                  <a:lnTo>
                    <a:pt x="2993" y="6847"/>
                  </a:lnTo>
                  <a:cubicBezTo>
                    <a:pt x="3035" y="6868"/>
                    <a:pt x="3119" y="6910"/>
                    <a:pt x="3160" y="6931"/>
                  </a:cubicBezTo>
                  <a:cubicBezTo>
                    <a:pt x="3202" y="6952"/>
                    <a:pt x="3218" y="6957"/>
                    <a:pt x="3223" y="6957"/>
                  </a:cubicBezTo>
                  <a:cubicBezTo>
                    <a:pt x="3228" y="6957"/>
                    <a:pt x="3223" y="6952"/>
                    <a:pt x="3223" y="6952"/>
                  </a:cubicBezTo>
                  <a:lnTo>
                    <a:pt x="3223" y="6942"/>
                  </a:lnTo>
                  <a:lnTo>
                    <a:pt x="3223" y="6942"/>
                  </a:lnTo>
                  <a:cubicBezTo>
                    <a:pt x="3230" y="6945"/>
                    <a:pt x="3237" y="6949"/>
                    <a:pt x="3244" y="6952"/>
                  </a:cubicBezTo>
                  <a:cubicBezTo>
                    <a:pt x="3244" y="6931"/>
                    <a:pt x="3265" y="6931"/>
                    <a:pt x="3265" y="6910"/>
                  </a:cubicBezTo>
                  <a:cubicBezTo>
                    <a:pt x="3288" y="6876"/>
                    <a:pt x="3298" y="6867"/>
                    <a:pt x="3303" y="6865"/>
                  </a:cubicBezTo>
                  <a:lnTo>
                    <a:pt x="3303" y="6865"/>
                  </a:lnTo>
                  <a:lnTo>
                    <a:pt x="3306" y="6866"/>
                  </a:lnTo>
                  <a:lnTo>
                    <a:pt x="3306" y="6866"/>
                  </a:lnTo>
                  <a:cubicBezTo>
                    <a:pt x="3305" y="6865"/>
                    <a:pt x="3305" y="6865"/>
                    <a:pt x="3304" y="6865"/>
                  </a:cubicBezTo>
                  <a:cubicBezTo>
                    <a:pt x="3304" y="6865"/>
                    <a:pt x="3303" y="6865"/>
                    <a:pt x="3303" y="6865"/>
                  </a:cubicBezTo>
                  <a:lnTo>
                    <a:pt x="3303" y="6865"/>
                  </a:lnTo>
                  <a:lnTo>
                    <a:pt x="3249" y="6858"/>
                  </a:lnTo>
                  <a:lnTo>
                    <a:pt x="3249" y="6858"/>
                  </a:lnTo>
                  <a:cubicBezTo>
                    <a:pt x="3237" y="6886"/>
                    <a:pt x="3228" y="6911"/>
                    <a:pt x="3223" y="6931"/>
                  </a:cubicBezTo>
                  <a:lnTo>
                    <a:pt x="3223" y="6942"/>
                  </a:lnTo>
                  <a:lnTo>
                    <a:pt x="3223" y="6942"/>
                  </a:lnTo>
                  <a:cubicBezTo>
                    <a:pt x="3096" y="6883"/>
                    <a:pt x="3015" y="6845"/>
                    <a:pt x="2966" y="6823"/>
                  </a:cubicBezTo>
                  <a:lnTo>
                    <a:pt x="2966" y="6823"/>
                  </a:lnTo>
                  <a:lnTo>
                    <a:pt x="3249" y="6858"/>
                  </a:lnTo>
                  <a:lnTo>
                    <a:pt x="3249" y="6858"/>
                  </a:lnTo>
                  <a:cubicBezTo>
                    <a:pt x="3288" y="6772"/>
                    <a:pt x="3359" y="6650"/>
                    <a:pt x="3453" y="6492"/>
                  </a:cubicBezTo>
                  <a:cubicBezTo>
                    <a:pt x="3579" y="6282"/>
                    <a:pt x="3746" y="6031"/>
                    <a:pt x="3956" y="5780"/>
                  </a:cubicBezTo>
                  <a:cubicBezTo>
                    <a:pt x="4353" y="5257"/>
                    <a:pt x="4876" y="4629"/>
                    <a:pt x="5462" y="4002"/>
                  </a:cubicBezTo>
                  <a:cubicBezTo>
                    <a:pt x="5755" y="3688"/>
                    <a:pt x="6069" y="3353"/>
                    <a:pt x="6383" y="3060"/>
                  </a:cubicBezTo>
                  <a:cubicBezTo>
                    <a:pt x="6550" y="2893"/>
                    <a:pt x="6697" y="2767"/>
                    <a:pt x="6864" y="2642"/>
                  </a:cubicBezTo>
                  <a:lnTo>
                    <a:pt x="7031" y="2516"/>
                  </a:lnTo>
                  <a:lnTo>
                    <a:pt x="7094" y="2474"/>
                  </a:lnTo>
                  <a:lnTo>
                    <a:pt x="7178" y="2453"/>
                  </a:lnTo>
                  <a:lnTo>
                    <a:pt x="7324" y="2370"/>
                  </a:lnTo>
                  <a:cubicBezTo>
                    <a:pt x="8977" y="1533"/>
                    <a:pt x="10777" y="947"/>
                    <a:pt x="12137" y="675"/>
                  </a:cubicBezTo>
                  <a:cubicBezTo>
                    <a:pt x="12325" y="633"/>
                    <a:pt x="12471" y="591"/>
                    <a:pt x="12639" y="570"/>
                  </a:cubicBezTo>
                  <a:cubicBezTo>
                    <a:pt x="12785" y="549"/>
                    <a:pt x="12953" y="549"/>
                    <a:pt x="13078" y="528"/>
                  </a:cubicBezTo>
                  <a:cubicBezTo>
                    <a:pt x="13317" y="494"/>
                    <a:pt x="13515" y="460"/>
                    <a:pt x="13693" y="460"/>
                  </a:cubicBezTo>
                  <a:cubicBezTo>
                    <a:pt x="13733" y="460"/>
                    <a:pt x="13772" y="462"/>
                    <a:pt x="13811" y="466"/>
                  </a:cubicBezTo>
                  <a:cubicBezTo>
                    <a:pt x="14229" y="487"/>
                    <a:pt x="14459" y="487"/>
                    <a:pt x="14459" y="487"/>
                  </a:cubicBezTo>
                  <a:lnTo>
                    <a:pt x="14501" y="319"/>
                  </a:lnTo>
                  <a:cubicBezTo>
                    <a:pt x="14501" y="319"/>
                    <a:pt x="14250" y="256"/>
                    <a:pt x="13831" y="152"/>
                  </a:cubicBezTo>
                  <a:cubicBezTo>
                    <a:pt x="13622" y="110"/>
                    <a:pt x="13371" y="68"/>
                    <a:pt x="13078" y="47"/>
                  </a:cubicBezTo>
                  <a:cubicBezTo>
                    <a:pt x="12953" y="26"/>
                    <a:pt x="12764" y="26"/>
                    <a:pt x="12618" y="5"/>
                  </a:cubicBezTo>
                  <a:lnTo>
                    <a:pt x="12095" y="5"/>
                  </a:lnTo>
                  <a:cubicBezTo>
                    <a:pt x="11974" y="2"/>
                    <a:pt x="11850" y="0"/>
                    <a:pt x="11722"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flipH="1">
              <a:off x="6371705" y="3183279"/>
              <a:ext cx="150502" cy="655525"/>
            </a:xfrm>
            <a:custGeom>
              <a:avLst/>
              <a:gdLst/>
              <a:ahLst/>
              <a:cxnLst/>
              <a:rect l="l" t="t" r="r" b="b"/>
              <a:pathLst>
                <a:path w="4165" h="18141" extrusionOk="0">
                  <a:moveTo>
                    <a:pt x="4081" y="0"/>
                  </a:moveTo>
                  <a:cubicBezTo>
                    <a:pt x="4081" y="0"/>
                    <a:pt x="4039" y="63"/>
                    <a:pt x="3955" y="167"/>
                  </a:cubicBezTo>
                  <a:cubicBezTo>
                    <a:pt x="3871" y="293"/>
                    <a:pt x="3746" y="418"/>
                    <a:pt x="3578" y="628"/>
                  </a:cubicBezTo>
                  <a:cubicBezTo>
                    <a:pt x="3265" y="1025"/>
                    <a:pt x="2846" y="1632"/>
                    <a:pt x="2469" y="2427"/>
                  </a:cubicBezTo>
                  <a:cubicBezTo>
                    <a:pt x="2051" y="3201"/>
                    <a:pt x="1653" y="4143"/>
                    <a:pt x="1340" y="5189"/>
                  </a:cubicBezTo>
                  <a:cubicBezTo>
                    <a:pt x="1026" y="6235"/>
                    <a:pt x="754" y="7386"/>
                    <a:pt x="586" y="8537"/>
                  </a:cubicBezTo>
                  <a:cubicBezTo>
                    <a:pt x="210" y="10838"/>
                    <a:pt x="0" y="13140"/>
                    <a:pt x="21" y="14939"/>
                  </a:cubicBezTo>
                  <a:cubicBezTo>
                    <a:pt x="21" y="15839"/>
                    <a:pt x="126" y="16613"/>
                    <a:pt x="231" y="17199"/>
                  </a:cubicBezTo>
                  <a:cubicBezTo>
                    <a:pt x="293" y="17492"/>
                    <a:pt x="335" y="17722"/>
                    <a:pt x="419" y="17869"/>
                  </a:cubicBezTo>
                  <a:cubicBezTo>
                    <a:pt x="482" y="18057"/>
                    <a:pt x="503" y="18141"/>
                    <a:pt x="503" y="18141"/>
                  </a:cubicBezTo>
                  <a:lnTo>
                    <a:pt x="2386" y="17262"/>
                  </a:lnTo>
                  <a:cubicBezTo>
                    <a:pt x="2386" y="17262"/>
                    <a:pt x="2386" y="17220"/>
                    <a:pt x="2323" y="17136"/>
                  </a:cubicBezTo>
                  <a:cubicBezTo>
                    <a:pt x="2302" y="17053"/>
                    <a:pt x="2239" y="16906"/>
                    <a:pt x="2177" y="16718"/>
                  </a:cubicBezTo>
                  <a:cubicBezTo>
                    <a:pt x="2030" y="16320"/>
                    <a:pt x="1905" y="15672"/>
                    <a:pt x="1800" y="14856"/>
                  </a:cubicBezTo>
                  <a:cubicBezTo>
                    <a:pt x="1591" y="13245"/>
                    <a:pt x="1570" y="10943"/>
                    <a:pt x="1674" y="8683"/>
                  </a:cubicBezTo>
                  <a:cubicBezTo>
                    <a:pt x="1758" y="7574"/>
                    <a:pt x="1863" y="6444"/>
                    <a:pt x="2072" y="5398"/>
                  </a:cubicBezTo>
                  <a:cubicBezTo>
                    <a:pt x="2281" y="4373"/>
                    <a:pt x="2532" y="3411"/>
                    <a:pt x="2846" y="2615"/>
                  </a:cubicBezTo>
                  <a:cubicBezTo>
                    <a:pt x="3160" y="1820"/>
                    <a:pt x="3474" y="1193"/>
                    <a:pt x="3746" y="774"/>
                  </a:cubicBezTo>
                  <a:cubicBezTo>
                    <a:pt x="3871" y="523"/>
                    <a:pt x="3976" y="377"/>
                    <a:pt x="4060" y="272"/>
                  </a:cubicBezTo>
                  <a:cubicBezTo>
                    <a:pt x="4102" y="146"/>
                    <a:pt x="4164" y="84"/>
                    <a:pt x="4164" y="84"/>
                  </a:cubicBezTo>
                  <a:lnTo>
                    <a:pt x="4081" y="0"/>
                  </a:ln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flipH="1">
              <a:off x="6392880" y="3661850"/>
              <a:ext cx="415878" cy="207957"/>
            </a:xfrm>
            <a:custGeom>
              <a:avLst/>
              <a:gdLst/>
              <a:ahLst/>
              <a:cxnLst/>
              <a:rect l="l" t="t" r="r" b="b"/>
              <a:pathLst>
                <a:path w="11509" h="5755" extrusionOk="0">
                  <a:moveTo>
                    <a:pt x="5754" y="1"/>
                  </a:moveTo>
                  <a:cubicBezTo>
                    <a:pt x="2595" y="1"/>
                    <a:pt x="0" y="2574"/>
                    <a:pt x="0" y="5755"/>
                  </a:cubicBezTo>
                  <a:lnTo>
                    <a:pt x="11488" y="5755"/>
                  </a:lnTo>
                  <a:cubicBezTo>
                    <a:pt x="11508" y="2574"/>
                    <a:pt x="8935" y="1"/>
                    <a:pt x="5754"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flipH="1">
              <a:off x="6247726" y="3724616"/>
              <a:ext cx="290345" cy="145190"/>
            </a:xfrm>
            <a:custGeom>
              <a:avLst/>
              <a:gdLst/>
              <a:ahLst/>
              <a:cxnLst/>
              <a:rect l="l" t="t" r="r" b="b"/>
              <a:pathLst>
                <a:path w="8035" h="4018" extrusionOk="0">
                  <a:moveTo>
                    <a:pt x="4017" y="0"/>
                  </a:moveTo>
                  <a:cubicBezTo>
                    <a:pt x="1800" y="0"/>
                    <a:pt x="0" y="1800"/>
                    <a:pt x="0" y="4018"/>
                  </a:cubicBezTo>
                  <a:lnTo>
                    <a:pt x="8035" y="4018"/>
                  </a:lnTo>
                  <a:cubicBezTo>
                    <a:pt x="8035" y="1779"/>
                    <a:pt x="6256" y="0"/>
                    <a:pt x="4017"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flipH="1">
              <a:off x="7321705" y="3746152"/>
              <a:ext cx="161849" cy="85098"/>
            </a:xfrm>
            <a:custGeom>
              <a:avLst/>
              <a:gdLst/>
              <a:ahLst/>
              <a:cxnLst/>
              <a:rect l="l" t="t" r="r" b="b"/>
              <a:pathLst>
                <a:path w="4479" h="2355" extrusionOk="0">
                  <a:moveTo>
                    <a:pt x="953" y="1"/>
                  </a:moveTo>
                  <a:cubicBezTo>
                    <a:pt x="885" y="1"/>
                    <a:pt x="817" y="11"/>
                    <a:pt x="754" y="32"/>
                  </a:cubicBezTo>
                  <a:cubicBezTo>
                    <a:pt x="524" y="32"/>
                    <a:pt x="336" y="74"/>
                    <a:pt x="210" y="137"/>
                  </a:cubicBezTo>
                  <a:cubicBezTo>
                    <a:pt x="126" y="158"/>
                    <a:pt x="84" y="178"/>
                    <a:pt x="43" y="178"/>
                  </a:cubicBezTo>
                  <a:cubicBezTo>
                    <a:pt x="22" y="199"/>
                    <a:pt x="1" y="199"/>
                    <a:pt x="1" y="199"/>
                  </a:cubicBezTo>
                  <a:lnTo>
                    <a:pt x="1" y="241"/>
                  </a:lnTo>
                  <a:lnTo>
                    <a:pt x="43" y="241"/>
                  </a:lnTo>
                  <a:cubicBezTo>
                    <a:pt x="105" y="241"/>
                    <a:pt x="126" y="199"/>
                    <a:pt x="210" y="199"/>
                  </a:cubicBezTo>
                  <a:cubicBezTo>
                    <a:pt x="336" y="178"/>
                    <a:pt x="524" y="178"/>
                    <a:pt x="754" y="178"/>
                  </a:cubicBezTo>
                  <a:cubicBezTo>
                    <a:pt x="880" y="199"/>
                    <a:pt x="984" y="199"/>
                    <a:pt x="1131" y="241"/>
                  </a:cubicBezTo>
                  <a:cubicBezTo>
                    <a:pt x="1256" y="262"/>
                    <a:pt x="1382" y="283"/>
                    <a:pt x="1507" y="346"/>
                  </a:cubicBezTo>
                  <a:cubicBezTo>
                    <a:pt x="1800" y="409"/>
                    <a:pt x="2072" y="576"/>
                    <a:pt x="2302" y="723"/>
                  </a:cubicBezTo>
                  <a:cubicBezTo>
                    <a:pt x="2804" y="1078"/>
                    <a:pt x="3244" y="1455"/>
                    <a:pt x="3474" y="1811"/>
                  </a:cubicBezTo>
                  <a:cubicBezTo>
                    <a:pt x="3600" y="1978"/>
                    <a:pt x="3683" y="2124"/>
                    <a:pt x="3704" y="2229"/>
                  </a:cubicBezTo>
                  <a:cubicBezTo>
                    <a:pt x="3704" y="2229"/>
                    <a:pt x="3746" y="2250"/>
                    <a:pt x="3746" y="2271"/>
                  </a:cubicBezTo>
                  <a:lnTo>
                    <a:pt x="3746" y="2334"/>
                  </a:lnTo>
                  <a:lnTo>
                    <a:pt x="3746" y="2355"/>
                  </a:lnTo>
                  <a:lnTo>
                    <a:pt x="4478" y="2145"/>
                  </a:lnTo>
                  <a:cubicBezTo>
                    <a:pt x="4478" y="2145"/>
                    <a:pt x="4478" y="2124"/>
                    <a:pt x="4437" y="2062"/>
                  </a:cubicBezTo>
                  <a:cubicBezTo>
                    <a:pt x="4437" y="2041"/>
                    <a:pt x="4437" y="2020"/>
                    <a:pt x="4416" y="1978"/>
                  </a:cubicBezTo>
                  <a:cubicBezTo>
                    <a:pt x="4416" y="1957"/>
                    <a:pt x="4395" y="1915"/>
                    <a:pt x="4374" y="1873"/>
                  </a:cubicBezTo>
                  <a:cubicBezTo>
                    <a:pt x="4290" y="1727"/>
                    <a:pt x="4165" y="1539"/>
                    <a:pt x="3976" y="1350"/>
                  </a:cubicBezTo>
                  <a:cubicBezTo>
                    <a:pt x="3600" y="995"/>
                    <a:pt x="3056" y="618"/>
                    <a:pt x="2491" y="367"/>
                  </a:cubicBezTo>
                  <a:cubicBezTo>
                    <a:pt x="2198" y="241"/>
                    <a:pt x="1884" y="137"/>
                    <a:pt x="1591" y="74"/>
                  </a:cubicBezTo>
                  <a:cubicBezTo>
                    <a:pt x="1444" y="53"/>
                    <a:pt x="1277" y="32"/>
                    <a:pt x="1152" y="32"/>
                  </a:cubicBezTo>
                  <a:cubicBezTo>
                    <a:pt x="1089" y="11"/>
                    <a:pt x="1021" y="1"/>
                    <a:pt x="953"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flipH="1">
              <a:off x="7325499" y="3691336"/>
              <a:ext cx="46903" cy="124810"/>
            </a:xfrm>
            <a:custGeom>
              <a:avLst/>
              <a:gdLst/>
              <a:ahLst/>
              <a:cxnLst/>
              <a:rect l="l" t="t" r="r" b="b"/>
              <a:pathLst>
                <a:path w="1298" h="3454" extrusionOk="0">
                  <a:moveTo>
                    <a:pt x="21" y="1"/>
                  </a:moveTo>
                  <a:lnTo>
                    <a:pt x="1" y="22"/>
                  </a:lnTo>
                  <a:cubicBezTo>
                    <a:pt x="1" y="22"/>
                    <a:pt x="21" y="84"/>
                    <a:pt x="63" y="147"/>
                  </a:cubicBezTo>
                  <a:cubicBezTo>
                    <a:pt x="63" y="189"/>
                    <a:pt x="84" y="210"/>
                    <a:pt x="84" y="231"/>
                  </a:cubicBezTo>
                  <a:cubicBezTo>
                    <a:pt x="84" y="252"/>
                    <a:pt x="105" y="294"/>
                    <a:pt x="105" y="315"/>
                  </a:cubicBezTo>
                  <a:cubicBezTo>
                    <a:pt x="105" y="335"/>
                    <a:pt x="126" y="398"/>
                    <a:pt x="126" y="419"/>
                  </a:cubicBezTo>
                  <a:cubicBezTo>
                    <a:pt x="168" y="440"/>
                    <a:pt x="168" y="440"/>
                    <a:pt x="168" y="461"/>
                  </a:cubicBezTo>
                  <a:lnTo>
                    <a:pt x="168" y="524"/>
                  </a:lnTo>
                  <a:cubicBezTo>
                    <a:pt x="210" y="670"/>
                    <a:pt x="231" y="859"/>
                    <a:pt x="273" y="1047"/>
                  </a:cubicBezTo>
                  <a:cubicBezTo>
                    <a:pt x="293" y="1256"/>
                    <a:pt x="335" y="1465"/>
                    <a:pt x="377" y="1675"/>
                  </a:cubicBezTo>
                  <a:cubicBezTo>
                    <a:pt x="377" y="1716"/>
                    <a:pt x="398" y="1779"/>
                    <a:pt x="398" y="1821"/>
                  </a:cubicBezTo>
                  <a:lnTo>
                    <a:pt x="398" y="1884"/>
                  </a:lnTo>
                  <a:lnTo>
                    <a:pt x="398" y="1905"/>
                  </a:lnTo>
                  <a:lnTo>
                    <a:pt x="398" y="1988"/>
                  </a:lnTo>
                  <a:lnTo>
                    <a:pt x="398" y="2072"/>
                  </a:lnTo>
                  <a:lnTo>
                    <a:pt x="398" y="2135"/>
                  </a:lnTo>
                  <a:lnTo>
                    <a:pt x="398" y="2302"/>
                  </a:lnTo>
                  <a:cubicBezTo>
                    <a:pt x="419" y="2491"/>
                    <a:pt x="419" y="2700"/>
                    <a:pt x="419" y="2846"/>
                  </a:cubicBezTo>
                  <a:cubicBezTo>
                    <a:pt x="461" y="2930"/>
                    <a:pt x="461" y="3014"/>
                    <a:pt x="461" y="3076"/>
                  </a:cubicBezTo>
                  <a:cubicBezTo>
                    <a:pt x="461" y="3160"/>
                    <a:pt x="482" y="3223"/>
                    <a:pt x="482" y="3265"/>
                  </a:cubicBezTo>
                  <a:cubicBezTo>
                    <a:pt x="503" y="3369"/>
                    <a:pt x="524" y="3453"/>
                    <a:pt x="524" y="3453"/>
                  </a:cubicBezTo>
                  <a:lnTo>
                    <a:pt x="1298" y="3076"/>
                  </a:lnTo>
                  <a:cubicBezTo>
                    <a:pt x="1298" y="3076"/>
                    <a:pt x="1256" y="3056"/>
                    <a:pt x="1235" y="2993"/>
                  </a:cubicBezTo>
                  <a:cubicBezTo>
                    <a:pt x="1214" y="2972"/>
                    <a:pt x="1214" y="2930"/>
                    <a:pt x="1193" y="2867"/>
                  </a:cubicBezTo>
                  <a:cubicBezTo>
                    <a:pt x="1193" y="2825"/>
                    <a:pt x="1151" y="2763"/>
                    <a:pt x="1130" y="2700"/>
                  </a:cubicBezTo>
                  <a:cubicBezTo>
                    <a:pt x="1109" y="2532"/>
                    <a:pt x="1047" y="2386"/>
                    <a:pt x="1005" y="2177"/>
                  </a:cubicBezTo>
                  <a:cubicBezTo>
                    <a:pt x="984" y="2114"/>
                    <a:pt x="984" y="2051"/>
                    <a:pt x="942" y="2009"/>
                  </a:cubicBezTo>
                  <a:cubicBezTo>
                    <a:pt x="942" y="1988"/>
                    <a:pt x="921" y="1947"/>
                    <a:pt x="921" y="1926"/>
                  </a:cubicBezTo>
                  <a:cubicBezTo>
                    <a:pt x="921" y="1905"/>
                    <a:pt x="900" y="1884"/>
                    <a:pt x="900" y="1842"/>
                  </a:cubicBezTo>
                  <a:cubicBezTo>
                    <a:pt x="900" y="1821"/>
                    <a:pt x="879" y="1800"/>
                    <a:pt x="879" y="1779"/>
                  </a:cubicBezTo>
                  <a:cubicBezTo>
                    <a:pt x="837" y="1737"/>
                    <a:pt x="837" y="1716"/>
                    <a:pt x="837" y="1716"/>
                  </a:cubicBezTo>
                  <a:lnTo>
                    <a:pt x="817" y="1695"/>
                  </a:lnTo>
                  <a:cubicBezTo>
                    <a:pt x="817" y="1654"/>
                    <a:pt x="796" y="1591"/>
                    <a:pt x="754" y="1528"/>
                  </a:cubicBezTo>
                  <a:cubicBezTo>
                    <a:pt x="691" y="1361"/>
                    <a:pt x="607" y="1151"/>
                    <a:pt x="524" y="963"/>
                  </a:cubicBezTo>
                  <a:cubicBezTo>
                    <a:pt x="482" y="775"/>
                    <a:pt x="398" y="628"/>
                    <a:pt x="314" y="461"/>
                  </a:cubicBezTo>
                  <a:cubicBezTo>
                    <a:pt x="314" y="440"/>
                    <a:pt x="293" y="440"/>
                    <a:pt x="293" y="419"/>
                  </a:cubicBezTo>
                  <a:cubicBezTo>
                    <a:pt x="293" y="398"/>
                    <a:pt x="273" y="398"/>
                    <a:pt x="273" y="356"/>
                  </a:cubicBezTo>
                  <a:cubicBezTo>
                    <a:pt x="231" y="315"/>
                    <a:pt x="231" y="294"/>
                    <a:pt x="210" y="252"/>
                  </a:cubicBezTo>
                  <a:cubicBezTo>
                    <a:pt x="189" y="231"/>
                    <a:pt x="189" y="210"/>
                    <a:pt x="168" y="189"/>
                  </a:cubicBezTo>
                  <a:cubicBezTo>
                    <a:pt x="126" y="189"/>
                    <a:pt x="105" y="147"/>
                    <a:pt x="105" y="126"/>
                  </a:cubicBezTo>
                  <a:cubicBezTo>
                    <a:pt x="63" y="43"/>
                    <a:pt x="21" y="1"/>
                    <a:pt x="21"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flipH="1">
              <a:off x="7306600" y="3707235"/>
              <a:ext cx="44627" cy="120980"/>
            </a:xfrm>
            <a:custGeom>
              <a:avLst/>
              <a:gdLst/>
              <a:ahLst/>
              <a:cxnLst/>
              <a:rect l="l" t="t" r="r" b="b"/>
              <a:pathLst>
                <a:path w="1235" h="3348" extrusionOk="0">
                  <a:moveTo>
                    <a:pt x="1193" y="0"/>
                  </a:moveTo>
                  <a:cubicBezTo>
                    <a:pt x="1193" y="0"/>
                    <a:pt x="1172" y="21"/>
                    <a:pt x="1130" y="105"/>
                  </a:cubicBezTo>
                  <a:cubicBezTo>
                    <a:pt x="1088" y="126"/>
                    <a:pt x="1047" y="188"/>
                    <a:pt x="1026" y="230"/>
                  </a:cubicBezTo>
                  <a:cubicBezTo>
                    <a:pt x="963" y="293"/>
                    <a:pt x="942" y="377"/>
                    <a:pt x="879" y="419"/>
                  </a:cubicBezTo>
                  <a:cubicBezTo>
                    <a:pt x="712" y="691"/>
                    <a:pt x="503" y="1046"/>
                    <a:pt x="335" y="1465"/>
                  </a:cubicBezTo>
                  <a:cubicBezTo>
                    <a:pt x="314" y="1527"/>
                    <a:pt x="314" y="1569"/>
                    <a:pt x="293" y="1632"/>
                  </a:cubicBezTo>
                  <a:cubicBezTo>
                    <a:pt x="251" y="1674"/>
                    <a:pt x="251" y="1737"/>
                    <a:pt x="231" y="1779"/>
                  </a:cubicBezTo>
                  <a:lnTo>
                    <a:pt x="147" y="2092"/>
                  </a:lnTo>
                  <a:cubicBezTo>
                    <a:pt x="126" y="2197"/>
                    <a:pt x="105" y="2281"/>
                    <a:pt x="84" y="2385"/>
                  </a:cubicBezTo>
                  <a:cubicBezTo>
                    <a:pt x="42" y="2469"/>
                    <a:pt x="42" y="2574"/>
                    <a:pt x="21" y="2636"/>
                  </a:cubicBezTo>
                  <a:cubicBezTo>
                    <a:pt x="0" y="2720"/>
                    <a:pt x="0" y="2804"/>
                    <a:pt x="0" y="2888"/>
                  </a:cubicBezTo>
                  <a:cubicBezTo>
                    <a:pt x="0" y="2950"/>
                    <a:pt x="0" y="3034"/>
                    <a:pt x="21" y="3118"/>
                  </a:cubicBezTo>
                  <a:cubicBezTo>
                    <a:pt x="42" y="3201"/>
                    <a:pt x="84" y="3243"/>
                    <a:pt x="105" y="3306"/>
                  </a:cubicBezTo>
                  <a:lnTo>
                    <a:pt x="147" y="3348"/>
                  </a:lnTo>
                  <a:lnTo>
                    <a:pt x="733" y="2950"/>
                  </a:lnTo>
                  <a:cubicBezTo>
                    <a:pt x="733" y="2950"/>
                    <a:pt x="712" y="2929"/>
                    <a:pt x="712" y="2888"/>
                  </a:cubicBezTo>
                  <a:cubicBezTo>
                    <a:pt x="670" y="2825"/>
                    <a:pt x="670" y="2783"/>
                    <a:pt x="670" y="2699"/>
                  </a:cubicBezTo>
                  <a:lnTo>
                    <a:pt x="670" y="2469"/>
                  </a:lnTo>
                  <a:lnTo>
                    <a:pt x="670" y="2176"/>
                  </a:lnTo>
                  <a:lnTo>
                    <a:pt x="670" y="1883"/>
                  </a:lnTo>
                  <a:cubicBezTo>
                    <a:pt x="712" y="1841"/>
                    <a:pt x="712" y="1779"/>
                    <a:pt x="712" y="1737"/>
                  </a:cubicBezTo>
                  <a:cubicBezTo>
                    <a:pt x="733" y="1674"/>
                    <a:pt x="733" y="1632"/>
                    <a:pt x="733" y="1569"/>
                  </a:cubicBezTo>
                  <a:cubicBezTo>
                    <a:pt x="775" y="1172"/>
                    <a:pt x="921" y="795"/>
                    <a:pt x="1026" y="502"/>
                  </a:cubicBezTo>
                  <a:cubicBezTo>
                    <a:pt x="1047" y="439"/>
                    <a:pt x="1067" y="377"/>
                    <a:pt x="1088" y="314"/>
                  </a:cubicBezTo>
                  <a:cubicBezTo>
                    <a:pt x="1130" y="230"/>
                    <a:pt x="1151" y="209"/>
                    <a:pt x="1172" y="167"/>
                  </a:cubicBezTo>
                  <a:cubicBezTo>
                    <a:pt x="1193" y="84"/>
                    <a:pt x="1235" y="21"/>
                    <a:pt x="1235" y="21"/>
                  </a:cubicBezTo>
                  <a:lnTo>
                    <a:pt x="1193" y="0"/>
                  </a:ln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flipH="1">
              <a:off x="7258216" y="3718545"/>
              <a:ext cx="91494" cy="105153"/>
            </a:xfrm>
            <a:custGeom>
              <a:avLst/>
              <a:gdLst/>
              <a:ahLst/>
              <a:cxnLst/>
              <a:rect l="l" t="t" r="r" b="b"/>
              <a:pathLst>
                <a:path w="2532" h="2910" extrusionOk="0">
                  <a:moveTo>
                    <a:pt x="2511" y="1"/>
                  </a:moveTo>
                  <a:cubicBezTo>
                    <a:pt x="2511" y="1"/>
                    <a:pt x="2469" y="22"/>
                    <a:pt x="2365" y="64"/>
                  </a:cubicBezTo>
                  <a:cubicBezTo>
                    <a:pt x="2323" y="64"/>
                    <a:pt x="2302" y="85"/>
                    <a:pt x="2281" y="85"/>
                  </a:cubicBezTo>
                  <a:cubicBezTo>
                    <a:pt x="2260" y="106"/>
                    <a:pt x="2260" y="106"/>
                    <a:pt x="2218" y="106"/>
                  </a:cubicBezTo>
                  <a:cubicBezTo>
                    <a:pt x="2197" y="106"/>
                    <a:pt x="2197" y="126"/>
                    <a:pt x="2176" y="126"/>
                  </a:cubicBezTo>
                  <a:cubicBezTo>
                    <a:pt x="2113" y="147"/>
                    <a:pt x="2051" y="189"/>
                    <a:pt x="1967" y="231"/>
                  </a:cubicBezTo>
                  <a:lnTo>
                    <a:pt x="1737" y="398"/>
                  </a:lnTo>
                  <a:cubicBezTo>
                    <a:pt x="1653" y="440"/>
                    <a:pt x="1549" y="503"/>
                    <a:pt x="1465" y="566"/>
                  </a:cubicBezTo>
                  <a:cubicBezTo>
                    <a:pt x="1423" y="608"/>
                    <a:pt x="1381" y="650"/>
                    <a:pt x="1339" y="670"/>
                  </a:cubicBezTo>
                  <a:cubicBezTo>
                    <a:pt x="1277" y="712"/>
                    <a:pt x="1256" y="733"/>
                    <a:pt x="1214" y="775"/>
                  </a:cubicBezTo>
                  <a:cubicBezTo>
                    <a:pt x="1109" y="859"/>
                    <a:pt x="1025" y="942"/>
                    <a:pt x="942" y="1026"/>
                  </a:cubicBezTo>
                  <a:lnTo>
                    <a:pt x="816" y="1152"/>
                  </a:lnTo>
                  <a:cubicBezTo>
                    <a:pt x="795" y="1173"/>
                    <a:pt x="733" y="1235"/>
                    <a:pt x="712" y="1277"/>
                  </a:cubicBezTo>
                  <a:cubicBezTo>
                    <a:pt x="691" y="1340"/>
                    <a:pt x="628" y="1361"/>
                    <a:pt x="607" y="1424"/>
                  </a:cubicBezTo>
                  <a:cubicBezTo>
                    <a:pt x="544" y="1466"/>
                    <a:pt x="523" y="1487"/>
                    <a:pt x="502" y="1549"/>
                  </a:cubicBezTo>
                  <a:cubicBezTo>
                    <a:pt x="377" y="1717"/>
                    <a:pt x="272" y="1905"/>
                    <a:pt x="168" y="2072"/>
                  </a:cubicBezTo>
                  <a:cubicBezTo>
                    <a:pt x="126" y="2177"/>
                    <a:pt x="84" y="2240"/>
                    <a:pt x="63" y="2323"/>
                  </a:cubicBezTo>
                  <a:cubicBezTo>
                    <a:pt x="21" y="2407"/>
                    <a:pt x="0" y="2512"/>
                    <a:pt x="0" y="2616"/>
                  </a:cubicBezTo>
                  <a:cubicBezTo>
                    <a:pt x="0" y="2700"/>
                    <a:pt x="0" y="2784"/>
                    <a:pt x="21" y="2826"/>
                  </a:cubicBezTo>
                  <a:cubicBezTo>
                    <a:pt x="21" y="2847"/>
                    <a:pt x="21" y="2888"/>
                    <a:pt x="63" y="2909"/>
                  </a:cubicBezTo>
                  <a:lnTo>
                    <a:pt x="753" y="2575"/>
                  </a:lnTo>
                  <a:lnTo>
                    <a:pt x="733" y="2575"/>
                  </a:lnTo>
                  <a:lnTo>
                    <a:pt x="733" y="2491"/>
                  </a:lnTo>
                  <a:cubicBezTo>
                    <a:pt x="753" y="2428"/>
                    <a:pt x="753" y="2386"/>
                    <a:pt x="795" y="2303"/>
                  </a:cubicBezTo>
                  <a:cubicBezTo>
                    <a:pt x="837" y="2177"/>
                    <a:pt x="921" y="1989"/>
                    <a:pt x="1005" y="1800"/>
                  </a:cubicBezTo>
                  <a:lnTo>
                    <a:pt x="1067" y="1654"/>
                  </a:lnTo>
                  <a:cubicBezTo>
                    <a:pt x="1109" y="1591"/>
                    <a:pt x="1130" y="1570"/>
                    <a:pt x="1151" y="1528"/>
                  </a:cubicBezTo>
                  <a:cubicBezTo>
                    <a:pt x="1172" y="1487"/>
                    <a:pt x="1214" y="1445"/>
                    <a:pt x="1235" y="1382"/>
                  </a:cubicBezTo>
                  <a:cubicBezTo>
                    <a:pt x="1256" y="1361"/>
                    <a:pt x="1277" y="1298"/>
                    <a:pt x="1318" y="1256"/>
                  </a:cubicBezTo>
                  <a:cubicBezTo>
                    <a:pt x="1360" y="1173"/>
                    <a:pt x="1444" y="1068"/>
                    <a:pt x="1486" y="1005"/>
                  </a:cubicBezTo>
                  <a:cubicBezTo>
                    <a:pt x="1528" y="942"/>
                    <a:pt x="1569" y="922"/>
                    <a:pt x="1590" y="859"/>
                  </a:cubicBezTo>
                  <a:cubicBezTo>
                    <a:pt x="1653" y="817"/>
                    <a:pt x="1674" y="775"/>
                    <a:pt x="1695" y="733"/>
                  </a:cubicBezTo>
                  <a:cubicBezTo>
                    <a:pt x="1779" y="650"/>
                    <a:pt x="1862" y="608"/>
                    <a:pt x="1904" y="524"/>
                  </a:cubicBezTo>
                  <a:cubicBezTo>
                    <a:pt x="1967" y="440"/>
                    <a:pt x="2051" y="398"/>
                    <a:pt x="2093" y="336"/>
                  </a:cubicBezTo>
                  <a:cubicBezTo>
                    <a:pt x="2176" y="294"/>
                    <a:pt x="2218" y="252"/>
                    <a:pt x="2281" y="210"/>
                  </a:cubicBezTo>
                  <a:lnTo>
                    <a:pt x="2302" y="189"/>
                  </a:lnTo>
                  <a:lnTo>
                    <a:pt x="2323" y="168"/>
                  </a:lnTo>
                  <a:cubicBezTo>
                    <a:pt x="2365" y="126"/>
                    <a:pt x="2386" y="126"/>
                    <a:pt x="2406" y="106"/>
                  </a:cubicBezTo>
                  <a:cubicBezTo>
                    <a:pt x="2490" y="64"/>
                    <a:pt x="2532" y="22"/>
                    <a:pt x="2532" y="22"/>
                  </a:cubicBezTo>
                  <a:lnTo>
                    <a:pt x="2511" y="1"/>
                  </a:ln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flipH="1">
              <a:off x="7331533" y="3706476"/>
              <a:ext cx="65079" cy="111151"/>
            </a:xfrm>
            <a:custGeom>
              <a:avLst/>
              <a:gdLst/>
              <a:ahLst/>
              <a:cxnLst/>
              <a:rect l="l" t="t" r="r" b="b"/>
              <a:pathLst>
                <a:path w="1801" h="3076" extrusionOk="0">
                  <a:moveTo>
                    <a:pt x="22" y="0"/>
                  </a:moveTo>
                  <a:lnTo>
                    <a:pt x="1" y="21"/>
                  </a:lnTo>
                  <a:cubicBezTo>
                    <a:pt x="1" y="21"/>
                    <a:pt x="1" y="63"/>
                    <a:pt x="43" y="147"/>
                  </a:cubicBezTo>
                  <a:cubicBezTo>
                    <a:pt x="85" y="188"/>
                    <a:pt x="106" y="230"/>
                    <a:pt x="126" y="293"/>
                  </a:cubicBezTo>
                  <a:cubicBezTo>
                    <a:pt x="147" y="314"/>
                    <a:pt x="147" y="335"/>
                    <a:pt x="189" y="356"/>
                  </a:cubicBezTo>
                  <a:cubicBezTo>
                    <a:pt x="210" y="398"/>
                    <a:pt x="210" y="440"/>
                    <a:pt x="231" y="460"/>
                  </a:cubicBezTo>
                  <a:cubicBezTo>
                    <a:pt x="252" y="544"/>
                    <a:pt x="315" y="628"/>
                    <a:pt x="336" y="712"/>
                  </a:cubicBezTo>
                  <a:cubicBezTo>
                    <a:pt x="357" y="753"/>
                    <a:pt x="357" y="774"/>
                    <a:pt x="398" y="837"/>
                  </a:cubicBezTo>
                  <a:cubicBezTo>
                    <a:pt x="419" y="879"/>
                    <a:pt x="419" y="921"/>
                    <a:pt x="440" y="963"/>
                  </a:cubicBezTo>
                  <a:cubicBezTo>
                    <a:pt x="524" y="1130"/>
                    <a:pt x="566" y="1339"/>
                    <a:pt x="650" y="1507"/>
                  </a:cubicBezTo>
                  <a:cubicBezTo>
                    <a:pt x="754" y="1904"/>
                    <a:pt x="880" y="2302"/>
                    <a:pt x="963" y="2595"/>
                  </a:cubicBezTo>
                  <a:cubicBezTo>
                    <a:pt x="1047" y="2867"/>
                    <a:pt x="1089" y="3076"/>
                    <a:pt x="1089" y="3076"/>
                  </a:cubicBezTo>
                  <a:lnTo>
                    <a:pt x="1800" y="2804"/>
                  </a:lnTo>
                  <a:cubicBezTo>
                    <a:pt x="1800" y="2804"/>
                    <a:pt x="1717" y="2616"/>
                    <a:pt x="1570" y="2344"/>
                  </a:cubicBezTo>
                  <a:cubicBezTo>
                    <a:pt x="1403" y="2072"/>
                    <a:pt x="1194" y="1716"/>
                    <a:pt x="984" y="1360"/>
                  </a:cubicBezTo>
                  <a:cubicBezTo>
                    <a:pt x="859" y="1172"/>
                    <a:pt x="754" y="984"/>
                    <a:pt x="650" y="837"/>
                  </a:cubicBezTo>
                  <a:cubicBezTo>
                    <a:pt x="629" y="774"/>
                    <a:pt x="608" y="732"/>
                    <a:pt x="566" y="712"/>
                  </a:cubicBezTo>
                  <a:cubicBezTo>
                    <a:pt x="545" y="670"/>
                    <a:pt x="524" y="628"/>
                    <a:pt x="503" y="607"/>
                  </a:cubicBezTo>
                  <a:cubicBezTo>
                    <a:pt x="440" y="523"/>
                    <a:pt x="398" y="440"/>
                    <a:pt x="336" y="398"/>
                  </a:cubicBezTo>
                  <a:lnTo>
                    <a:pt x="252" y="314"/>
                  </a:lnTo>
                  <a:cubicBezTo>
                    <a:pt x="252" y="293"/>
                    <a:pt x="231" y="251"/>
                    <a:pt x="210" y="230"/>
                  </a:cubicBezTo>
                  <a:cubicBezTo>
                    <a:pt x="147" y="188"/>
                    <a:pt x="126" y="126"/>
                    <a:pt x="106" y="105"/>
                  </a:cubicBezTo>
                  <a:cubicBezTo>
                    <a:pt x="43" y="21"/>
                    <a:pt x="22" y="0"/>
                    <a:pt x="22"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flipH="1">
              <a:off x="7336845" y="3774518"/>
              <a:ext cx="142914" cy="43109"/>
            </a:xfrm>
            <a:custGeom>
              <a:avLst/>
              <a:gdLst/>
              <a:ahLst/>
              <a:cxnLst/>
              <a:rect l="l" t="t" r="r" b="b"/>
              <a:pathLst>
                <a:path w="3955" h="1193" extrusionOk="0">
                  <a:moveTo>
                    <a:pt x="1381" y="0"/>
                  </a:moveTo>
                  <a:cubicBezTo>
                    <a:pt x="1339" y="21"/>
                    <a:pt x="1256" y="21"/>
                    <a:pt x="1193" y="21"/>
                  </a:cubicBezTo>
                  <a:cubicBezTo>
                    <a:pt x="1130" y="21"/>
                    <a:pt x="1067" y="42"/>
                    <a:pt x="1026" y="42"/>
                  </a:cubicBezTo>
                  <a:cubicBezTo>
                    <a:pt x="963" y="42"/>
                    <a:pt x="921" y="42"/>
                    <a:pt x="858" y="84"/>
                  </a:cubicBezTo>
                  <a:cubicBezTo>
                    <a:pt x="754" y="105"/>
                    <a:pt x="649" y="126"/>
                    <a:pt x="565" y="147"/>
                  </a:cubicBezTo>
                  <a:cubicBezTo>
                    <a:pt x="523" y="189"/>
                    <a:pt x="503" y="210"/>
                    <a:pt x="440" y="210"/>
                  </a:cubicBezTo>
                  <a:cubicBezTo>
                    <a:pt x="419" y="230"/>
                    <a:pt x="356" y="230"/>
                    <a:pt x="335" y="251"/>
                  </a:cubicBezTo>
                  <a:cubicBezTo>
                    <a:pt x="251" y="293"/>
                    <a:pt x="210" y="314"/>
                    <a:pt x="147" y="335"/>
                  </a:cubicBezTo>
                  <a:lnTo>
                    <a:pt x="0" y="419"/>
                  </a:lnTo>
                  <a:lnTo>
                    <a:pt x="21" y="440"/>
                  </a:lnTo>
                  <a:cubicBezTo>
                    <a:pt x="21" y="440"/>
                    <a:pt x="37" y="434"/>
                    <a:pt x="71" y="434"/>
                  </a:cubicBezTo>
                  <a:cubicBezTo>
                    <a:pt x="105" y="434"/>
                    <a:pt x="157" y="440"/>
                    <a:pt x="231" y="461"/>
                  </a:cubicBezTo>
                  <a:cubicBezTo>
                    <a:pt x="293" y="440"/>
                    <a:pt x="335" y="440"/>
                    <a:pt x="419" y="419"/>
                  </a:cubicBezTo>
                  <a:cubicBezTo>
                    <a:pt x="440" y="419"/>
                    <a:pt x="461" y="398"/>
                    <a:pt x="523" y="398"/>
                  </a:cubicBezTo>
                  <a:cubicBezTo>
                    <a:pt x="565" y="356"/>
                    <a:pt x="607" y="356"/>
                    <a:pt x="649" y="356"/>
                  </a:cubicBezTo>
                  <a:cubicBezTo>
                    <a:pt x="733" y="335"/>
                    <a:pt x="837" y="335"/>
                    <a:pt x="942" y="335"/>
                  </a:cubicBezTo>
                  <a:lnTo>
                    <a:pt x="1256" y="335"/>
                  </a:lnTo>
                  <a:cubicBezTo>
                    <a:pt x="1298" y="356"/>
                    <a:pt x="1360" y="356"/>
                    <a:pt x="1402" y="356"/>
                  </a:cubicBezTo>
                  <a:cubicBezTo>
                    <a:pt x="1486" y="356"/>
                    <a:pt x="1549" y="398"/>
                    <a:pt x="1591" y="398"/>
                  </a:cubicBezTo>
                  <a:cubicBezTo>
                    <a:pt x="1695" y="398"/>
                    <a:pt x="1821" y="419"/>
                    <a:pt x="1925" y="440"/>
                  </a:cubicBezTo>
                  <a:cubicBezTo>
                    <a:pt x="1988" y="461"/>
                    <a:pt x="2030" y="461"/>
                    <a:pt x="2093" y="502"/>
                  </a:cubicBezTo>
                  <a:cubicBezTo>
                    <a:pt x="2114" y="502"/>
                    <a:pt x="2135" y="523"/>
                    <a:pt x="2176" y="523"/>
                  </a:cubicBezTo>
                  <a:cubicBezTo>
                    <a:pt x="2197" y="523"/>
                    <a:pt x="2218" y="544"/>
                    <a:pt x="2239" y="544"/>
                  </a:cubicBezTo>
                  <a:cubicBezTo>
                    <a:pt x="2302" y="565"/>
                    <a:pt x="2344" y="565"/>
                    <a:pt x="2407" y="607"/>
                  </a:cubicBezTo>
                  <a:cubicBezTo>
                    <a:pt x="2448" y="607"/>
                    <a:pt x="2511" y="628"/>
                    <a:pt x="2553" y="649"/>
                  </a:cubicBezTo>
                  <a:cubicBezTo>
                    <a:pt x="2616" y="649"/>
                    <a:pt x="2658" y="670"/>
                    <a:pt x="2720" y="712"/>
                  </a:cubicBezTo>
                  <a:cubicBezTo>
                    <a:pt x="2762" y="712"/>
                    <a:pt x="2804" y="733"/>
                    <a:pt x="2846" y="754"/>
                  </a:cubicBezTo>
                  <a:cubicBezTo>
                    <a:pt x="2909" y="774"/>
                    <a:pt x="2930" y="816"/>
                    <a:pt x="2972" y="837"/>
                  </a:cubicBezTo>
                  <a:cubicBezTo>
                    <a:pt x="3013" y="837"/>
                    <a:pt x="3013" y="858"/>
                    <a:pt x="3034" y="858"/>
                  </a:cubicBezTo>
                  <a:cubicBezTo>
                    <a:pt x="3055" y="858"/>
                    <a:pt x="3055" y="879"/>
                    <a:pt x="3076" y="879"/>
                  </a:cubicBezTo>
                  <a:cubicBezTo>
                    <a:pt x="3118" y="879"/>
                    <a:pt x="3160" y="921"/>
                    <a:pt x="3181" y="942"/>
                  </a:cubicBezTo>
                  <a:cubicBezTo>
                    <a:pt x="3223" y="942"/>
                    <a:pt x="3244" y="963"/>
                    <a:pt x="3264" y="984"/>
                  </a:cubicBezTo>
                  <a:cubicBezTo>
                    <a:pt x="3327" y="1046"/>
                    <a:pt x="3369" y="1067"/>
                    <a:pt x="3390" y="1088"/>
                  </a:cubicBezTo>
                  <a:cubicBezTo>
                    <a:pt x="3453" y="1172"/>
                    <a:pt x="3495" y="1193"/>
                    <a:pt x="3495" y="1193"/>
                  </a:cubicBezTo>
                  <a:lnTo>
                    <a:pt x="3955" y="565"/>
                  </a:lnTo>
                  <a:cubicBezTo>
                    <a:pt x="3955" y="565"/>
                    <a:pt x="3892" y="523"/>
                    <a:pt x="3788" y="461"/>
                  </a:cubicBezTo>
                  <a:cubicBezTo>
                    <a:pt x="3746" y="419"/>
                    <a:pt x="3683" y="377"/>
                    <a:pt x="3599" y="356"/>
                  </a:cubicBezTo>
                  <a:cubicBezTo>
                    <a:pt x="3557" y="335"/>
                    <a:pt x="3536" y="335"/>
                    <a:pt x="3474" y="314"/>
                  </a:cubicBezTo>
                  <a:cubicBezTo>
                    <a:pt x="3453" y="272"/>
                    <a:pt x="3390" y="272"/>
                    <a:pt x="3348" y="251"/>
                  </a:cubicBezTo>
                  <a:cubicBezTo>
                    <a:pt x="3327" y="251"/>
                    <a:pt x="3285" y="230"/>
                    <a:pt x="3264" y="230"/>
                  </a:cubicBezTo>
                  <a:cubicBezTo>
                    <a:pt x="3244" y="230"/>
                    <a:pt x="3223" y="210"/>
                    <a:pt x="3181" y="210"/>
                  </a:cubicBezTo>
                  <a:cubicBezTo>
                    <a:pt x="3139" y="168"/>
                    <a:pt x="3076" y="168"/>
                    <a:pt x="3034" y="147"/>
                  </a:cubicBezTo>
                  <a:cubicBezTo>
                    <a:pt x="2972" y="126"/>
                    <a:pt x="2930" y="126"/>
                    <a:pt x="2867" y="105"/>
                  </a:cubicBezTo>
                  <a:cubicBezTo>
                    <a:pt x="2783" y="84"/>
                    <a:pt x="2741" y="42"/>
                    <a:pt x="2699" y="42"/>
                  </a:cubicBezTo>
                  <a:cubicBezTo>
                    <a:pt x="2637" y="42"/>
                    <a:pt x="2553" y="21"/>
                    <a:pt x="2511" y="21"/>
                  </a:cubicBezTo>
                  <a:cubicBezTo>
                    <a:pt x="2448" y="21"/>
                    <a:pt x="2365" y="0"/>
                    <a:pt x="2323"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flipH="1">
              <a:off x="7266527" y="3794176"/>
              <a:ext cx="148985" cy="74872"/>
            </a:xfrm>
            <a:custGeom>
              <a:avLst/>
              <a:gdLst/>
              <a:ahLst/>
              <a:cxnLst/>
              <a:rect l="l" t="t" r="r" b="b"/>
              <a:pathLst>
                <a:path w="4123" h="2072" extrusionOk="0">
                  <a:moveTo>
                    <a:pt x="2072" y="0"/>
                  </a:moveTo>
                  <a:cubicBezTo>
                    <a:pt x="921" y="0"/>
                    <a:pt x="1" y="921"/>
                    <a:pt x="1" y="2072"/>
                  </a:cubicBezTo>
                  <a:lnTo>
                    <a:pt x="4123" y="2072"/>
                  </a:lnTo>
                  <a:cubicBezTo>
                    <a:pt x="4102" y="942"/>
                    <a:pt x="3181" y="0"/>
                    <a:pt x="2072"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 name="Google Shape;699;p33"/>
          <p:cNvSpPr/>
          <p:nvPr/>
        </p:nvSpPr>
        <p:spPr>
          <a:xfrm flipH="1">
            <a:off x="1089794" y="3457182"/>
            <a:ext cx="346318" cy="383139"/>
          </a:xfrm>
          <a:custGeom>
            <a:avLst/>
            <a:gdLst/>
            <a:ahLst/>
            <a:cxnLst/>
            <a:rect l="l" t="t" r="r" b="b"/>
            <a:pathLst>
              <a:path w="9584" h="10603" extrusionOk="0">
                <a:moveTo>
                  <a:pt x="8689" y="1"/>
                </a:moveTo>
                <a:cubicBezTo>
                  <a:pt x="8318" y="1"/>
                  <a:pt x="7846" y="66"/>
                  <a:pt x="7324" y="245"/>
                </a:cubicBezTo>
                <a:cubicBezTo>
                  <a:pt x="6675" y="497"/>
                  <a:pt x="5964" y="873"/>
                  <a:pt x="5273" y="1396"/>
                </a:cubicBezTo>
                <a:cubicBezTo>
                  <a:pt x="4583" y="1919"/>
                  <a:pt x="3913" y="2547"/>
                  <a:pt x="3286" y="3238"/>
                </a:cubicBezTo>
                <a:cubicBezTo>
                  <a:pt x="2030" y="4618"/>
                  <a:pt x="1005" y="6188"/>
                  <a:pt x="461" y="7631"/>
                </a:cubicBezTo>
                <a:cubicBezTo>
                  <a:pt x="168" y="8364"/>
                  <a:pt x="43" y="9075"/>
                  <a:pt x="1" y="9640"/>
                </a:cubicBezTo>
                <a:cubicBezTo>
                  <a:pt x="1" y="9933"/>
                  <a:pt x="43" y="10163"/>
                  <a:pt x="63" y="10352"/>
                </a:cubicBezTo>
                <a:cubicBezTo>
                  <a:pt x="84" y="10498"/>
                  <a:pt x="126" y="10603"/>
                  <a:pt x="126" y="10603"/>
                </a:cubicBezTo>
                <a:lnTo>
                  <a:pt x="3307" y="9640"/>
                </a:lnTo>
                <a:lnTo>
                  <a:pt x="3286" y="9619"/>
                </a:lnTo>
                <a:cubicBezTo>
                  <a:pt x="3265" y="9577"/>
                  <a:pt x="3223" y="9536"/>
                  <a:pt x="3202" y="9452"/>
                </a:cubicBezTo>
                <a:cubicBezTo>
                  <a:pt x="3139" y="9284"/>
                  <a:pt x="3097" y="8908"/>
                  <a:pt x="3181" y="8364"/>
                </a:cubicBezTo>
                <a:cubicBezTo>
                  <a:pt x="3244" y="7841"/>
                  <a:pt x="3411" y="7150"/>
                  <a:pt x="3662" y="6439"/>
                </a:cubicBezTo>
                <a:cubicBezTo>
                  <a:pt x="3913" y="5748"/>
                  <a:pt x="4269" y="5016"/>
                  <a:pt x="4667" y="4284"/>
                </a:cubicBezTo>
                <a:cubicBezTo>
                  <a:pt x="5085" y="3572"/>
                  <a:pt x="5545" y="2903"/>
                  <a:pt x="6048" y="2296"/>
                </a:cubicBezTo>
                <a:cubicBezTo>
                  <a:pt x="6550" y="1710"/>
                  <a:pt x="7073" y="1208"/>
                  <a:pt x="7596" y="873"/>
                </a:cubicBezTo>
                <a:cubicBezTo>
                  <a:pt x="8098" y="559"/>
                  <a:pt x="8579" y="413"/>
                  <a:pt x="8956" y="350"/>
                </a:cubicBezTo>
                <a:cubicBezTo>
                  <a:pt x="9040" y="329"/>
                  <a:pt x="9102" y="329"/>
                  <a:pt x="9186" y="329"/>
                </a:cubicBezTo>
                <a:lnTo>
                  <a:pt x="9521" y="329"/>
                </a:lnTo>
                <a:lnTo>
                  <a:pt x="9584" y="141"/>
                </a:lnTo>
                <a:cubicBezTo>
                  <a:pt x="9584" y="141"/>
                  <a:pt x="9521" y="120"/>
                  <a:pt x="9416" y="99"/>
                </a:cubicBezTo>
                <a:cubicBezTo>
                  <a:pt x="9374" y="99"/>
                  <a:pt x="9312" y="78"/>
                  <a:pt x="9249" y="36"/>
                </a:cubicBezTo>
                <a:cubicBezTo>
                  <a:pt x="9165" y="36"/>
                  <a:pt x="9082" y="36"/>
                  <a:pt x="8977" y="15"/>
                </a:cubicBezTo>
                <a:cubicBezTo>
                  <a:pt x="8890" y="6"/>
                  <a:pt x="8793" y="1"/>
                  <a:pt x="8689"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flipH="1">
            <a:off x="893219" y="3565659"/>
            <a:ext cx="523235" cy="251211"/>
          </a:xfrm>
          <a:custGeom>
            <a:avLst/>
            <a:gdLst/>
            <a:ahLst/>
            <a:cxnLst/>
            <a:rect l="l" t="t" r="r" b="b"/>
            <a:pathLst>
              <a:path w="14480" h="6952" extrusionOk="0">
                <a:moveTo>
                  <a:pt x="3285" y="6866"/>
                </a:moveTo>
                <a:lnTo>
                  <a:pt x="3285" y="6866"/>
                </a:lnTo>
                <a:cubicBezTo>
                  <a:pt x="3286" y="6867"/>
                  <a:pt x="3286" y="6868"/>
                  <a:pt x="3286" y="6868"/>
                </a:cubicBezTo>
                <a:lnTo>
                  <a:pt x="3307" y="6868"/>
                </a:lnTo>
                <a:lnTo>
                  <a:pt x="3285" y="6866"/>
                </a:lnTo>
                <a:close/>
                <a:moveTo>
                  <a:pt x="11701" y="0"/>
                </a:moveTo>
                <a:cubicBezTo>
                  <a:pt x="10285" y="0"/>
                  <a:pt x="8483" y="216"/>
                  <a:pt x="6717" y="696"/>
                </a:cubicBezTo>
                <a:lnTo>
                  <a:pt x="6529" y="759"/>
                </a:lnTo>
                <a:lnTo>
                  <a:pt x="6445" y="780"/>
                </a:lnTo>
                <a:lnTo>
                  <a:pt x="6341" y="800"/>
                </a:lnTo>
                <a:cubicBezTo>
                  <a:pt x="6173" y="884"/>
                  <a:pt x="6027" y="968"/>
                  <a:pt x="5901" y="1010"/>
                </a:cubicBezTo>
                <a:cubicBezTo>
                  <a:pt x="5650" y="1156"/>
                  <a:pt x="5399" y="1282"/>
                  <a:pt x="5190" y="1407"/>
                </a:cubicBezTo>
                <a:cubicBezTo>
                  <a:pt x="4750" y="1679"/>
                  <a:pt x="4353" y="1951"/>
                  <a:pt x="3976" y="2223"/>
                </a:cubicBezTo>
                <a:cubicBezTo>
                  <a:pt x="3202" y="2767"/>
                  <a:pt x="2532" y="3290"/>
                  <a:pt x="1926" y="3793"/>
                </a:cubicBezTo>
                <a:cubicBezTo>
                  <a:pt x="1319" y="4295"/>
                  <a:pt x="859" y="4734"/>
                  <a:pt x="461" y="5278"/>
                </a:cubicBezTo>
                <a:cubicBezTo>
                  <a:pt x="356" y="5445"/>
                  <a:pt x="252" y="5571"/>
                  <a:pt x="168" y="5801"/>
                </a:cubicBezTo>
                <a:cubicBezTo>
                  <a:pt x="126" y="5906"/>
                  <a:pt x="126" y="5969"/>
                  <a:pt x="105" y="6031"/>
                </a:cubicBezTo>
                <a:cubicBezTo>
                  <a:pt x="63" y="6115"/>
                  <a:pt x="43" y="6178"/>
                  <a:pt x="43" y="6220"/>
                </a:cubicBezTo>
                <a:cubicBezTo>
                  <a:pt x="22" y="6387"/>
                  <a:pt x="1" y="6450"/>
                  <a:pt x="1" y="6450"/>
                </a:cubicBezTo>
                <a:lnTo>
                  <a:pt x="2943" y="6822"/>
                </a:lnTo>
                <a:lnTo>
                  <a:pt x="2943" y="6822"/>
                </a:lnTo>
                <a:cubicBezTo>
                  <a:pt x="2952" y="6828"/>
                  <a:pt x="2957" y="6832"/>
                  <a:pt x="2952" y="6832"/>
                </a:cubicBezTo>
                <a:cubicBezTo>
                  <a:pt x="2949" y="6832"/>
                  <a:pt x="2942" y="6831"/>
                  <a:pt x="2930" y="6826"/>
                </a:cubicBezTo>
                <a:lnTo>
                  <a:pt x="2930" y="6826"/>
                </a:lnTo>
                <a:lnTo>
                  <a:pt x="2972" y="6847"/>
                </a:lnTo>
                <a:cubicBezTo>
                  <a:pt x="3035" y="6868"/>
                  <a:pt x="3097" y="6910"/>
                  <a:pt x="3160" y="6931"/>
                </a:cubicBezTo>
                <a:cubicBezTo>
                  <a:pt x="3181" y="6942"/>
                  <a:pt x="3194" y="6948"/>
                  <a:pt x="3202" y="6952"/>
                </a:cubicBezTo>
                <a:lnTo>
                  <a:pt x="3202" y="6952"/>
                </a:lnTo>
                <a:lnTo>
                  <a:pt x="3202" y="6932"/>
                </a:lnTo>
                <a:lnTo>
                  <a:pt x="3202" y="6932"/>
                </a:lnTo>
                <a:cubicBezTo>
                  <a:pt x="3215" y="6939"/>
                  <a:pt x="3229" y="6945"/>
                  <a:pt x="3244" y="6952"/>
                </a:cubicBezTo>
                <a:cubicBezTo>
                  <a:pt x="3244" y="6931"/>
                  <a:pt x="3265" y="6931"/>
                  <a:pt x="3265" y="6910"/>
                </a:cubicBezTo>
                <a:cubicBezTo>
                  <a:pt x="3276" y="6877"/>
                  <a:pt x="3281" y="6867"/>
                  <a:pt x="3283" y="6865"/>
                </a:cubicBezTo>
                <a:lnTo>
                  <a:pt x="3283" y="6865"/>
                </a:lnTo>
                <a:lnTo>
                  <a:pt x="3285" y="6866"/>
                </a:lnTo>
                <a:lnTo>
                  <a:pt x="3285" y="6866"/>
                </a:lnTo>
                <a:cubicBezTo>
                  <a:pt x="3285" y="6865"/>
                  <a:pt x="3285" y="6865"/>
                  <a:pt x="3284" y="6865"/>
                </a:cubicBezTo>
                <a:cubicBezTo>
                  <a:pt x="3284" y="6865"/>
                  <a:pt x="3284" y="6865"/>
                  <a:pt x="3283" y="6865"/>
                </a:cubicBezTo>
                <a:lnTo>
                  <a:pt x="3283" y="6865"/>
                </a:lnTo>
                <a:lnTo>
                  <a:pt x="3237" y="6859"/>
                </a:lnTo>
                <a:lnTo>
                  <a:pt x="3237" y="6859"/>
                </a:lnTo>
                <a:cubicBezTo>
                  <a:pt x="3223" y="6887"/>
                  <a:pt x="3212" y="6911"/>
                  <a:pt x="3202" y="6931"/>
                </a:cubicBezTo>
                <a:lnTo>
                  <a:pt x="3202" y="6932"/>
                </a:lnTo>
                <a:lnTo>
                  <a:pt x="3202" y="6932"/>
                </a:lnTo>
                <a:cubicBezTo>
                  <a:pt x="3092" y="6881"/>
                  <a:pt x="3019" y="6848"/>
                  <a:pt x="2972" y="6826"/>
                </a:cubicBezTo>
                <a:lnTo>
                  <a:pt x="2972" y="6826"/>
                </a:lnTo>
                <a:lnTo>
                  <a:pt x="3237" y="6859"/>
                </a:lnTo>
                <a:lnTo>
                  <a:pt x="3237" y="6859"/>
                </a:lnTo>
                <a:cubicBezTo>
                  <a:pt x="3279" y="6773"/>
                  <a:pt x="3342" y="6650"/>
                  <a:pt x="3453" y="6492"/>
                </a:cubicBezTo>
                <a:cubicBezTo>
                  <a:pt x="3579" y="6282"/>
                  <a:pt x="3725" y="6031"/>
                  <a:pt x="3934" y="5780"/>
                </a:cubicBezTo>
                <a:cubicBezTo>
                  <a:pt x="4332" y="5257"/>
                  <a:pt x="4855" y="4629"/>
                  <a:pt x="5462" y="4002"/>
                </a:cubicBezTo>
                <a:cubicBezTo>
                  <a:pt x="5755" y="3688"/>
                  <a:pt x="6069" y="3353"/>
                  <a:pt x="6382" y="3060"/>
                </a:cubicBezTo>
                <a:cubicBezTo>
                  <a:pt x="6529" y="2893"/>
                  <a:pt x="6696" y="2767"/>
                  <a:pt x="6843" y="2642"/>
                </a:cubicBezTo>
                <a:lnTo>
                  <a:pt x="7031" y="2516"/>
                </a:lnTo>
                <a:lnTo>
                  <a:pt x="7073" y="2474"/>
                </a:lnTo>
                <a:lnTo>
                  <a:pt x="7157" y="2453"/>
                </a:lnTo>
                <a:lnTo>
                  <a:pt x="7324" y="2370"/>
                </a:lnTo>
                <a:cubicBezTo>
                  <a:pt x="8956" y="1533"/>
                  <a:pt x="10776" y="947"/>
                  <a:pt x="12136" y="675"/>
                </a:cubicBezTo>
                <a:cubicBezTo>
                  <a:pt x="12304" y="633"/>
                  <a:pt x="12471" y="591"/>
                  <a:pt x="12618" y="570"/>
                </a:cubicBezTo>
                <a:cubicBezTo>
                  <a:pt x="12785" y="549"/>
                  <a:pt x="12931" y="549"/>
                  <a:pt x="13078" y="528"/>
                </a:cubicBezTo>
                <a:cubicBezTo>
                  <a:pt x="13300" y="494"/>
                  <a:pt x="13508" y="460"/>
                  <a:pt x="13691" y="460"/>
                </a:cubicBezTo>
                <a:cubicBezTo>
                  <a:pt x="13732" y="460"/>
                  <a:pt x="13772" y="462"/>
                  <a:pt x="13810" y="466"/>
                </a:cubicBezTo>
                <a:cubicBezTo>
                  <a:pt x="14229" y="487"/>
                  <a:pt x="14459" y="487"/>
                  <a:pt x="14459" y="487"/>
                </a:cubicBezTo>
                <a:lnTo>
                  <a:pt x="14480" y="319"/>
                </a:lnTo>
                <a:cubicBezTo>
                  <a:pt x="14480" y="319"/>
                  <a:pt x="14250" y="256"/>
                  <a:pt x="13831" y="152"/>
                </a:cubicBezTo>
                <a:cubicBezTo>
                  <a:pt x="13622" y="110"/>
                  <a:pt x="13350" y="68"/>
                  <a:pt x="13078" y="47"/>
                </a:cubicBezTo>
                <a:cubicBezTo>
                  <a:pt x="12931" y="26"/>
                  <a:pt x="12764" y="26"/>
                  <a:pt x="12597" y="5"/>
                </a:cubicBezTo>
                <a:lnTo>
                  <a:pt x="12074" y="5"/>
                </a:lnTo>
                <a:cubicBezTo>
                  <a:pt x="11953" y="2"/>
                  <a:pt x="11829" y="0"/>
                  <a:pt x="11701"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flipH="1">
            <a:off x="1281815" y="3183279"/>
            <a:ext cx="149743" cy="655525"/>
          </a:xfrm>
          <a:custGeom>
            <a:avLst/>
            <a:gdLst/>
            <a:ahLst/>
            <a:cxnLst/>
            <a:rect l="l" t="t" r="r" b="b"/>
            <a:pathLst>
              <a:path w="4144" h="18141" extrusionOk="0">
                <a:moveTo>
                  <a:pt x="4059" y="0"/>
                </a:moveTo>
                <a:cubicBezTo>
                  <a:pt x="4059" y="0"/>
                  <a:pt x="4018" y="63"/>
                  <a:pt x="3934" y="167"/>
                </a:cubicBezTo>
                <a:cubicBezTo>
                  <a:pt x="3850" y="293"/>
                  <a:pt x="3725" y="418"/>
                  <a:pt x="3578" y="628"/>
                </a:cubicBezTo>
                <a:cubicBezTo>
                  <a:pt x="3264" y="1025"/>
                  <a:pt x="2846" y="1632"/>
                  <a:pt x="2448" y="2427"/>
                </a:cubicBezTo>
                <a:cubicBezTo>
                  <a:pt x="2030" y="3201"/>
                  <a:pt x="1632" y="4143"/>
                  <a:pt x="1318" y="5189"/>
                </a:cubicBezTo>
                <a:cubicBezTo>
                  <a:pt x="1005" y="6235"/>
                  <a:pt x="753" y="7386"/>
                  <a:pt x="565" y="8537"/>
                </a:cubicBezTo>
                <a:cubicBezTo>
                  <a:pt x="209" y="10838"/>
                  <a:pt x="0" y="13140"/>
                  <a:pt x="21" y="14939"/>
                </a:cubicBezTo>
                <a:cubicBezTo>
                  <a:pt x="21" y="15839"/>
                  <a:pt x="126" y="16613"/>
                  <a:pt x="230" y="17199"/>
                </a:cubicBezTo>
                <a:cubicBezTo>
                  <a:pt x="272" y="17492"/>
                  <a:pt x="335" y="17722"/>
                  <a:pt x="419" y="17869"/>
                </a:cubicBezTo>
                <a:cubicBezTo>
                  <a:pt x="461" y="18057"/>
                  <a:pt x="481" y="18141"/>
                  <a:pt x="481" y="18141"/>
                </a:cubicBezTo>
                <a:lnTo>
                  <a:pt x="2365" y="17262"/>
                </a:lnTo>
                <a:cubicBezTo>
                  <a:pt x="2365" y="17262"/>
                  <a:pt x="2365" y="17220"/>
                  <a:pt x="2323" y="17136"/>
                </a:cubicBezTo>
                <a:cubicBezTo>
                  <a:pt x="2281" y="17053"/>
                  <a:pt x="2239" y="16906"/>
                  <a:pt x="2155" y="16718"/>
                </a:cubicBezTo>
                <a:cubicBezTo>
                  <a:pt x="2030" y="16320"/>
                  <a:pt x="1904" y="15672"/>
                  <a:pt x="1800" y="14856"/>
                </a:cubicBezTo>
                <a:cubicBezTo>
                  <a:pt x="1590" y="13245"/>
                  <a:pt x="1549" y="10943"/>
                  <a:pt x="1653" y="8683"/>
                </a:cubicBezTo>
                <a:cubicBezTo>
                  <a:pt x="1737" y="7574"/>
                  <a:pt x="1841" y="6444"/>
                  <a:pt x="2051" y="5398"/>
                </a:cubicBezTo>
                <a:cubicBezTo>
                  <a:pt x="2260" y="4373"/>
                  <a:pt x="2532" y="3411"/>
                  <a:pt x="2846" y="2615"/>
                </a:cubicBezTo>
                <a:cubicBezTo>
                  <a:pt x="3160" y="1820"/>
                  <a:pt x="3474" y="1193"/>
                  <a:pt x="3725" y="774"/>
                </a:cubicBezTo>
                <a:cubicBezTo>
                  <a:pt x="3850" y="523"/>
                  <a:pt x="3955" y="377"/>
                  <a:pt x="4038" y="272"/>
                </a:cubicBezTo>
                <a:cubicBezTo>
                  <a:pt x="4101" y="146"/>
                  <a:pt x="4143" y="84"/>
                  <a:pt x="4143" y="84"/>
                </a:cubicBezTo>
                <a:lnTo>
                  <a:pt x="4059" y="0"/>
                </a:ln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flipH="1">
            <a:off x="1302230" y="3661850"/>
            <a:ext cx="415878" cy="207957"/>
          </a:xfrm>
          <a:custGeom>
            <a:avLst/>
            <a:gdLst/>
            <a:ahLst/>
            <a:cxnLst/>
            <a:rect l="l" t="t" r="r" b="b"/>
            <a:pathLst>
              <a:path w="11509" h="5755" extrusionOk="0">
                <a:moveTo>
                  <a:pt x="5754" y="1"/>
                </a:moveTo>
                <a:cubicBezTo>
                  <a:pt x="2595" y="1"/>
                  <a:pt x="0" y="2574"/>
                  <a:pt x="0" y="5755"/>
                </a:cubicBezTo>
                <a:lnTo>
                  <a:pt x="11487" y="5755"/>
                </a:lnTo>
                <a:cubicBezTo>
                  <a:pt x="11508" y="2574"/>
                  <a:pt x="8914" y="1"/>
                  <a:pt x="5754"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flipH="1">
            <a:off x="1157836" y="3724616"/>
            <a:ext cx="290381" cy="145190"/>
          </a:xfrm>
          <a:custGeom>
            <a:avLst/>
            <a:gdLst/>
            <a:ahLst/>
            <a:cxnLst/>
            <a:rect l="l" t="t" r="r" b="b"/>
            <a:pathLst>
              <a:path w="8036" h="4018" extrusionOk="0">
                <a:moveTo>
                  <a:pt x="4039" y="0"/>
                </a:moveTo>
                <a:cubicBezTo>
                  <a:pt x="1821" y="0"/>
                  <a:pt x="1" y="1800"/>
                  <a:pt x="1" y="4018"/>
                </a:cubicBezTo>
                <a:lnTo>
                  <a:pt x="8036" y="4018"/>
                </a:lnTo>
                <a:cubicBezTo>
                  <a:pt x="8036" y="1779"/>
                  <a:pt x="6257" y="0"/>
                  <a:pt x="4039"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txBox="1">
            <a:spLocks noGrp="1"/>
          </p:cNvSpPr>
          <p:nvPr>
            <p:ph type="title"/>
          </p:nvPr>
        </p:nvSpPr>
        <p:spPr>
          <a:xfrm>
            <a:off x="4584825" y="474150"/>
            <a:ext cx="3747900" cy="38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05" name="Google Shape;705;p33"/>
          <p:cNvSpPr txBox="1">
            <a:spLocks noGrp="1"/>
          </p:cNvSpPr>
          <p:nvPr>
            <p:ph type="subTitle" idx="1"/>
          </p:nvPr>
        </p:nvSpPr>
        <p:spPr>
          <a:xfrm>
            <a:off x="4584675" y="1047750"/>
            <a:ext cx="3747900" cy="118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lt1"/>
                </a:solidFill>
              </a:defRPr>
            </a:lvl1pPr>
            <a:lvl2pPr lvl="1" rtl="0">
              <a:lnSpc>
                <a:spcPct val="100000"/>
              </a:lnSpc>
              <a:spcBef>
                <a:spcPts val="1600"/>
              </a:spcBef>
              <a:spcAft>
                <a:spcPts val="0"/>
              </a:spcAft>
              <a:buNone/>
              <a:defRPr>
                <a:solidFill>
                  <a:schemeClr val="lt1"/>
                </a:solidFill>
              </a:defRPr>
            </a:lvl2pPr>
            <a:lvl3pPr lvl="2" rtl="0">
              <a:lnSpc>
                <a:spcPct val="100000"/>
              </a:lnSpc>
              <a:spcBef>
                <a:spcPts val="1600"/>
              </a:spcBef>
              <a:spcAft>
                <a:spcPts val="0"/>
              </a:spcAft>
              <a:buNone/>
              <a:defRPr>
                <a:solidFill>
                  <a:schemeClr val="lt1"/>
                </a:solidFill>
              </a:defRPr>
            </a:lvl3pPr>
            <a:lvl4pPr lvl="3" rtl="0">
              <a:lnSpc>
                <a:spcPct val="100000"/>
              </a:lnSpc>
              <a:spcBef>
                <a:spcPts val="1600"/>
              </a:spcBef>
              <a:spcAft>
                <a:spcPts val="0"/>
              </a:spcAft>
              <a:buNone/>
              <a:defRPr>
                <a:solidFill>
                  <a:schemeClr val="lt1"/>
                </a:solidFill>
              </a:defRPr>
            </a:lvl4pPr>
            <a:lvl5pPr lvl="4" rtl="0">
              <a:lnSpc>
                <a:spcPct val="100000"/>
              </a:lnSpc>
              <a:spcBef>
                <a:spcPts val="1600"/>
              </a:spcBef>
              <a:spcAft>
                <a:spcPts val="0"/>
              </a:spcAft>
              <a:buNone/>
              <a:defRPr>
                <a:solidFill>
                  <a:schemeClr val="lt1"/>
                </a:solidFill>
              </a:defRPr>
            </a:lvl5pPr>
            <a:lvl6pPr lvl="5" rtl="0">
              <a:lnSpc>
                <a:spcPct val="100000"/>
              </a:lnSpc>
              <a:spcBef>
                <a:spcPts val="1600"/>
              </a:spcBef>
              <a:spcAft>
                <a:spcPts val="0"/>
              </a:spcAft>
              <a:buNone/>
              <a:defRPr>
                <a:solidFill>
                  <a:schemeClr val="lt1"/>
                </a:solidFill>
              </a:defRPr>
            </a:lvl6pPr>
            <a:lvl7pPr lvl="6" rtl="0">
              <a:lnSpc>
                <a:spcPct val="100000"/>
              </a:lnSpc>
              <a:spcBef>
                <a:spcPts val="1600"/>
              </a:spcBef>
              <a:spcAft>
                <a:spcPts val="0"/>
              </a:spcAft>
              <a:buNone/>
              <a:defRPr>
                <a:solidFill>
                  <a:schemeClr val="lt1"/>
                </a:solidFill>
              </a:defRPr>
            </a:lvl7pPr>
            <a:lvl8pPr lvl="7" rtl="0">
              <a:lnSpc>
                <a:spcPct val="100000"/>
              </a:lnSpc>
              <a:spcBef>
                <a:spcPts val="1600"/>
              </a:spcBef>
              <a:spcAft>
                <a:spcPts val="0"/>
              </a:spcAft>
              <a:buNone/>
              <a:defRPr>
                <a:solidFill>
                  <a:schemeClr val="lt1"/>
                </a:solidFill>
              </a:defRPr>
            </a:lvl8pPr>
            <a:lvl9pPr lvl="8" rtl="0">
              <a:lnSpc>
                <a:spcPct val="100000"/>
              </a:lnSpc>
              <a:spcBef>
                <a:spcPts val="1600"/>
              </a:spcBef>
              <a:spcAft>
                <a:spcPts val="1600"/>
              </a:spcAft>
              <a:buNone/>
              <a:defRPr>
                <a:solidFill>
                  <a:schemeClr val="lt1"/>
                </a:solidFil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2">
  <p:cSld name="CUSTOM_2">
    <p:spTree>
      <p:nvGrpSpPr>
        <p:cNvPr id="1" name="Shape 706"/>
        <p:cNvGrpSpPr/>
        <p:nvPr/>
      </p:nvGrpSpPr>
      <p:grpSpPr>
        <a:xfrm>
          <a:off x="0" y="0"/>
          <a:ext cx="0" cy="0"/>
          <a:chOff x="0" y="0"/>
          <a:chExt cx="0" cy="0"/>
        </a:xfrm>
      </p:grpSpPr>
      <p:sp>
        <p:nvSpPr>
          <p:cNvPr id="707" name="Google Shape;707;p34"/>
          <p:cNvSpPr/>
          <p:nvPr/>
        </p:nvSpPr>
        <p:spPr>
          <a:xfrm rot="10800000" flipH="1">
            <a:off x="4154463" y="-4762"/>
            <a:ext cx="8109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4"/>
          <p:cNvSpPr/>
          <p:nvPr/>
        </p:nvSpPr>
        <p:spPr>
          <a:xfrm>
            <a:off x="0" y="-4750"/>
            <a:ext cx="4164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4"/>
          <p:cNvSpPr txBox="1">
            <a:spLocks noGrp="1"/>
          </p:cNvSpPr>
          <p:nvPr>
            <p:ph type="title"/>
          </p:nvPr>
        </p:nvSpPr>
        <p:spPr>
          <a:xfrm>
            <a:off x="1737525" y="3126375"/>
            <a:ext cx="2860800" cy="3957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710" name="Google Shape;710;p34"/>
          <p:cNvSpPr txBox="1">
            <a:spLocks noGrp="1"/>
          </p:cNvSpPr>
          <p:nvPr>
            <p:ph type="subTitle" idx="1"/>
          </p:nvPr>
        </p:nvSpPr>
        <p:spPr>
          <a:xfrm>
            <a:off x="823425" y="1478125"/>
            <a:ext cx="3774900" cy="159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000">
                <a:solidFill>
                  <a:schemeClr val="lt1"/>
                </a:solidFill>
              </a:defRPr>
            </a:lvl1pPr>
            <a:lvl2pPr lvl="1" rtl="0">
              <a:lnSpc>
                <a:spcPct val="100000"/>
              </a:lnSpc>
              <a:spcBef>
                <a:spcPts val="1600"/>
              </a:spcBef>
              <a:spcAft>
                <a:spcPts val="0"/>
              </a:spcAft>
              <a:buNone/>
              <a:defRPr sz="2000">
                <a:solidFill>
                  <a:schemeClr val="lt1"/>
                </a:solidFill>
              </a:defRPr>
            </a:lvl2pPr>
            <a:lvl3pPr lvl="2" rtl="0">
              <a:lnSpc>
                <a:spcPct val="100000"/>
              </a:lnSpc>
              <a:spcBef>
                <a:spcPts val="1600"/>
              </a:spcBef>
              <a:spcAft>
                <a:spcPts val="0"/>
              </a:spcAft>
              <a:buNone/>
              <a:defRPr sz="2000">
                <a:solidFill>
                  <a:schemeClr val="lt1"/>
                </a:solidFill>
              </a:defRPr>
            </a:lvl3pPr>
            <a:lvl4pPr lvl="3" rtl="0">
              <a:lnSpc>
                <a:spcPct val="100000"/>
              </a:lnSpc>
              <a:spcBef>
                <a:spcPts val="1600"/>
              </a:spcBef>
              <a:spcAft>
                <a:spcPts val="0"/>
              </a:spcAft>
              <a:buNone/>
              <a:defRPr sz="2000">
                <a:solidFill>
                  <a:schemeClr val="lt1"/>
                </a:solidFill>
              </a:defRPr>
            </a:lvl4pPr>
            <a:lvl5pPr lvl="4" rtl="0">
              <a:lnSpc>
                <a:spcPct val="100000"/>
              </a:lnSpc>
              <a:spcBef>
                <a:spcPts val="1600"/>
              </a:spcBef>
              <a:spcAft>
                <a:spcPts val="0"/>
              </a:spcAft>
              <a:buNone/>
              <a:defRPr sz="2000">
                <a:solidFill>
                  <a:schemeClr val="lt1"/>
                </a:solidFill>
              </a:defRPr>
            </a:lvl5pPr>
            <a:lvl6pPr lvl="5" rtl="0">
              <a:lnSpc>
                <a:spcPct val="100000"/>
              </a:lnSpc>
              <a:spcBef>
                <a:spcPts val="1600"/>
              </a:spcBef>
              <a:spcAft>
                <a:spcPts val="0"/>
              </a:spcAft>
              <a:buNone/>
              <a:defRPr sz="2000">
                <a:solidFill>
                  <a:schemeClr val="lt1"/>
                </a:solidFill>
              </a:defRPr>
            </a:lvl6pPr>
            <a:lvl7pPr lvl="6" rtl="0">
              <a:lnSpc>
                <a:spcPct val="100000"/>
              </a:lnSpc>
              <a:spcBef>
                <a:spcPts val="1600"/>
              </a:spcBef>
              <a:spcAft>
                <a:spcPts val="0"/>
              </a:spcAft>
              <a:buNone/>
              <a:defRPr sz="2000">
                <a:solidFill>
                  <a:schemeClr val="lt1"/>
                </a:solidFill>
              </a:defRPr>
            </a:lvl7pPr>
            <a:lvl8pPr lvl="7" rtl="0">
              <a:lnSpc>
                <a:spcPct val="100000"/>
              </a:lnSpc>
              <a:spcBef>
                <a:spcPts val="1600"/>
              </a:spcBef>
              <a:spcAft>
                <a:spcPts val="0"/>
              </a:spcAft>
              <a:buNone/>
              <a:defRPr sz="2000">
                <a:solidFill>
                  <a:schemeClr val="lt1"/>
                </a:solidFill>
              </a:defRPr>
            </a:lvl8pPr>
            <a:lvl9pPr lvl="8" rtl="0">
              <a:lnSpc>
                <a:spcPct val="100000"/>
              </a:lnSpc>
              <a:spcBef>
                <a:spcPts val="1600"/>
              </a:spcBef>
              <a:spcAft>
                <a:spcPts val="1600"/>
              </a:spcAft>
              <a:buNone/>
              <a:defRPr sz="2000">
                <a:solidFill>
                  <a:schemeClr val="lt1"/>
                </a:solidFil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wo columns 2">
  <p:cSld name="CUSTOM_5">
    <p:spTree>
      <p:nvGrpSpPr>
        <p:cNvPr id="1" name="Shape 711"/>
        <p:cNvGrpSpPr/>
        <p:nvPr/>
      </p:nvGrpSpPr>
      <p:grpSpPr>
        <a:xfrm>
          <a:off x="0" y="0"/>
          <a:ext cx="0" cy="0"/>
          <a:chOff x="0" y="0"/>
          <a:chExt cx="0" cy="0"/>
        </a:xfrm>
      </p:grpSpPr>
      <p:grpSp>
        <p:nvGrpSpPr>
          <p:cNvPr id="712" name="Google Shape;712;p35"/>
          <p:cNvGrpSpPr/>
          <p:nvPr/>
        </p:nvGrpSpPr>
        <p:grpSpPr>
          <a:xfrm>
            <a:off x="-33675" y="1157552"/>
            <a:ext cx="9236700" cy="1703459"/>
            <a:chOff x="-33675" y="1268362"/>
            <a:chExt cx="9236700" cy="1703459"/>
          </a:xfrm>
        </p:grpSpPr>
        <p:sp>
          <p:nvSpPr>
            <p:cNvPr id="713" name="Google Shape;713;p35"/>
            <p:cNvSpPr/>
            <p:nvPr/>
          </p:nvSpPr>
          <p:spPr>
            <a:xfrm>
              <a:off x="-33675" y="1913325"/>
              <a:ext cx="9236700" cy="383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4" name="Google Shape;714;p35"/>
            <p:cNvGrpSpPr/>
            <p:nvPr/>
          </p:nvGrpSpPr>
          <p:grpSpPr>
            <a:xfrm>
              <a:off x="1344422" y="1268362"/>
              <a:ext cx="2957061" cy="1703459"/>
              <a:chOff x="1020857" y="1133175"/>
              <a:chExt cx="3374100" cy="1943700"/>
            </a:xfrm>
          </p:grpSpPr>
          <p:sp>
            <p:nvSpPr>
              <p:cNvPr id="715" name="Google Shape;715;p35"/>
              <p:cNvSpPr/>
              <p:nvPr/>
            </p:nvSpPr>
            <p:spPr>
              <a:xfrm>
                <a:off x="1020857" y="1133175"/>
                <a:ext cx="3374100" cy="1943700"/>
              </a:xfrm>
              <a:prstGeom prst="roundRect">
                <a:avLst>
                  <a:gd name="adj" fmla="val 1111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5"/>
              <p:cNvSpPr/>
              <p:nvPr/>
            </p:nvSpPr>
            <p:spPr>
              <a:xfrm>
                <a:off x="1161557" y="1246725"/>
                <a:ext cx="3092700" cy="1716600"/>
              </a:xfrm>
              <a:prstGeom prst="roundRect">
                <a:avLst>
                  <a:gd name="adj" fmla="val 11110"/>
                </a:avLst>
              </a:pr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 name="Google Shape;717;p35"/>
            <p:cNvGrpSpPr/>
            <p:nvPr/>
          </p:nvGrpSpPr>
          <p:grpSpPr>
            <a:xfrm>
              <a:off x="4867826" y="1268362"/>
              <a:ext cx="2957061" cy="1703459"/>
              <a:chOff x="4780332" y="1133175"/>
              <a:chExt cx="3374100" cy="1943700"/>
            </a:xfrm>
          </p:grpSpPr>
          <p:sp>
            <p:nvSpPr>
              <p:cNvPr id="718" name="Google Shape;718;p35"/>
              <p:cNvSpPr/>
              <p:nvPr/>
            </p:nvSpPr>
            <p:spPr>
              <a:xfrm>
                <a:off x="4780332" y="1133175"/>
                <a:ext cx="3374100" cy="1943700"/>
              </a:xfrm>
              <a:prstGeom prst="roundRect">
                <a:avLst>
                  <a:gd name="adj" fmla="val 1111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5"/>
              <p:cNvSpPr/>
              <p:nvPr/>
            </p:nvSpPr>
            <p:spPr>
              <a:xfrm>
                <a:off x="4921032" y="1246725"/>
                <a:ext cx="3092700" cy="1716600"/>
              </a:xfrm>
              <a:prstGeom prst="roundRect">
                <a:avLst>
                  <a:gd name="adj" fmla="val 11110"/>
                </a:avLst>
              </a:prstGeom>
              <a:solidFill>
                <a:schemeClr val="accen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0" name="Google Shape;720;p35"/>
            <p:cNvSpPr/>
            <p:nvPr/>
          </p:nvSpPr>
          <p:spPr>
            <a:xfrm rot="5400000">
              <a:off x="7120869" y="2407200"/>
              <a:ext cx="335611" cy="329100"/>
            </a:xfrm>
            <a:custGeom>
              <a:avLst/>
              <a:gdLst/>
              <a:ahLst/>
              <a:cxnLst/>
              <a:rect l="l" t="t" r="r" b="b"/>
              <a:pathLst>
                <a:path w="2222" h="2179" extrusionOk="0">
                  <a:moveTo>
                    <a:pt x="477" y="1"/>
                  </a:moveTo>
                  <a:lnTo>
                    <a:pt x="895" y="513"/>
                  </a:lnTo>
                  <a:lnTo>
                    <a:pt x="1" y="513"/>
                  </a:lnTo>
                  <a:lnTo>
                    <a:pt x="1" y="1659"/>
                  </a:lnTo>
                  <a:lnTo>
                    <a:pt x="895" y="1659"/>
                  </a:lnTo>
                  <a:lnTo>
                    <a:pt x="477" y="2179"/>
                  </a:lnTo>
                  <a:lnTo>
                    <a:pt x="1234" y="2179"/>
                  </a:lnTo>
                  <a:lnTo>
                    <a:pt x="2222" y="1090"/>
                  </a:lnTo>
                  <a:lnTo>
                    <a:pt x="1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5"/>
            <p:cNvSpPr/>
            <p:nvPr/>
          </p:nvSpPr>
          <p:spPr>
            <a:xfrm rot="5400000">
              <a:off x="5236219" y="2407200"/>
              <a:ext cx="335611" cy="329100"/>
            </a:xfrm>
            <a:custGeom>
              <a:avLst/>
              <a:gdLst/>
              <a:ahLst/>
              <a:cxnLst/>
              <a:rect l="l" t="t" r="r" b="b"/>
              <a:pathLst>
                <a:path w="2222" h="2179" extrusionOk="0">
                  <a:moveTo>
                    <a:pt x="477" y="1"/>
                  </a:moveTo>
                  <a:lnTo>
                    <a:pt x="895" y="513"/>
                  </a:lnTo>
                  <a:lnTo>
                    <a:pt x="1" y="513"/>
                  </a:lnTo>
                  <a:lnTo>
                    <a:pt x="1" y="1659"/>
                  </a:lnTo>
                  <a:lnTo>
                    <a:pt x="895" y="1659"/>
                  </a:lnTo>
                  <a:lnTo>
                    <a:pt x="477" y="2179"/>
                  </a:lnTo>
                  <a:lnTo>
                    <a:pt x="1234" y="2179"/>
                  </a:lnTo>
                  <a:lnTo>
                    <a:pt x="2222" y="1090"/>
                  </a:lnTo>
                  <a:lnTo>
                    <a:pt x="1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5"/>
            <p:cNvSpPr/>
            <p:nvPr/>
          </p:nvSpPr>
          <p:spPr>
            <a:xfrm rot="5400000">
              <a:off x="3597469" y="2407200"/>
              <a:ext cx="335611" cy="329100"/>
            </a:xfrm>
            <a:custGeom>
              <a:avLst/>
              <a:gdLst/>
              <a:ahLst/>
              <a:cxnLst/>
              <a:rect l="l" t="t" r="r" b="b"/>
              <a:pathLst>
                <a:path w="2222" h="2179" extrusionOk="0">
                  <a:moveTo>
                    <a:pt x="477" y="1"/>
                  </a:moveTo>
                  <a:lnTo>
                    <a:pt x="895" y="513"/>
                  </a:lnTo>
                  <a:lnTo>
                    <a:pt x="1" y="513"/>
                  </a:lnTo>
                  <a:lnTo>
                    <a:pt x="1" y="1659"/>
                  </a:lnTo>
                  <a:lnTo>
                    <a:pt x="895" y="1659"/>
                  </a:lnTo>
                  <a:lnTo>
                    <a:pt x="477" y="2179"/>
                  </a:lnTo>
                  <a:lnTo>
                    <a:pt x="1234" y="2179"/>
                  </a:lnTo>
                  <a:lnTo>
                    <a:pt x="2222" y="1090"/>
                  </a:lnTo>
                  <a:lnTo>
                    <a:pt x="1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5"/>
            <p:cNvSpPr/>
            <p:nvPr/>
          </p:nvSpPr>
          <p:spPr>
            <a:xfrm rot="5400000">
              <a:off x="1712819" y="2407200"/>
              <a:ext cx="335611" cy="329100"/>
            </a:xfrm>
            <a:custGeom>
              <a:avLst/>
              <a:gdLst/>
              <a:ahLst/>
              <a:cxnLst/>
              <a:rect l="l" t="t" r="r" b="b"/>
              <a:pathLst>
                <a:path w="2222" h="2179" extrusionOk="0">
                  <a:moveTo>
                    <a:pt x="477" y="1"/>
                  </a:moveTo>
                  <a:lnTo>
                    <a:pt x="895" y="513"/>
                  </a:lnTo>
                  <a:lnTo>
                    <a:pt x="1" y="513"/>
                  </a:lnTo>
                  <a:lnTo>
                    <a:pt x="1" y="1659"/>
                  </a:lnTo>
                  <a:lnTo>
                    <a:pt x="895" y="1659"/>
                  </a:lnTo>
                  <a:lnTo>
                    <a:pt x="477" y="2179"/>
                  </a:lnTo>
                  <a:lnTo>
                    <a:pt x="1234" y="2179"/>
                  </a:lnTo>
                  <a:lnTo>
                    <a:pt x="2222" y="1090"/>
                  </a:lnTo>
                  <a:lnTo>
                    <a:pt x="1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4" name="Google Shape;724;p35"/>
          <p:cNvGrpSpPr/>
          <p:nvPr/>
        </p:nvGrpSpPr>
        <p:grpSpPr>
          <a:xfrm flipH="1">
            <a:off x="-4405" y="0"/>
            <a:ext cx="9144000" cy="5150148"/>
            <a:chOff x="0" y="0"/>
            <a:chExt cx="9144000" cy="5150148"/>
          </a:xfrm>
        </p:grpSpPr>
        <p:sp>
          <p:nvSpPr>
            <p:cNvPr id="725" name="Google Shape;725;p35"/>
            <p:cNvSpPr/>
            <p:nvPr/>
          </p:nvSpPr>
          <p:spPr>
            <a:xfrm rot="10800000">
              <a:off x="5995800" y="0"/>
              <a:ext cx="3148200" cy="1212900"/>
            </a:xfrm>
            <a:prstGeom prst="rtTriangle">
              <a:avLst/>
            </a:prstGeom>
            <a:solidFill>
              <a:schemeClr val="accent4">
                <a:alpha val="32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5"/>
            <p:cNvSpPr/>
            <p:nvPr/>
          </p:nvSpPr>
          <p:spPr>
            <a:xfrm>
              <a:off x="0" y="4350900"/>
              <a:ext cx="9144000" cy="79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5"/>
            <p:cNvSpPr/>
            <p:nvPr/>
          </p:nvSpPr>
          <p:spPr>
            <a:xfrm>
              <a:off x="3927875" y="43474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8" name="Google Shape;728;p35"/>
            <p:cNvGrpSpPr/>
            <p:nvPr/>
          </p:nvGrpSpPr>
          <p:grpSpPr>
            <a:xfrm>
              <a:off x="3389744" y="4759529"/>
              <a:ext cx="563794" cy="390619"/>
              <a:chOff x="3394506" y="4742861"/>
              <a:chExt cx="563794" cy="390619"/>
            </a:xfrm>
          </p:grpSpPr>
          <p:sp>
            <p:nvSpPr>
              <p:cNvPr id="729" name="Google Shape;729;p35"/>
              <p:cNvSpPr/>
              <p:nvPr/>
            </p:nvSpPr>
            <p:spPr>
              <a:xfrm>
                <a:off x="3570700" y="4742861"/>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a:off x="3394506" y="49369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31" name="Google Shape;731;p35"/>
          <p:cNvSpPr txBox="1">
            <a:spLocks noGrp="1"/>
          </p:cNvSpPr>
          <p:nvPr>
            <p:ph type="subTitle" idx="1"/>
          </p:nvPr>
        </p:nvSpPr>
        <p:spPr>
          <a:xfrm>
            <a:off x="1581552" y="1662496"/>
            <a:ext cx="2482800" cy="32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lt1"/>
                </a:solidFill>
                <a:latin typeface="Krona One"/>
                <a:ea typeface="Krona One"/>
                <a:cs typeface="Krona One"/>
                <a:sym typeface="Krona One"/>
              </a:defRPr>
            </a:lvl1pPr>
            <a:lvl2pPr lvl="1" algn="ctr" rtl="0">
              <a:lnSpc>
                <a:spcPct val="100000"/>
              </a:lnSpc>
              <a:spcBef>
                <a:spcPts val="0"/>
              </a:spcBef>
              <a:spcAft>
                <a:spcPts val="0"/>
              </a:spcAft>
              <a:buNone/>
              <a:defRPr>
                <a:solidFill>
                  <a:schemeClr val="lt1"/>
                </a:solidFill>
                <a:latin typeface="Krona One"/>
                <a:ea typeface="Krona One"/>
                <a:cs typeface="Krona One"/>
                <a:sym typeface="Krona One"/>
              </a:defRPr>
            </a:lvl2pPr>
            <a:lvl3pPr lvl="2" algn="ctr" rtl="0">
              <a:lnSpc>
                <a:spcPct val="100000"/>
              </a:lnSpc>
              <a:spcBef>
                <a:spcPts val="0"/>
              </a:spcBef>
              <a:spcAft>
                <a:spcPts val="0"/>
              </a:spcAft>
              <a:buNone/>
              <a:defRPr>
                <a:solidFill>
                  <a:schemeClr val="lt1"/>
                </a:solidFill>
                <a:latin typeface="Krona One"/>
                <a:ea typeface="Krona One"/>
                <a:cs typeface="Krona One"/>
                <a:sym typeface="Krona One"/>
              </a:defRPr>
            </a:lvl3pPr>
            <a:lvl4pPr lvl="3" algn="ctr" rtl="0">
              <a:lnSpc>
                <a:spcPct val="100000"/>
              </a:lnSpc>
              <a:spcBef>
                <a:spcPts val="0"/>
              </a:spcBef>
              <a:spcAft>
                <a:spcPts val="0"/>
              </a:spcAft>
              <a:buNone/>
              <a:defRPr>
                <a:solidFill>
                  <a:schemeClr val="lt1"/>
                </a:solidFill>
                <a:latin typeface="Krona One"/>
                <a:ea typeface="Krona One"/>
                <a:cs typeface="Krona One"/>
                <a:sym typeface="Krona One"/>
              </a:defRPr>
            </a:lvl4pPr>
            <a:lvl5pPr lvl="4" algn="ctr" rtl="0">
              <a:lnSpc>
                <a:spcPct val="100000"/>
              </a:lnSpc>
              <a:spcBef>
                <a:spcPts val="0"/>
              </a:spcBef>
              <a:spcAft>
                <a:spcPts val="0"/>
              </a:spcAft>
              <a:buNone/>
              <a:defRPr>
                <a:solidFill>
                  <a:schemeClr val="lt1"/>
                </a:solidFill>
                <a:latin typeface="Krona One"/>
                <a:ea typeface="Krona One"/>
                <a:cs typeface="Krona One"/>
                <a:sym typeface="Krona One"/>
              </a:defRPr>
            </a:lvl5pPr>
            <a:lvl6pPr lvl="5" algn="ctr" rtl="0">
              <a:lnSpc>
                <a:spcPct val="100000"/>
              </a:lnSpc>
              <a:spcBef>
                <a:spcPts val="0"/>
              </a:spcBef>
              <a:spcAft>
                <a:spcPts val="0"/>
              </a:spcAft>
              <a:buNone/>
              <a:defRPr>
                <a:solidFill>
                  <a:schemeClr val="lt1"/>
                </a:solidFill>
                <a:latin typeface="Krona One"/>
                <a:ea typeface="Krona One"/>
                <a:cs typeface="Krona One"/>
                <a:sym typeface="Krona One"/>
              </a:defRPr>
            </a:lvl6pPr>
            <a:lvl7pPr lvl="6" algn="ctr" rtl="0">
              <a:lnSpc>
                <a:spcPct val="100000"/>
              </a:lnSpc>
              <a:spcBef>
                <a:spcPts val="0"/>
              </a:spcBef>
              <a:spcAft>
                <a:spcPts val="0"/>
              </a:spcAft>
              <a:buNone/>
              <a:defRPr>
                <a:solidFill>
                  <a:schemeClr val="lt1"/>
                </a:solidFill>
                <a:latin typeface="Krona One"/>
                <a:ea typeface="Krona One"/>
                <a:cs typeface="Krona One"/>
                <a:sym typeface="Krona One"/>
              </a:defRPr>
            </a:lvl7pPr>
            <a:lvl8pPr lvl="7" algn="ctr" rtl="0">
              <a:lnSpc>
                <a:spcPct val="100000"/>
              </a:lnSpc>
              <a:spcBef>
                <a:spcPts val="0"/>
              </a:spcBef>
              <a:spcAft>
                <a:spcPts val="0"/>
              </a:spcAft>
              <a:buNone/>
              <a:defRPr>
                <a:solidFill>
                  <a:schemeClr val="lt1"/>
                </a:solidFill>
                <a:latin typeface="Krona One"/>
                <a:ea typeface="Krona One"/>
                <a:cs typeface="Krona One"/>
                <a:sym typeface="Krona One"/>
              </a:defRPr>
            </a:lvl8pPr>
            <a:lvl9pPr lvl="8" algn="ctr" rtl="0">
              <a:lnSpc>
                <a:spcPct val="100000"/>
              </a:lnSpc>
              <a:spcBef>
                <a:spcPts val="0"/>
              </a:spcBef>
              <a:spcAft>
                <a:spcPts val="0"/>
              </a:spcAft>
              <a:buNone/>
              <a:defRPr>
                <a:solidFill>
                  <a:schemeClr val="lt1"/>
                </a:solidFill>
                <a:latin typeface="Krona One"/>
                <a:ea typeface="Krona One"/>
                <a:cs typeface="Krona One"/>
                <a:sym typeface="Krona One"/>
              </a:defRPr>
            </a:lvl9pPr>
          </a:lstStyle>
          <a:p>
            <a:endParaRPr/>
          </a:p>
        </p:txBody>
      </p:sp>
      <p:sp>
        <p:nvSpPr>
          <p:cNvPr id="732" name="Google Shape;732;p35"/>
          <p:cNvSpPr txBox="1">
            <a:spLocks noGrp="1"/>
          </p:cNvSpPr>
          <p:nvPr>
            <p:ph type="subTitle" idx="2"/>
          </p:nvPr>
        </p:nvSpPr>
        <p:spPr>
          <a:xfrm>
            <a:off x="1340800" y="3042059"/>
            <a:ext cx="2964300" cy="117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dk1"/>
                </a:solidFill>
              </a:defRPr>
            </a:lvl1pPr>
            <a:lvl2pPr lvl="1" rtl="0">
              <a:lnSpc>
                <a:spcPct val="100000"/>
              </a:lnSpc>
              <a:spcBef>
                <a:spcPts val="1000"/>
              </a:spcBef>
              <a:spcAft>
                <a:spcPts val="0"/>
              </a:spcAft>
              <a:buNone/>
              <a:defRPr>
                <a:solidFill>
                  <a:schemeClr val="dk1"/>
                </a:solidFill>
              </a:defRPr>
            </a:lvl2pPr>
            <a:lvl3pPr lvl="2" rtl="0">
              <a:lnSpc>
                <a:spcPct val="100000"/>
              </a:lnSpc>
              <a:spcBef>
                <a:spcPts val="1000"/>
              </a:spcBef>
              <a:spcAft>
                <a:spcPts val="0"/>
              </a:spcAft>
              <a:buNone/>
              <a:defRPr>
                <a:solidFill>
                  <a:schemeClr val="dk1"/>
                </a:solidFill>
              </a:defRPr>
            </a:lvl3pPr>
            <a:lvl4pPr lvl="3" rtl="0">
              <a:lnSpc>
                <a:spcPct val="100000"/>
              </a:lnSpc>
              <a:spcBef>
                <a:spcPts val="1000"/>
              </a:spcBef>
              <a:spcAft>
                <a:spcPts val="0"/>
              </a:spcAft>
              <a:buNone/>
              <a:defRPr>
                <a:solidFill>
                  <a:schemeClr val="dk1"/>
                </a:solidFill>
              </a:defRPr>
            </a:lvl4pPr>
            <a:lvl5pPr lvl="4" rtl="0">
              <a:lnSpc>
                <a:spcPct val="100000"/>
              </a:lnSpc>
              <a:spcBef>
                <a:spcPts val="1000"/>
              </a:spcBef>
              <a:spcAft>
                <a:spcPts val="0"/>
              </a:spcAft>
              <a:buNone/>
              <a:defRPr>
                <a:solidFill>
                  <a:schemeClr val="dk1"/>
                </a:solidFill>
              </a:defRPr>
            </a:lvl5pPr>
            <a:lvl6pPr lvl="5" rtl="0">
              <a:lnSpc>
                <a:spcPct val="100000"/>
              </a:lnSpc>
              <a:spcBef>
                <a:spcPts val="1000"/>
              </a:spcBef>
              <a:spcAft>
                <a:spcPts val="0"/>
              </a:spcAft>
              <a:buNone/>
              <a:defRPr>
                <a:solidFill>
                  <a:schemeClr val="dk1"/>
                </a:solidFill>
              </a:defRPr>
            </a:lvl6pPr>
            <a:lvl7pPr lvl="6" rtl="0">
              <a:lnSpc>
                <a:spcPct val="100000"/>
              </a:lnSpc>
              <a:spcBef>
                <a:spcPts val="1000"/>
              </a:spcBef>
              <a:spcAft>
                <a:spcPts val="0"/>
              </a:spcAft>
              <a:buNone/>
              <a:defRPr>
                <a:solidFill>
                  <a:schemeClr val="dk1"/>
                </a:solidFill>
              </a:defRPr>
            </a:lvl7pPr>
            <a:lvl8pPr lvl="7" rtl="0">
              <a:lnSpc>
                <a:spcPct val="100000"/>
              </a:lnSpc>
              <a:spcBef>
                <a:spcPts val="1000"/>
              </a:spcBef>
              <a:spcAft>
                <a:spcPts val="0"/>
              </a:spcAft>
              <a:buNone/>
              <a:defRPr>
                <a:solidFill>
                  <a:schemeClr val="dk1"/>
                </a:solidFill>
              </a:defRPr>
            </a:lvl8pPr>
            <a:lvl9pPr lvl="8" rtl="0">
              <a:lnSpc>
                <a:spcPct val="100000"/>
              </a:lnSpc>
              <a:spcBef>
                <a:spcPts val="1000"/>
              </a:spcBef>
              <a:spcAft>
                <a:spcPts val="1000"/>
              </a:spcAft>
              <a:buNone/>
              <a:defRPr>
                <a:solidFill>
                  <a:schemeClr val="dk1"/>
                </a:solidFill>
              </a:defRPr>
            </a:lvl9pPr>
          </a:lstStyle>
          <a:p>
            <a:endParaRPr/>
          </a:p>
        </p:txBody>
      </p:sp>
      <p:sp>
        <p:nvSpPr>
          <p:cNvPr id="733" name="Google Shape;733;p35"/>
          <p:cNvSpPr txBox="1">
            <a:spLocks noGrp="1"/>
          </p:cNvSpPr>
          <p:nvPr>
            <p:ph type="subTitle" idx="3"/>
          </p:nvPr>
        </p:nvSpPr>
        <p:spPr>
          <a:xfrm>
            <a:off x="5102696" y="1654280"/>
            <a:ext cx="2487300" cy="3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lt1"/>
                </a:solidFill>
                <a:latin typeface="Krona One"/>
                <a:ea typeface="Krona One"/>
                <a:cs typeface="Krona One"/>
                <a:sym typeface="Krona One"/>
              </a:defRPr>
            </a:lvl1pPr>
            <a:lvl2pPr lvl="1" algn="ctr" rtl="0">
              <a:lnSpc>
                <a:spcPct val="100000"/>
              </a:lnSpc>
              <a:spcBef>
                <a:spcPts val="0"/>
              </a:spcBef>
              <a:spcAft>
                <a:spcPts val="0"/>
              </a:spcAft>
              <a:buNone/>
              <a:defRPr>
                <a:solidFill>
                  <a:schemeClr val="lt1"/>
                </a:solidFill>
                <a:latin typeface="Krona One"/>
                <a:ea typeface="Krona One"/>
                <a:cs typeface="Krona One"/>
                <a:sym typeface="Krona One"/>
              </a:defRPr>
            </a:lvl2pPr>
            <a:lvl3pPr lvl="2" algn="ctr" rtl="0">
              <a:lnSpc>
                <a:spcPct val="100000"/>
              </a:lnSpc>
              <a:spcBef>
                <a:spcPts val="0"/>
              </a:spcBef>
              <a:spcAft>
                <a:spcPts val="0"/>
              </a:spcAft>
              <a:buNone/>
              <a:defRPr>
                <a:solidFill>
                  <a:schemeClr val="lt1"/>
                </a:solidFill>
                <a:latin typeface="Krona One"/>
                <a:ea typeface="Krona One"/>
                <a:cs typeface="Krona One"/>
                <a:sym typeface="Krona One"/>
              </a:defRPr>
            </a:lvl3pPr>
            <a:lvl4pPr lvl="3" algn="ctr" rtl="0">
              <a:lnSpc>
                <a:spcPct val="100000"/>
              </a:lnSpc>
              <a:spcBef>
                <a:spcPts val="0"/>
              </a:spcBef>
              <a:spcAft>
                <a:spcPts val="0"/>
              </a:spcAft>
              <a:buNone/>
              <a:defRPr>
                <a:solidFill>
                  <a:schemeClr val="lt1"/>
                </a:solidFill>
                <a:latin typeface="Krona One"/>
                <a:ea typeface="Krona One"/>
                <a:cs typeface="Krona One"/>
                <a:sym typeface="Krona One"/>
              </a:defRPr>
            </a:lvl4pPr>
            <a:lvl5pPr lvl="4" algn="ctr" rtl="0">
              <a:lnSpc>
                <a:spcPct val="100000"/>
              </a:lnSpc>
              <a:spcBef>
                <a:spcPts val="0"/>
              </a:spcBef>
              <a:spcAft>
                <a:spcPts val="0"/>
              </a:spcAft>
              <a:buNone/>
              <a:defRPr>
                <a:solidFill>
                  <a:schemeClr val="lt1"/>
                </a:solidFill>
                <a:latin typeface="Krona One"/>
                <a:ea typeface="Krona One"/>
                <a:cs typeface="Krona One"/>
                <a:sym typeface="Krona One"/>
              </a:defRPr>
            </a:lvl5pPr>
            <a:lvl6pPr lvl="5" algn="ctr" rtl="0">
              <a:lnSpc>
                <a:spcPct val="100000"/>
              </a:lnSpc>
              <a:spcBef>
                <a:spcPts val="0"/>
              </a:spcBef>
              <a:spcAft>
                <a:spcPts val="0"/>
              </a:spcAft>
              <a:buNone/>
              <a:defRPr>
                <a:solidFill>
                  <a:schemeClr val="lt1"/>
                </a:solidFill>
                <a:latin typeface="Krona One"/>
                <a:ea typeface="Krona One"/>
                <a:cs typeface="Krona One"/>
                <a:sym typeface="Krona One"/>
              </a:defRPr>
            </a:lvl6pPr>
            <a:lvl7pPr lvl="6" algn="ctr" rtl="0">
              <a:lnSpc>
                <a:spcPct val="100000"/>
              </a:lnSpc>
              <a:spcBef>
                <a:spcPts val="0"/>
              </a:spcBef>
              <a:spcAft>
                <a:spcPts val="0"/>
              </a:spcAft>
              <a:buNone/>
              <a:defRPr>
                <a:solidFill>
                  <a:schemeClr val="lt1"/>
                </a:solidFill>
                <a:latin typeface="Krona One"/>
                <a:ea typeface="Krona One"/>
                <a:cs typeface="Krona One"/>
                <a:sym typeface="Krona One"/>
              </a:defRPr>
            </a:lvl7pPr>
            <a:lvl8pPr lvl="7" algn="ctr" rtl="0">
              <a:lnSpc>
                <a:spcPct val="100000"/>
              </a:lnSpc>
              <a:spcBef>
                <a:spcPts val="0"/>
              </a:spcBef>
              <a:spcAft>
                <a:spcPts val="0"/>
              </a:spcAft>
              <a:buNone/>
              <a:defRPr>
                <a:solidFill>
                  <a:schemeClr val="lt1"/>
                </a:solidFill>
                <a:latin typeface="Krona One"/>
                <a:ea typeface="Krona One"/>
                <a:cs typeface="Krona One"/>
                <a:sym typeface="Krona One"/>
              </a:defRPr>
            </a:lvl8pPr>
            <a:lvl9pPr lvl="8" algn="ctr" rtl="0">
              <a:lnSpc>
                <a:spcPct val="100000"/>
              </a:lnSpc>
              <a:spcBef>
                <a:spcPts val="0"/>
              </a:spcBef>
              <a:spcAft>
                <a:spcPts val="0"/>
              </a:spcAft>
              <a:buNone/>
              <a:defRPr>
                <a:solidFill>
                  <a:schemeClr val="lt1"/>
                </a:solidFill>
                <a:latin typeface="Krona One"/>
                <a:ea typeface="Krona One"/>
                <a:cs typeface="Krona One"/>
                <a:sym typeface="Krona One"/>
              </a:defRPr>
            </a:lvl9pPr>
          </a:lstStyle>
          <a:p>
            <a:endParaRPr/>
          </a:p>
        </p:txBody>
      </p:sp>
      <p:sp>
        <p:nvSpPr>
          <p:cNvPr id="734" name="Google Shape;734;p35"/>
          <p:cNvSpPr txBox="1">
            <a:spLocks noGrp="1"/>
          </p:cNvSpPr>
          <p:nvPr>
            <p:ph type="subTitle" idx="4"/>
          </p:nvPr>
        </p:nvSpPr>
        <p:spPr>
          <a:xfrm>
            <a:off x="4864200" y="3041877"/>
            <a:ext cx="2964300" cy="11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dk1"/>
                </a:solidFill>
              </a:defRPr>
            </a:lvl1pPr>
            <a:lvl2pPr lvl="1" rtl="0">
              <a:lnSpc>
                <a:spcPct val="100000"/>
              </a:lnSpc>
              <a:spcBef>
                <a:spcPts val="1000"/>
              </a:spcBef>
              <a:spcAft>
                <a:spcPts val="0"/>
              </a:spcAft>
              <a:buNone/>
              <a:defRPr>
                <a:solidFill>
                  <a:schemeClr val="dk1"/>
                </a:solidFill>
              </a:defRPr>
            </a:lvl2pPr>
            <a:lvl3pPr lvl="2" rtl="0">
              <a:lnSpc>
                <a:spcPct val="100000"/>
              </a:lnSpc>
              <a:spcBef>
                <a:spcPts val="1000"/>
              </a:spcBef>
              <a:spcAft>
                <a:spcPts val="0"/>
              </a:spcAft>
              <a:buNone/>
              <a:defRPr>
                <a:solidFill>
                  <a:schemeClr val="dk1"/>
                </a:solidFill>
              </a:defRPr>
            </a:lvl3pPr>
            <a:lvl4pPr lvl="3" rtl="0">
              <a:lnSpc>
                <a:spcPct val="100000"/>
              </a:lnSpc>
              <a:spcBef>
                <a:spcPts val="1000"/>
              </a:spcBef>
              <a:spcAft>
                <a:spcPts val="0"/>
              </a:spcAft>
              <a:buNone/>
              <a:defRPr>
                <a:solidFill>
                  <a:schemeClr val="dk1"/>
                </a:solidFill>
              </a:defRPr>
            </a:lvl4pPr>
            <a:lvl5pPr lvl="4" rtl="0">
              <a:lnSpc>
                <a:spcPct val="100000"/>
              </a:lnSpc>
              <a:spcBef>
                <a:spcPts val="1000"/>
              </a:spcBef>
              <a:spcAft>
                <a:spcPts val="0"/>
              </a:spcAft>
              <a:buNone/>
              <a:defRPr>
                <a:solidFill>
                  <a:schemeClr val="dk1"/>
                </a:solidFill>
              </a:defRPr>
            </a:lvl5pPr>
            <a:lvl6pPr lvl="5" rtl="0">
              <a:lnSpc>
                <a:spcPct val="100000"/>
              </a:lnSpc>
              <a:spcBef>
                <a:spcPts val="1000"/>
              </a:spcBef>
              <a:spcAft>
                <a:spcPts val="0"/>
              </a:spcAft>
              <a:buNone/>
              <a:defRPr>
                <a:solidFill>
                  <a:schemeClr val="dk1"/>
                </a:solidFill>
              </a:defRPr>
            </a:lvl6pPr>
            <a:lvl7pPr lvl="6" rtl="0">
              <a:lnSpc>
                <a:spcPct val="100000"/>
              </a:lnSpc>
              <a:spcBef>
                <a:spcPts val="1000"/>
              </a:spcBef>
              <a:spcAft>
                <a:spcPts val="0"/>
              </a:spcAft>
              <a:buNone/>
              <a:defRPr>
                <a:solidFill>
                  <a:schemeClr val="dk1"/>
                </a:solidFill>
              </a:defRPr>
            </a:lvl7pPr>
            <a:lvl8pPr lvl="7" rtl="0">
              <a:lnSpc>
                <a:spcPct val="100000"/>
              </a:lnSpc>
              <a:spcBef>
                <a:spcPts val="1000"/>
              </a:spcBef>
              <a:spcAft>
                <a:spcPts val="0"/>
              </a:spcAft>
              <a:buNone/>
              <a:defRPr>
                <a:solidFill>
                  <a:schemeClr val="dk1"/>
                </a:solidFill>
              </a:defRPr>
            </a:lvl8pPr>
            <a:lvl9pPr lvl="8" rtl="0">
              <a:lnSpc>
                <a:spcPct val="100000"/>
              </a:lnSpc>
              <a:spcBef>
                <a:spcPts val="1000"/>
              </a:spcBef>
              <a:spcAft>
                <a:spcPts val="1000"/>
              </a:spcAft>
              <a:buNone/>
              <a:defRPr>
                <a:solidFill>
                  <a:schemeClr val="dk1"/>
                </a:solidFill>
              </a:defRPr>
            </a:lvl9pPr>
          </a:lstStyle>
          <a:p>
            <a:endParaRPr/>
          </a:p>
        </p:txBody>
      </p:sp>
      <p:sp>
        <p:nvSpPr>
          <p:cNvPr id="735" name="Google Shape;735;p35"/>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wo columns 3">
  <p:cSld name="CUSTOM_6">
    <p:spTree>
      <p:nvGrpSpPr>
        <p:cNvPr id="1" name="Shape 736"/>
        <p:cNvGrpSpPr/>
        <p:nvPr/>
      </p:nvGrpSpPr>
      <p:grpSpPr>
        <a:xfrm>
          <a:off x="0" y="0"/>
          <a:ext cx="0" cy="0"/>
          <a:chOff x="0" y="0"/>
          <a:chExt cx="0" cy="0"/>
        </a:xfrm>
      </p:grpSpPr>
      <p:sp>
        <p:nvSpPr>
          <p:cNvPr id="737" name="Google Shape;737;p36"/>
          <p:cNvSpPr/>
          <p:nvPr/>
        </p:nvSpPr>
        <p:spPr>
          <a:xfrm>
            <a:off x="0" y="2381475"/>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chemeClr val="accent4">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flipH="1">
            <a:off x="-4405" y="4350900"/>
            <a:ext cx="9144000" cy="79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txBox="1">
            <a:spLocks noGrp="1"/>
          </p:cNvSpPr>
          <p:nvPr>
            <p:ph type="subTitle" idx="1"/>
          </p:nvPr>
        </p:nvSpPr>
        <p:spPr>
          <a:xfrm>
            <a:off x="1164900" y="1819088"/>
            <a:ext cx="2312100" cy="969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a:solidFill>
                  <a:schemeClr val="lt1"/>
                </a:solidFill>
              </a:defRPr>
            </a:lvl1pPr>
            <a:lvl2pPr lvl="1" algn="r" rtl="0">
              <a:lnSpc>
                <a:spcPct val="100000"/>
              </a:lnSpc>
              <a:spcBef>
                <a:spcPts val="1000"/>
              </a:spcBef>
              <a:spcAft>
                <a:spcPts val="0"/>
              </a:spcAft>
              <a:buNone/>
              <a:defRPr>
                <a:solidFill>
                  <a:schemeClr val="lt1"/>
                </a:solidFill>
              </a:defRPr>
            </a:lvl2pPr>
            <a:lvl3pPr lvl="2" algn="r" rtl="0">
              <a:lnSpc>
                <a:spcPct val="100000"/>
              </a:lnSpc>
              <a:spcBef>
                <a:spcPts val="1000"/>
              </a:spcBef>
              <a:spcAft>
                <a:spcPts val="0"/>
              </a:spcAft>
              <a:buNone/>
              <a:defRPr>
                <a:solidFill>
                  <a:schemeClr val="lt1"/>
                </a:solidFill>
              </a:defRPr>
            </a:lvl3pPr>
            <a:lvl4pPr lvl="3" algn="r" rtl="0">
              <a:lnSpc>
                <a:spcPct val="100000"/>
              </a:lnSpc>
              <a:spcBef>
                <a:spcPts val="1000"/>
              </a:spcBef>
              <a:spcAft>
                <a:spcPts val="0"/>
              </a:spcAft>
              <a:buNone/>
              <a:defRPr>
                <a:solidFill>
                  <a:schemeClr val="lt1"/>
                </a:solidFill>
              </a:defRPr>
            </a:lvl4pPr>
            <a:lvl5pPr lvl="4" algn="r" rtl="0">
              <a:lnSpc>
                <a:spcPct val="100000"/>
              </a:lnSpc>
              <a:spcBef>
                <a:spcPts val="1000"/>
              </a:spcBef>
              <a:spcAft>
                <a:spcPts val="0"/>
              </a:spcAft>
              <a:buNone/>
              <a:defRPr>
                <a:solidFill>
                  <a:schemeClr val="lt1"/>
                </a:solidFill>
              </a:defRPr>
            </a:lvl5pPr>
            <a:lvl6pPr lvl="5" algn="r" rtl="0">
              <a:lnSpc>
                <a:spcPct val="100000"/>
              </a:lnSpc>
              <a:spcBef>
                <a:spcPts val="1000"/>
              </a:spcBef>
              <a:spcAft>
                <a:spcPts val="0"/>
              </a:spcAft>
              <a:buNone/>
              <a:defRPr>
                <a:solidFill>
                  <a:schemeClr val="lt1"/>
                </a:solidFill>
              </a:defRPr>
            </a:lvl6pPr>
            <a:lvl7pPr lvl="6" algn="r" rtl="0">
              <a:lnSpc>
                <a:spcPct val="100000"/>
              </a:lnSpc>
              <a:spcBef>
                <a:spcPts val="1000"/>
              </a:spcBef>
              <a:spcAft>
                <a:spcPts val="0"/>
              </a:spcAft>
              <a:buNone/>
              <a:defRPr>
                <a:solidFill>
                  <a:schemeClr val="lt1"/>
                </a:solidFill>
              </a:defRPr>
            </a:lvl7pPr>
            <a:lvl8pPr lvl="7" algn="r" rtl="0">
              <a:lnSpc>
                <a:spcPct val="100000"/>
              </a:lnSpc>
              <a:spcBef>
                <a:spcPts val="1000"/>
              </a:spcBef>
              <a:spcAft>
                <a:spcPts val="0"/>
              </a:spcAft>
              <a:buNone/>
              <a:defRPr>
                <a:solidFill>
                  <a:schemeClr val="lt1"/>
                </a:solidFill>
              </a:defRPr>
            </a:lvl8pPr>
            <a:lvl9pPr lvl="8" algn="r" rtl="0">
              <a:lnSpc>
                <a:spcPct val="100000"/>
              </a:lnSpc>
              <a:spcBef>
                <a:spcPts val="1000"/>
              </a:spcBef>
              <a:spcAft>
                <a:spcPts val="1000"/>
              </a:spcAft>
              <a:buNone/>
              <a:defRPr>
                <a:solidFill>
                  <a:schemeClr val="lt1"/>
                </a:solidFill>
              </a:defRPr>
            </a:lvl9pPr>
          </a:lstStyle>
          <a:p>
            <a:endParaRPr/>
          </a:p>
        </p:txBody>
      </p:sp>
      <p:sp>
        <p:nvSpPr>
          <p:cNvPr id="740" name="Google Shape;740;p36"/>
          <p:cNvSpPr txBox="1">
            <a:spLocks noGrp="1"/>
          </p:cNvSpPr>
          <p:nvPr>
            <p:ph type="subTitle" idx="2"/>
          </p:nvPr>
        </p:nvSpPr>
        <p:spPr>
          <a:xfrm>
            <a:off x="5668900" y="3041875"/>
            <a:ext cx="2312100" cy="96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lt1"/>
                </a:solidFill>
              </a:defRPr>
            </a:lvl1pPr>
            <a:lvl2pPr lvl="1" rtl="0">
              <a:lnSpc>
                <a:spcPct val="100000"/>
              </a:lnSpc>
              <a:spcBef>
                <a:spcPts val="1000"/>
              </a:spcBef>
              <a:spcAft>
                <a:spcPts val="0"/>
              </a:spcAft>
              <a:buNone/>
              <a:defRPr>
                <a:solidFill>
                  <a:schemeClr val="lt1"/>
                </a:solidFill>
              </a:defRPr>
            </a:lvl2pPr>
            <a:lvl3pPr lvl="2" rtl="0">
              <a:lnSpc>
                <a:spcPct val="100000"/>
              </a:lnSpc>
              <a:spcBef>
                <a:spcPts val="1000"/>
              </a:spcBef>
              <a:spcAft>
                <a:spcPts val="0"/>
              </a:spcAft>
              <a:buNone/>
              <a:defRPr>
                <a:solidFill>
                  <a:schemeClr val="lt1"/>
                </a:solidFill>
              </a:defRPr>
            </a:lvl3pPr>
            <a:lvl4pPr lvl="3" rtl="0">
              <a:lnSpc>
                <a:spcPct val="100000"/>
              </a:lnSpc>
              <a:spcBef>
                <a:spcPts val="1000"/>
              </a:spcBef>
              <a:spcAft>
                <a:spcPts val="0"/>
              </a:spcAft>
              <a:buNone/>
              <a:defRPr>
                <a:solidFill>
                  <a:schemeClr val="lt1"/>
                </a:solidFill>
              </a:defRPr>
            </a:lvl4pPr>
            <a:lvl5pPr lvl="4" rtl="0">
              <a:lnSpc>
                <a:spcPct val="100000"/>
              </a:lnSpc>
              <a:spcBef>
                <a:spcPts val="1000"/>
              </a:spcBef>
              <a:spcAft>
                <a:spcPts val="0"/>
              </a:spcAft>
              <a:buNone/>
              <a:defRPr>
                <a:solidFill>
                  <a:schemeClr val="lt1"/>
                </a:solidFill>
              </a:defRPr>
            </a:lvl5pPr>
            <a:lvl6pPr lvl="5" rtl="0">
              <a:lnSpc>
                <a:spcPct val="100000"/>
              </a:lnSpc>
              <a:spcBef>
                <a:spcPts val="1000"/>
              </a:spcBef>
              <a:spcAft>
                <a:spcPts val="0"/>
              </a:spcAft>
              <a:buNone/>
              <a:defRPr>
                <a:solidFill>
                  <a:schemeClr val="lt1"/>
                </a:solidFill>
              </a:defRPr>
            </a:lvl6pPr>
            <a:lvl7pPr lvl="6" rtl="0">
              <a:lnSpc>
                <a:spcPct val="100000"/>
              </a:lnSpc>
              <a:spcBef>
                <a:spcPts val="1000"/>
              </a:spcBef>
              <a:spcAft>
                <a:spcPts val="0"/>
              </a:spcAft>
              <a:buNone/>
              <a:defRPr>
                <a:solidFill>
                  <a:schemeClr val="lt1"/>
                </a:solidFill>
              </a:defRPr>
            </a:lvl7pPr>
            <a:lvl8pPr lvl="7" rtl="0">
              <a:lnSpc>
                <a:spcPct val="100000"/>
              </a:lnSpc>
              <a:spcBef>
                <a:spcPts val="1000"/>
              </a:spcBef>
              <a:spcAft>
                <a:spcPts val="0"/>
              </a:spcAft>
              <a:buNone/>
              <a:defRPr>
                <a:solidFill>
                  <a:schemeClr val="lt1"/>
                </a:solidFill>
              </a:defRPr>
            </a:lvl8pPr>
            <a:lvl9pPr lvl="8" rtl="0">
              <a:lnSpc>
                <a:spcPct val="100000"/>
              </a:lnSpc>
              <a:spcBef>
                <a:spcPts val="1000"/>
              </a:spcBef>
              <a:spcAft>
                <a:spcPts val="1000"/>
              </a:spcAft>
              <a:buNone/>
              <a:defRPr>
                <a:solidFill>
                  <a:schemeClr val="lt1"/>
                </a:solidFill>
              </a:defRPr>
            </a:lvl9pPr>
          </a:lstStyle>
          <a:p>
            <a:endParaRPr/>
          </a:p>
        </p:txBody>
      </p:sp>
      <p:sp>
        <p:nvSpPr>
          <p:cNvPr id="741" name="Google Shape;741;p36"/>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ext 3">
  <p:cSld name="CUSTOM_7">
    <p:spTree>
      <p:nvGrpSpPr>
        <p:cNvPr id="1" name="Shape 742"/>
        <p:cNvGrpSpPr/>
        <p:nvPr/>
      </p:nvGrpSpPr>
      <p:grpSpPr>
        <a:xfrm>
          <a:off x="0" y="0"/>
          <a:ext cx="0" cy="0"/>
          <a:chOff x="0" y="0"/>
          <a:chExt cx="0" cy="0"/>
        </a:xfrm>
      </p:grpSpPr>
      <p:sp>
        <p:nvSpPr>
          <p:cNvPr id="743" name="Google Shape;743;p37"/>
          <p:cNvSpPr/>
          <p:nvPr/>
        </p:nvSpPr>
        <p:spPr>
          <a:xfrm rot="10800000">
            <a:off x="6021729" y="-75"/>
            <a:ext cx="3148200" cy="1212900"/>
          </a:xfrm>
          <a:prstGeom prst="rtTriangle">
            <a:avLst/>
          </a:prstGeom>
          <a:solidFill>
            <a:schemeClr val="accent4">
              <a:alpha val="32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7"/>
          <p:cNvSpPr/>
          <p:nvPr/>
        </p:nvSpPr>
        <p:spPr>
          <a:xfrm rot="3327516" flipH="1">
            <a:off x="-3479372" y="1162298"/>
            <a:ext cx="8724844" cy="3908818"/>
          </a:xfrm>
          <a:prstGeom prst="ellipse">
            <a:avLst/>
          </a:prstGeom>
          <a:solidFill>
            <a:schemeClr val="accent4">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7"/>
          <p:cNvSpPr txBox="1">
            <a:spLocks noGrp="1"/>
          </p:cNvSpPr>
          <p:nvPr>
            <p:ph type="title"/>
          </p:nvPr>
        </p:nvSpPr>
        <p:spPr>
          <a:xfrm>
            <a:off x="5207201" y="1253463"/>
            <a:ext cx="2493600" cy="576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46" name="Google Shape;746;p37"/>
          <p:cNvSpPr txBox="1">
            <a:spLocks noGrp="1"/>
          </p:cNvSpPr>
          <p:nvPr>
            <p:ph type="subTitle" idx="1"/>
          </p:nvPr>
        </p:nvSpPr>
        <p:spPr>
          <a:xfrm>
            <a:off x="5207200" y="1793713"/>
            <a:ext cx="2493600" cy="194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lt1"/>
                </a:solidFill>
              </a:defRPr>
            </a:lvl1pPr>
            <a:lvl2pPr lvl="1" rtl="0">
              <a:lnSpc>
                <a:spcPct val="100000"/>
              </a:lnSpc>
              <a:spcBef>
                <a:spcPts val="1600"/>
              </a:spcBef>
              <a:spcAft>
                <a:spcPts val="0"/>
              </a:spcAft>
              <a:buNone/>
              <a:defRPr>
                <a:solidFill>
                  <a:schemeClr val="lt1"/>
                </a:solidFill>
              </a:defRPr>
            </a:lvl2pPr>
            <a:lvl3pPr lvl="2" rtl="0">
              <a:lnSpc>
                <a:spcPct val="100000"/>
              </a:lnSpc>
              <a:spcBef>
                <a:spcPts val="1600"/>
              </a:spcBef>
              <a:spcAft>
                <a:spcPts val="0"/>
              </a:spcAft>
              <a:buNone/>
              <a:defRPr>
                <a:solidFill>
                  <a:schemeClr val="lt1"/>
                </a:solidFill>
              </a:defRPr>
            </a:lvl3pPr>
            <a:lvl4pPr lvl="3" rtl="0">
              <a:lnSpc>
                <a:spcPct val="100000"/>
              </a:lnSpc>
              <a:spcBef>
                <a:spcPts val="1600"/>
              </a:spcBef>
              <a:spcAft>
                <a:spcPts val="0"/>
              </a:spcAft>
              <a:buNone/>
              <a:defRPr>
                <a:solidFill>
                  <a:schemeClr val="lt1"/>
                </a:solidFill>
              </a:defRPr>
            </a:lvl4pPr>
            <a:lvl5pPr lvl="4" rtl="0">
              <a:lnSpc>
                <a:spcPct val="100000"/>
              </a:lnSpc>
              <a:spcBef>
                <a:spcPts val="1600"/>
              </a:spcBef>
              <a:spcAft>
                <a:spcPts val="0"/>
              </a:spcAft>
              <a:buNone/>
              <a:defRPr>
                <a:solidFill>
                  <a:schemeClr val="lt1"/>
                </a:solidFill>
              </a:defRPr>
            </a:lvl5pPr>
            <a:lvl6pPr lvl="5" rtl="0">
              <a:lnSpc>
                <a:spcPct val="100000"/>
              </a:lnSpc>
              <a:spcBef>
                <a:spcPts val="1600"/>
              </a:spcBef>
              <a:spcAft>
                <a:spcPts val="0"/>
              </a:spcAft>
              <a:buNone/>
              <a:defRPr>
                <a:solidFill>
                  <a:schemeClr val="lt1"/>
                </a:solidFill>
              </a:defRPr>
            </a:lvl6pPr>
            <a:lvl7pPr lvl="6" rtl="0">
              <a:lnSpc>
                <a:spcPct val="100000"/>
              </a:lnSpc>
              <a:spcBef>
                <a:spcPts val="1600"/>
              </a:spcBef>
              <a:spcAft>
                <a:spcPts val="0"/>
              </a:spcAft>
              <a:buNone/>
              <a:defRPr>
                <a:solidFill>
                  <a:schemeClr val="lt1"/>
                </a:solidFill>
              </a:defRPr>
            </a:lvl7pPr>
            <a:lvl8pPr lvl="7" rtl="0">
              <a:lnSpc>
                <a:spcPct val="100000"/>
              </a:lnSpc>
              <a:spcBef>
                <a:spcPts val="1600"/>
              </a:spcBef>
              <a:spcAft>
                <a:spcPts val="0"/>
              </a:spcAft>
              <a:buNone/>
              <a:defRPr>
                <a:solidFill>
                  <a:schemeClr val="lt1"/>
                </a:solidFill>
              </a:defRPr>
            </a:lvl8pPr>
            <a:lvl9pPr lvl="8" rtl="0">
              <a:lnSpc>
                <a:spcPct val="100000"/>
              </a:lnSpc>
              <a:spcBef>
                <a:spcPts val="1600"/>
              </a:spcBef>
              <a:spcAft>
                <a:spcPts val="1600"/>
              </a:spcAft>
              <a:buNone/>
              <a:defRPr>
                <a:solidFill>
                  <a:schemeClr val="lt1"/>
                </a:solidFill>
              </a:defRPr>
            </a:lvl9pPr>
          </a:lstStyle>
          <a:p>
            <a:endParaRPr/>
          </a:p>
        </p:txBody>
      </p:sp>
      <p:grpSp>
        <p:nvGrpSpPr>
          <p:cNvPr id="747" name="Google Shape;747;p37"/>
          <p:cNvGrpSpPr/>
          <p:nvPr/>
        </p:nvGrpSpPr>
        <p:grpSpPr>
          <a:xfrm>
            <a:off x="8" y="112"/>
            <a:ext cx="4243912" cy="5143276"/>
            <a:chOff x="8" y="112"/>
            <a:chExt cx="4243912" cy="5143276"/>
          </a:xfrm>
        </p:grpSpPr>
        <p:sp>
          <p:nvSpPr>
            <p:cNvPr id="748" name="Google Shape;748;p37"/>
            <p:cNvSpPr/>
            <p:nvPr/>
          </p:nvSpPr>
          <p:spPr>
            <a:xfrm rot="5400000">
              <a:off x="-2525228" y="2526061"/>
              <a:ext cx="5143276" cy="91378"/>
            </a:xfrm>
            <a:custGeom>
              <a:avLst/>
              <a:gdLst/>
              <a:ahLst/>
              <a:cxnLst/>
              <a:rect l="l" t="t" r="r" b="b"/>
              <a:pathLst>
                <a:path w="208483" h="3704" extrusionOk="0">
                  <a:moveTo>
                    <a:pt x="0" y="1"/>
                  </a:moveTo>
                  <a:lnTo>
                    <a:pt x="0" y="3704"/>
                  </a:lnTo>
                  <a:lnTo>
                    <a:pt x="208482" y="3704"/>
                  </a:lnTo>
                  <a:lnTo>
                    <a:pt x="2084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7"/>
            <p:cNvSpPr/>
            <p:nvPr/>
          </p:nvSpPr>
          <p:spPr>
            <a:xfrm rot="5400000">
              <a:off x="1157845" y="636306"/>
              <a:ext cx="91378" cy="2407052"/>
            </a:xfrm>
            <a:custGeom>
              <a:avLst/>
              <a:gdLst/>
              <a:ahLst/>
              <a:cxnLst/>
              <a:rect l="l" t="t" r="r" b="b"/>
              <a:pathLst>
                <a:path w="3704" h="97570" extrusionOk="0">
                  <a:moveTo>
                    <a:pt x="1" y="0"/>
                  </a:moveTo>
                  <a:lnTo>
                    <a:pt x="1" y="97570"/>
                  </a:lnTo>
                  <a:lnTo>
                    <a:pt x="3703" y="97570"/>
                  </a:lnTo>
                  <a:lnTo>
                    <a:pt x="37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7"/>
            <p:cNvSpPr/>
            <p:nvPr/>
          </p:nvSpPr>
          <p:spPr>
            <a:xfrm rot="5400000">
              <a:off x="1157438" y="2090061"/>
              <a:ext cx="92192" cy="2407052"/>
            </a:xfrm>
            <a:custGeom>
              <a:avLst/>
              <a:gdLst/>
              <a:ahLst/>
              <a:cxnLst/>
              <a:rect l="l" t="t" r="r" b="b"/>
              <a:pathLst>
                <a:path w="3737" h="97570" extrusionOk="0">
                  <a:moveTo>
                    <a:pt x="0" y="0"/>
                  </a:moveTo>
                  <a:lnTo>
                    <a:pt x="0" y="97570"/>
                  </a:lnTo>
                  <a:lnTo>
                    <a:pt x="3736" y="97570"/>
                  </a:lnTo>
                  <a:lnTo>
                    <a:pt x="37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7"/>
            <p:cNvSpPr/>
            <p:nvPr/>
          </p:nvSpPr>
          <p:spPr>
            <a:xfrm rot="5400000">
              <a:off x="1157845" y="3543817"/>
              <a:ext cx="91378" cy="2407052"/>
            </a:xfrm>
            <a:custGeom>
              <a:avLst/>
              <a:gdLst/>
              <a:ahLst/>
              <a:cxnLst/>
              <a:rect l="l" t="t" r="r" b="b"/>
              <a:pathLst>
                <a:path w="3704" h="97570" extrusionOk="0">
                  <a:moveTo>
                    <a:pt x="0" y="0"/>
                  </a:moveTo>
                  <a:lnTo>
                    <a:pt x="0" y="97570"/>
                  </a:lnTo>
                  <a:lnTo>
                    <a:pt x="3703" y="97570"/>
                  </a:lnTo>
                  <a:lnTo>
                    <a:pt x="37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7"/>
            <p:cNvSpPr/>
            <p:nvPr/>
          </p:nvSpPr>
          <p:spPr>
            <a:xfrm rot="5400000">
              <a:off x="1158671" y="-817869"/>
              <a:ext cx="91378" cy="2407077"/>
            </a:xfrm>
            <a:custGeom>
              <a:avLst/>
              <a:gdLst/>
              <a:ahLst/>
              <a:cxnLst/>
              <a:rect l="l" t="t" r="r" b="b"/>
              <a:pathLst>
                <a:path w="3704" h="97571" extrusionOk="0">
                  <a:moveTo>
                    <a:pt x="1" y="1"/>
                  </a:moveTo>
                  <a:lnTo>
                    <a:pt x="1" y="97571"/>
                  </a:lnTo>
                  <a:lnTo>
                    <a:pt x="3703" y="97571"/>
                  </a:lnTo>
                  <a:lnTo>
                    <a:pt x="3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7"/>
            <p:cNvSpPr/>
            <p:nvPr/>
          </p:nvSpPr>
          <p:spPr>
            <a:xfrm rot="5400000">
              <a:off x="815097" y="101558"/>
              <a:ext cx="901121" cy="1965582"/>
            </a:xfrm>
            <a:custGeom>
              <a:avLst/>
              <a:gdLst/>
              <a:ahLst/>
              <a:cxnLst/>
              <a:rect l="l" t="t" r="r" b="b"/>
              <a:pathLst>
                <a:path w="36527" h="79675" extrusionOk="0">
                  <a:moveTo>
                    <a:pt x="18263" y="1"/>
                  </a:moveTo>
                  <a:cubicBezTo>
                    <a:pt x="14619" y="1"/>
                    <a:pt x="10975" y="259"/>
                    <a:pt x="7339" y="776"/>
                  </a:cubicBezTo>
                  <a:cubicBezTo>
                    <a:pt x="3136" y="1343"/>
                    <a:pt x="0" y="5013"/>
                    <a:pt x="0" y="9282"/>
                  </a:cubicBezTo>
                  <a:lnTo>
                    <a:pt x="0" y="74729"/>
                  </a:lnTo>
                  <a:cubicBezTo>
                    <a:pt x="0" y="76364"/>
                    <a:pt x="1134" y="77765"/>
                    <a:pt x="2702" y="78098"/>
                  </a:cubicBezTo>
                  <a:cubicBezTo>
                    <a:pt x="7839" y="79149"/>
                    <a:pt x="13043" y="79674"/>
                    <a:pt x="18246" y="79674"/>
                  </a:cubicBezTo>
                  <a:cubicBezTo>
                    <a:pt x="23450" y="79674"/>
                    <a:pt x="28654" y="79149"/>
                    <a:pt x="33791" y="78098"/>
                  </a:cubicBezTo>
                  <a:cubicBezTo>
                    <a:pt x="35359" y="77765"/>
                    <a:pt x="36493" y="76364"/>
                    <a:pt x="36526" y="74729"/>
                  </a:cubicBezTo>
                  <a:lnTo>
                    <a:pt x="36526" y="9282"/>
                  </a:lnTo>
                  <a:cubicBezTo>
                    <a:pt x="36526" y="5013"/>
                    <a:pt x="33391" y="1343"/>
                    <a:pt x="29188" y="776"/>
                  </a:cubicBezTo>
                  <a:cubicBezTo>
                    <a:pt x="25552" y="259"/>
                    <a:pt x="21907" y="1"/>
                    <a:pt x="18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7"/>
            <p:cNvSpPr/>
            <p:nvPr/>
          </p:nvSpPr>
          <p:spPr>
            <a:xfrm rot="5400000">
              <a:off x="1947019" y="976947"/>
              <a:ext cx="390107" cy="213988"/>
            </a:xfrm>
            <a:custGeom>
              <a:avLst/>
              <a:gdLst/>
              <a:ahLst/>
              <a:cxnLst/>
              <a:rect l="l" t="t" r="r" b="b"/>
              <a:pathLst>
                <a:path w="15813" h="8674" extrusionOk="0">
                  <a:moveTo>
                    <a:pt x="7906" y="1"/>
                  </a:moveTo>
                  <a:cubicBezTo>
                    <a:pt x="5271" y="1"/>
                    <a:pt x="2636" y="134"/>
                    <a:pt x="1" y="401"/>
                  </a:cubicBezTo>
                  <a:lnTo>
                    <a:pt x="1" y="8674"/>
                  </a:lnTo>
                  <a:lnTo>
                    <a:pt x="15812" y="8674"/>
                  </a:lnTo>
                  <a:lnTo>
                    <a:pt x="15812" y="401"/>
                  </a:lnTo>
                  <a:cubicBezTo>
                    <a:pt x="13177" y="134"/>
                    <a:pt x="10542" y="1"/>
                    <a:pt x="79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7"/>
            <p:cNvSpPr/>
            <p:nvPr/>
          </p:nvSpPr>
          <p:spPr>
            <a:xfrm rot="5400000">
              <a:off x="867973" y="152987"/>
              <a:ext cx="690439" cy="1859427"/>
            </a:xfrm>
            <a:custGeom>
              <a:avLst/>
              <a:gdLst/>
              <a:ahLst/>
              <a:cxnLst/>
              <a:rect l="l" t="t" r="r" b="b"/>
              <a:pathLst>
                <a:path w="27987" h="75372" extrusionOk="0">
                  <a:moveTo>
                    <a:pt x="14010" y="1"/>
                  </a:moveTo>
                  <a:cubicBezTo>
                    <a:pt x="10574" y="1"/>
                    <a:pt x="7105" y="234"/>
                    <a:pt x="3669" y="701"/>
                  </a:cubicBezTo>
                  <a:cubicBezTo>
                    <a:pt x="1601" y="1001"/>
                    <a:pt x="0" y="2836"/>
                    <a:pt x="0" y="4938"/>
                  </a:cubicBezTo>
                  <a:lnTo>
                    <a:pt x="0" y="74121"/>
                  </a:lnTo>
                  <a:cubicBezTo>
                    <a:pt x="4637" y="74954"/>
                    <a:pt x="9323" y="75371"/>
                    <a:pt x="14002" y="75371"/>
                  </a:cubicBezTo>
                  <a:cubicBezTo>
                    <a:pt x="18680" y="75371"/>
                    <a:pt x="23350" y="74954"/>
                    <a:pt x="27953" y="74121"/>
                  </a:cubicBezTo>
                  <a:lnTo>
                    <a:pt x="27953" y="5004"/>
                  </a:lnTo>
                  <a:cubicBezTo>
                    <a:pt x="27987" y="2869"/>
                    <a:pt x="26452" y="1035"/>
                    <a:pt x="24351" y="701"/>
                  </a:cubicBezTo>
                  <a:cubicBezTo>
                    <a:pt x="20948" y="201"/>
                    <a:pt x="17479" y="1"/>
                    <a:pt x="140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7"/>
            <p:cNvSpPr/>
            <p:nvPr/>
          </p:nvSpPr>
          <p:spPr>
            <a:xfrm rot="5400000">
              <a:off x="1542855" y="807523"/>
              <a:ext cx="525052" cy="552830"/>
            </a:xfrm>
            <a:custGeom>
              <a:avLst/>
              <a:gdLst/>
              <a:ahLst/>
              <a:cxnLst/>
              <a:rect l="l" t="t" r="r" b="b"/>
              <a:pathLst>
                <a:path w="21283" h="22409" extrusionOk="0">
                  <a:moveTo>
                    <a:pt x="10641" y="1"/>
                  </a:moveTo>
                  <a:cubicBezTo>
                    <a:pt x="8190" y="1"/>
                    <a:pt x="5738" y="209"/>
                    <a:pt x="3269" y="626"/>
                  </a:cubicBezTo>
                  <a:lnTo>
                    <a:pt x="0" y="22408"/>
                  </a:lnTo>
                  <a:lnTo>
                    <a:pt x="21282" y="22408"/>
                  </a:lnTo>
                  <a:lnTo>
                    <a:pt x="18013" y="626"/>
                  </a:lnTo>
                  <a:cubicBezTo>
                    <a:pt x="15545" y="209"/>
                    <a:pt x="13093" y="1"/>
                    <a:pt x="106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7"/>
            <p:cNvSpPr/>
            <p:nvPr/>
          </p:nvSpPr>
          <p:spPr>
            <a:xfrm rot="5400000">
              <a:off x="1123741" y="279603"/>
              <a:ext cx="95498" cy="871320"/>
            </a:xfrm>
            <a:custGeom>
              <a:avLst/>
              <a:gdLst/>
              <a:ahLst/>
              <a:cxnLst/>
              <a:rect l="l" t="t" r="r" b="b"/>
              <a:pathLst>
                <a:path w="3871" h="35319" extrusionOk="0">
                  <a:moveTo>
                    <a:pt x="1" y="0"/>
                  </a:moveTo>
                  <a:lnTo>
                    <a:pt x="1" y="33825"/>
                  </a:lnTo>
                  <a:cubicBezTo>
                    <a:pt x="1" y="34733"/>
                    <a:pt x="743" y="35318"/>
                    <a:pt x="1511" y="35318"/>
                  </a:cubicBezTo>
                  <a:cubicBezTo>
                    <a:pt x="1928" y="35318"/>
                    <a:pt x="2352" y="35146"/>
                    <a:pt x="2669" y="34759"/>
                  </a:cubicBezTo>
                  <a:lnTo>
                    <a:pt x="3837" y="33358"/>
                  </a:lnTo>
                  <a:lnTo>
                    <a:pt x="3870" y="33358"/>
                  </a:lnTo>
                  <a:lnTo>
                    <a:pt x="3870" y="894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7"/>
            <p:cNvSpPr/>
            <p:nvPr/>
          </p:nvSpPr>
          <p:spPr>
            <a:xfrm rot="5400000">
              <a:off x="1105554" y="340415"/>
              <a:ext cx="52695" cy="748044"/>
            </a:xfrm>
            <a:custGeom>
              <a:avLst/>
              <a:gdLst/>
              <a:ahLst/>
              <a:cxnLst/>
              <a:rect l="l" t="t" r="r" b="b"/>
              <a:pathLst>
                <a:path w="2136" h="30322" extrusionOk="0">
                  <a:moveTo>
                    <a:pt x="1" y="0"/>
                  </a:moveTo>
                  <a:lnTo>
                    <a:pt x="1" y="29655"/>
                  </a:lnTo>
                  <a:cubicBezTo>
                    <a:pt x="1" y="30155"/>
                    <a:pt x="434" y="30322"/>
                    <a:pt x="668" y="30322"/>
                  </a:cubicBezTo>
                  <a:cubicBezTo>
                    <a:pt x="901" y="30322"/>
                    <a:pt x="1068" y="30255"/>
                    <a:pt x="1168" y="30022"/>
                  </a:cubicBezTo>
                  <a:lnTo>
                    <a:pt x="2135" y="28854"/>
                  </a:lnTo>
                  <a:lnTo>
                    <a:pt x="2135" y="497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7"/>
            <p:cNvSpPr/>
            <p:nvPr/>
          </p:nvSpPr>
          <p:spPr>
            <a:xfrm rot="5400000">
              <a:off x="1440896" y="552299"/>
              <a:ext cx="140742" cy="116072"/>
            </a:xfrm>
            <a:custGeom>
              <a:avLst/>
              <a:gdLst/>
              <a:ahLst/>
              <a:cxnLst/>
              <a:rect l="l" t="t" r="r" b="b"/>
              <a:pathLst>
                <a:path w="5705" h="4705" extrusionOk="0">
                  <a:moveTo>
                    <a:pt x="5438" y="1"/>
                  </a:moveTo>
                  <a:lnTo>
                    <a:pt x="4170" y="468"/>
                  </a:lnTo>
                  <a:lnTo>
                    <a:pt x="1735" y="1835"/>
                  </a:lnTo>
                  <a:cubicBezTo>
                    <a:pt x="934" y="2269"/>
                    <a:pt x="401" y="3003"/>
                    <a:pt x="234" y="3837"/>
                  </a:cubicBezTo>
                  <a:lnTo>
                    <a:pt x="0" y="4704"/>
                  </a:lnTo>
                  <a:lnTo>
                    <a:pt x="3670" y="3336"/>
                  </a:lnTo>
                  <a:lnTo>
                    <a:pt x="4437" y="1202"/>
                  </a:lnTo>
                  <a:lnTo>
                    <a:pt x="5704" y="768"/>
                  </a:lnTo>
                  <a:lnTo>
                    <a:pt x="54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7"/>
            <p:cNvSpPr/>
            <p:nvPr/>
          </p:nvSpPr>
          <p:spPr>
            <a:xfrm rot="5400000">
              <a:off x="1435136" y="558060"/>
              <a:ext cx="141556" cy="105366"/>
            </a:xfrm>
            <a:custGeom>
              <a:avLst/>
              <a:gdLst/>
              <a:ahLst/>
              <a:cxnLst/>
              <a:rect l="l" t="t" r="r" b="b"/>
              <a:pathLst>
                <a:path w="5738" h="4271" extrusionOk="0">
                  <a:moveTo>
                    <a:pt x="5604" y="0"/>
                  </a:moveTo>
                  <a:lnTo>
                    <a:pt x="4337" y="501"/>
                  </a:lnTo>
                  <a:lnTo>
                    <a:pt x="3570" y="2602"/>
                  </a:lnTo>
                  <a:lnTo>
                    <a:pt x="67" y="3903"/>
                  </a:lnTo>
                  <a:lnTo>
                    <a:pt x="0" y="4270"/>
                  </a:lnTo>
                  <a:lnTo>
                    <a:pt x="3670" y="2902"/>
                  </a:lnTo>
                  <a:lnTo>
                    <a:pt x="4437" y="768"/>
                  </a:lnTo>
                  <a:lnTo>
                    <a:pt x="5738" y="267"/>
                  </a:lnTo>
                  <a:lnTo>
                    <a:pt x="56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7"/>
            <p:cNvSpPr/>
            <p:nvPr/>
          </p:nvSpPr>
          <p:spPr>
            <a:xfrm rot="5400000">
              <a:off x="1208036" y="65971"/>
              <a:ext cx="74084" cy="1769308"/>
            </a:xfrm>
            <a:custGeom>
              <a:avLst/>
              <a:gdLst/>
              <a:ahLst/>
              <a:cxnLst/>
              <a:rect l="l" t="t" r="r" b="b"/>
              <a:pathLst>
                <a:path w="3003" h="71719" extrusionOk="0">
                  <a:moveTo>
                    <a:pt x="0" y="0"/>
                  </a:moveTo>
                  <a:lnTo>
                    <a:pt x="0" y="71719"/>
                  </a:lnTo>
                  <a:lnTo>
                    <a:pt x="3003" y="71719"/>
                  </a:lnTo>
                  <a:lnTo>
                    <a:pt x="30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7"/>
            <p:cNvSpPr/>
            <p:nvPr/>
          </p:nvSpPr>
          <p:spPr>
            <a:xfrm rot="5400000">
              <a:off x="1123741" y="1015319"/>
              <a:ext cx="95498" cy="871320"/>
            </a:xfrm>
            <a:custGeom>
              <a:avLst/>
              <a:gdLst/>
              <a:ahLst/>
              <a:cxnLst/>
              <a:rect l="l" t="t" r="r" b="b"/>
              <a:pathLst>
                <a:path w="3871" h="35319" extrusionOk="0">
                  <a:moveTo>
                    <a:pt x="3870" y="0"/>
                  </a:moveTo>
                  <a:lnTo>
                    <a:pt x="1" y="8940"/>
                  </a:lnTo>
                  <a:lnTo>
                    <a:pt x="1" y="33358"/>
                  </a:lnTo>
                  <a:lnTo>
                    <a:pt x="34" y="33358"/>
                  </a:lnTo>
                  <a:lnTo>
                    <a:pt x="1202" y="34759"/>
                  </a:lnTo>
                  <a:cubicBezTo>
                    <a:pt x="1530" y="35146"/>
                    <a:pt x="1958" y="35318"/>
                    <a:pt x="2374" y="35318"/>
                  </a:cubicBezTo>
                  <a:cubicBezTo>
                    <a:pt x="3142" y="35318"/>
                    <a:pt x="3870" y="34733"/>
                    <a:pt x="3870" y="33825"/>
                  </a:cubicBezTo>
                  <a:lnTo>
                    <a:pt x="38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7"/>
            <p:cNvSpPr/>
            <p:nvPr/>
          </p:nvSpPr>
          <p:spPr>
            <a:xfrm rot="5400000">
              <a:off x="1105961" y="1078191"/>
              <a:ext cx="51881" cy="748044"/>
            </a:xfrm>
            <a:custGeom>
              <a:avLst/>
              <a:gdLst/>
              <a:ahLst/>
              <a:cxnLst/>
              <a:rect l="l" t="t" r="r" b="b"/>
              <a:pathLst>
                <a:path w="2103" h="30322" extrusionOk="0">
                  <a:moveTo>
                    <a:pt x="2102" y="0"/>
                  </a:moveTo>
                  <a:lnTo>
                    <a:pt x="1" y="4970"/>
                  </a:lnTo>
                  <a:lnTo>
                    <a:pt x="1" y="28854"/>
                  </a:lnTo>
                  <a:lnTo>
                    <a:pt x="935" y="30022"/>
                  </a:lnTo>
                  <a:cubicBezTo>
                    <a:pt x="1102" y="30255"/>
                    <a:pt x="1269" y="30322"/>
                    <a:pt x="1435" y="30322"/>
                  </a:cubicBezTo>
                  <a:cubicBezTo>
                    <a:pt x="1702" y="30322"/>
                    <a:pt x="2102" y="30155"/>
                    <a:pt x="2102" y="29655"/>
                  </a:cubicBezTo>
                  <a:lnTo>
                    <a:pt x="21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7"/>
            <p:cNvSpPr/>
            <p:nvPr/>
          </p:nvSpPr>
          <p:spPr>
            <a:xfrm rot="5400000">
              <a:off x="1440896" y="1498706"/>
              <a:ext cx="140742" cy="116072"/>
            </a:xfrm>
            <a:custGeom>
              <a:avLst/>
              <a:gdLst/>
              <a:ahLst/>
              <a:cxnLst/>
              <a:rect l="l" t="t" r="r" b="b"/>
              <a:pathLst>
                <a:path w="5705" h="4705" extrusionOk="0">
                  <a:moveTo>
                    <a:pt x="300" y="1"/>
                  </a:moveTo>
                  <a:lnTo>
                    <a:pt x="0" y="768"/>
                  </a:lnTo>
                  <a:lnTo>
                    <a:pt x="1301" y="1202"/>
                  </a:lnTo>
                  <a:lnTo>
                    <a:pt x="2035" y="3336"/>
                  </a:lnTo>
                  <a:lnTo>
                    <a:pt x="5704" y="4704"/>
                  </a:lnTo>
                  <a:lnTo>
                    <a:pt x="5504" y="3837"/>
                  </a:lnTo>
                  <a:cubicBezTo>
                    <a:pt x="5337" y="3003"/>
                    <a:pt x="4803" y="2269"/>
                    <a:pt x="4003" y="1835"/>
                  </a:cubicBezTo>
                  <a:lnTo>
                    <a:pt x="1534" y="468"/>
                  </a:lnTo>
                  <a:lnTo>
                    <a:pt x="3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7"/>
            <p:cNvSpPr/>
            <p:nvPr/>
          </p:nvSpPr>
          <p:spPr>
            <a:xfrm rot="5400000">
              <a:off x="1435543" y="1504060"/>
              <a:ext cx="140742" cy="105366"/>
            </a:xfrm>
            <a:custGeom>
              <a:avLst/>
              <a:gdLst/>
              <a:ahLst/>
              <a:cxnLst/>
              <a:rect l="l" t="t" r="r" b="b"/>
              <a:pathLst>
                <a:path w="5705" h="4271" extrusionOk="0">
                  <a:moveTo>
                    <a:pt x="100" y="0"/>
                  </a:moveTo>
                  <a:lnTo>
                    <a:pt x="0" y="267"/>
                  </a:lnTo>
                  <a:lnTo>
                    <a:pt x="1268" y="768"/>
                  </a:lnTo>
                  <a:lnTo>
                    <a:pt x="2001" y="2902"/>
                  </a:lnTo>
                  <a:lnTo>
                    <a:pt x="5704" y="4270"/>
                  </a:lnTo>
                  <a:lnTo>
                    <a:pt x="5637" y="3903"/>
                  </a:lnTo>
                  <a:lnTo>
                    <a:pt x="2135" y="2602"/>
                  </a:lnTo>
                  <a:lnTo>
                    <a:pt x="1401" y="501"/>
                  </a:lnTo>
                  <a:lnTo>
                    <a:pt x="1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7"/>
            <p:cNvSpPr/>
            <p:nvPr/>
          </p:nvSpPr>
          <p:spPr>
            <a:xfrm rot="5400000">
              <a:off x="1208850" y="331777"/>
              <a:ext cx="74084" cy="1769308"/>
            </a:xfrm>
            <a:custGeom>
              <a:avLst/>
              <a:gdLst/>
              <a:ahLst/>
              <a:cxnLst/>
              <a:rect l="l" t="t" r="r" b="b"/>
              <a:pathLst>
                <a:path w="3003" h="71719" extrusionOk="0">
                  <a:moveTo>
                    <a:pt x="1" y="0"/>
                  </a:moveTo>
                  <a:lnTo>
                    <a:pt x="1" y="71718"/>
                  </a:lnTo>
                  <a:lnTo>
                    <a:pt x="3003" y="71718"/>
                  </a:lnTo>
                  <a:lnTo>
                    <a:pt x="30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7"/>
            <p:cNvSpPr/>
            <p:nvPr/>
          </p:nvSpPr>
          <p:spPr>
            <a:xfrm rot="5400000">
              <a:off x="2060585" y="712785"/>
              <a:ext cx="139928" cy="151424"/>
            </a:xfrm>
            <a:custGeom>
              <a:avLst/>
              <a:gdLst/>
              <a:ahLst/>
              <a:cxnLst/>
              <a:rect l="l" t="t" r="r" b="b"/>
              <a:pathLst>
                <a:path w="5672" h="6138" extrusionOk="0">
                  <a:moveTo>
                    <a:pt x="5672" y="0"/>
                  </a:moveTo>
                  <a:cubicBezTo>
                    <a:pt x="5672" y="0"/>
                    <a:pt x="68" y="167"/>
                    <a:pt x="1" y="6138"/>
                  </a:cubicBezTo>
                  <a:cubicBezTo>
                    <a:pt x="1" y="6138"/>
                    <a:pt x="201" y="2402"/>
                    <a:pt x="5672" y="2168"/>
                  </a:cubicBezTo>
                  <a:lnTo>
                    <a:pt x="56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7"/>
            <p:cNvSpPr/>
            <p:nvPr/>
          </p:nvSpPr>
          <p:spPr>
            <a:xfrm rot="5400000">
              <a:off x="2060585" y="712785"/>
              <a:ext cx="139928" cy="151424"/>
            </a:xfrm>
            <a:custGeom>
              <a:avLst/>
              <a:gdLst/>
              <a:ahLst/>
              <a:cxnLst/>
              <a:rect l="l" t="t" r="r" b="b"/>
              <a:pathLst>
                <a:path w="5672" h="6138" extrusionOk="0">
                  <a:moveTo>
                    <a:pt x="5672" y="0"/>
                  </a:moveTo>
                  <a:cubicBezTo>
                    <a:pt x="5672" y="0"/>
                    <a:pt x="70" y="167"/>
                    <a:pt x="1" y="6135"/>
                  </a:cubicBezTo>
                  <a:lnTo>
                    <a:pt x="1" y="6135"/>
                  </a:lnTo>
                  <a:cubicBezTo>
                    <a:pt x="1" y="6110"/>
                    <a:pt x="6" y="5952"/>
                    <a:pt x="68" y="5738"/>
                  </a:cubicBezTo>
                  <a:cubicBezTo>
                    <a:pt x="735" y="767"/>
                    <a:pt x="5672" y="601"/>
                    <a:pt x="5672" y="601"/>
                  </a:cubicBezTo>
                  <a:lnTo>
                    <a:pt x="5672" y="0"/>
                  </a:lnTo>
                  <a:close/>
                  <a:moveTo>
                    <a:pt x="1" y="6135"/>
                  </a:moveTo>
                  <a:lnTo>
                    <a:pt x="1" y="6135"/>
                  </a:lnTo>
                  <a:cubicBezTo>
                    <a:pt x="1" y="6137"/>
                    <a:pt x="1" y="6138"/>
                    <a:pt x="1" y="6138"/>
                  </a:cubicBezTo>
                  <a:cubicBezTo>
                    <a:pt x="1" y="6137"/>
                    <a:pt x="1" y="6136"/>
                    <a:pt x="1" y="613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7"/>
            <p:cNvSpPr/>
            <p:nvPr/>
          </p:nvSpPr>
          <p:spPr>
            <a:xfrm rot="5400000">
              <a:off x="2060351" y="711391"/>
              <a:ext cx="140397" cy="151424"/>
            </a:xfrm>
            <a:custGeom>
              <a:avLst/>
              <a:gdLst/>
              <a:ahLst/>
              <a:cxnLst/>
              <a:rect l="l" t="t" r="r" b="b"/>
              <a:pathLst>
                <a:path w="5691" h="6138" extrusionOk="0">
                  <a:moveTo>
                    <a:pt x="5671" y="0"/>
                  </a:moveTo>
                  <a:lnTo>
                    <a:pt x="5671" y="2"/>
                  </a:lnTo>
                  <a:lnTo>
                    <a:pt x="5671" y="2"/>
                  </a:lnTo>
                  <a:cubicBezTo>
                    <a:pt x="5690" y="0"/>
                    <a:pt x="5691" y="0"/>
                    <a:pt x="5671" y="0"/>
                  </a:cubicBezTo>
                  <a:close/>
                  <a:moveTo>
                    <a:pt x="5671" y="2"/>
                  </a:moveTo>
                  <a:cubicBezTo>
                    <a:pt x="5626" y="6"/>
                    <a:pt x="5481" y="20"/>
                    <a:pt x="5271" y="67"/>
                  </a:cubicBezTo>
                  <a:lnTo>
                    <a:pt x="5271" y="1735"/>
                  </a:lnTo>
                  <a:cubicBezTo>
                    <a:pt x="2669" y="1835"/>
                    <a:pt x="1268" y="2736"/>
                    <a:pt x="467" y="3636"/>
                  </a:cubicBezTo>
                  <a:cubicBezTo>
                    <a:pt x="234" y="4337"/>
                    <a:pt x="67" y="5137"/>
                    <a:pt x="0" y="6137"/>
                  </a:cubicBezTo>
                  <a:lnTo>
                    <a:pt x="0" y="6137"/>
                  </a:lnTo>
                  <a:cubicBezTo>
                    <a:pt x="4" y="6074"/>
                    <a:pt x="280" y="2400"/>
                    <a:pt x="5671" y="2168"/>
                  </a:cubicBezTo>
                  <a:lnTo>
                    <a:pt x="5671" y="2"/>
                  </a:lnTo>
                  <a:close/>
                  <a:moveTo>
                    <a:pt x="0" y="6137"/>
                  </a:moveTo>
                  <a:lnTo>
                    <a:pt x="0" y="6137"/>
                  </a:lnTo>
                  <a:cubicBezTo>
                    <a:pt x="0" y="6138"/>
                    <a:pt x="0" y="6138"/>
                    <a:pt x="0" y="6138"/>
                  </a:cubicBezTo>
                  <a:cubicBezTo>
                    <a:pt x="0" y="6138"/>
                    <a:pt x="0" y="6137"/>
                    <a:pt x="0" y="61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7"/>
            <p:cNvSpPr/>
            <p:nvPr/>
          </p:nvSpPr>
          <p:spPr>
            <a:xfrm rot="5400000">
              <a:off x="2060585" y="1302843"/>
              <a:ext cx="139928" cy="151424"/>
            </a:xfrm>
            <a:custGeom>
              <a:avLst/>
              <a:gdLst/>
              <a:ahLst/>
              <a:cxnLst/>
              <a:rect l="l" t="t" r="r" b="b"/>
              <a:pathLst>
                <a:path w="5672" h="6138" extrusionOk="0">
                  <a:moveTo>
                    <a:pt x="1" y="0"/>
                  </a:moveTo>
                  <a:lnTo>
                    <a:pt x="1" y="2168"/>
                  </a:lnTo>
                  <a:cubicBezTo>
                    <a:pt x="5471" y="2402"/>
                    <a:pt x="5672" y="6138"/>
                    <a:pt x="5672" y="6138"/>
                  </a:cubicBezTo>
                  <a:cubicBezTo>
                    <a:pt x="5605" y="167"/>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7"/>
            <p:cNvSpPr/>
            <p:nvPr/>
          </p:nvSpPr>
          <p:spPr>
            <a:xfrm rot="5400000">
              <a:off x="2060585" y="1302843"/>
              <a:ext cx="139928" cy="151424"/>
            </a:xfrm>
            <a:custGeom>
              <a:avLst/>
              <a:gdLst/>
              <a:ahLst/>
              <a:cxnLst/>
              <a:rect l="l" t="t" r="r" b="b"/>
              <a:pathLst>
                <a:path w="5672" h="6138" extrusionOk="0">
                  <a:moveTo>
                    <a:pt x="1" y="0"/>
                  </a:moveTo>
                  <a:lnTo>
                    <a:pt x="1" y="601"/>
                  </a:lnTo>
                  <a:cubicBezTo>
                    <a:pt x="1" y="601"/>
                    <a:pt x="4938" y="767"/>
                    <a:pt x="5605" y="5738"/>
                  </a:cubicBezTo>
                  <a:cubicBezTo>
                    <a:pt x="5666" y="5952"/>
                    <a:pt x="5671" y="6110"/>
                    <a:pt x="5672" y="6135"/>
                  </a:cubicBezTo>
                  <a:lnTo>
                    <a:pt x="5672" y="6135"/>
                  </a:lnTo>
                  <a:cubicBezTo>
                    <a:pt x="5603" y="167"/>
                    <a:pt x="1" y="0"/>
                    <a:pt x="1" y="0"/>
                  </a:cubicBezTo>
                  <a:close/>
                  <a:moveTo>
                    <a:pt x="5672" y="6135"/>
                  </a:moveTo>
                  <a:cubicBezTo>
                    <a:pt x="5672" y="6136"/>
                    <a:pt x="5672" y="6137"/>
                    <a:pt x="5672" y="6138"/>
                  </a:cubicBezTo>
                  <a:cubicBezTo>
                    <a:pt x="5672" y="6138"/>
                    <a:pt x="5672" y="6137"/>
                    <a:pt x="5672" y="613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7"/>
            <p:cNvSpPr/>
            <p:nvPr/>
          </p:nvSpPr>
          <p:spPr>
            <a:xfrm rot="5400000">
              <a:off x="2060524" y="1303596"/>
              <a:ext cx="140052" cy="151424"/>
            </a:xfrm>
            <a:custGeom>
              <a:avLst/>
              <a:gdLst/>
              <a:ahLst/>
              <a:cxnLst/>
              <a:rect l="l" t="t" r="r" b="b"/>
              <a:pathLst>
                <a:path w="5677" h="6138" extrusionOk="0">
                  <a:moveTo>
                    <a:pt x="6" y="0"/>
                  </a:moveTo>
                  <a:cubicBezTo>
                    <a:pt x="1" y="0"/>
                    <a:pt x="1" y="0"/>
                    <a:pt x="6" y="1"/>
                  </a:cubicBezTo>
                  <a:lnTo>
                    <a:pt x="6" y="1"/>
                  </a:lnTo>
                  <a:lnTo>
                    <a:pt x="6" y="0"/>
                  </a:lnTo>
                  <a:close/>
                  <a:moveTo>
                    <a:pt x="6" y="1"/>
                  </a:moveTo>
                  <a:lnTo>
                    <a:pt x="6" y="2168"/>
                  </a:lnTo>
                  <a:cubicBezTo>
                    <a:pt x="5477" y="2402"/>
                    <a:pt x="5677" y="6138"/>
                    <a:pt x="5677" y="6138"/>
                  </a:cubicBezTo>
                  <a:cubicBezTo>
                    <a:pt x="5644" y="5137"/>
                    <a:pt x="5477" y="4337"/>
                    <a:pt x="5243" y="3636"/>
                  </a:cubicBezTo>
                  <a:cubicBezTo>
                    <a:pt x="4443" y="2736"/>
                    <a:pt x="3008" y="1835"/>
                    <a:pt x="440" y="1735"/>
                  </a:cubicBezTo>
                  <a:lnTo>
                    <a:pt x="440" y="67"/>
                  </a:lnTo>
                  <a:cubicBezTo>
                    <a:pt x="191" y="12"/>
                    <a:pt x="33" y="2"/>
                    <a:pt x="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7"/>
            <p:cNvSpPr/>
            <p:nvPr/>
          </p:nvSpPr>
          <p:spPr>
            <a:xfrm rot="5400000">
              <a:off x="2011208" y="1059247"/>
              <a:ext cx="340717" cy="49389"/>
            </a:xfrm>
            <a:custGeom>
              <a:avLst/>
              <a:gdLst/>
              <a:ahLst/>
              <a:cxnLst/>
              <a:rect l="l" t="t" r="r" b="b"/>
              <a:pathLst>
                <a:path w="13811" h="2002" extrusionOk="0">
                  <a:moveTo>
                    <a:pt x="6905" y="0"/>
                  </a:moveTo>
                  <a:cubicBezTo>
                    <a:pt x="4604" y="0"/>
                    <a:pt x="2302" y="100"/>
                    <a:pt x="0" y="300"/>
                  </a:cubicBezTo>
                  <a:lnTo>
                    <a:pt x="0" y="2002"/>
                  </a:lnTo>
                  <a:cubicBezTo>
                    <a:pt x="2302" y="1802"/>
                    <a:pt x="4604" y="1701"/>
                    <a:pt x="6905" y="1701"/>
                  </a:cubicBezTo>
                  <a:cubicBezTo>
                    <a:pt x="9207" y="1701"/>
                    <a:pt x="11509" y="1802"/>
                    <a:pt x="13810" y="2002"/>
                  </a:cubicBezTo>
                  <a:lnTo>
                    <a:pt x="13810" y="300"/>
                  </a:lnTo>
                  <a:cubicBezTo>
                    <a:pt x="11509" y="100"/>
                    <a:pt x="9207" y="0"/>
                    <a:pt x="6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7"/>
            <p:cNvSpPr/>
            <p:nvPr/>
          </p:nvSpPr>
          <p:spPr>
            <a:xfrm rot="5400000">
              <a:off x="1160503" y="931459"/>
              <a:ext cx="773553" cy="303293"/>
            </a:xfrm>
            <a:custGeom>
              <a:avLst/>
              <a:gdLst/>
              <a:ahLst/>
              <a:cxnLst/>
              <a:rect l="l" t="t" r="r" b="b"/>
              <a:pathLst>
                <a:path w="31356" h="12294" extrusionOk="0">
                  <a:moveTo>
                    <a:pt x="15711" y="1"/>
                  </a:moveTo>
                  <a:cubicBezTo>
                    <a:pt x="11300" y="1"/>
                    <a:pt x="6888" y="551"/>
                    <a:pt x="2602" y="1652"/>
                  </a:cubicBezTo>
                  <a:cubicBezTo>
                    <a:pt x="901" y="2086"/>
                    <a:pt x="0" y="3954"/>
                    <a:pt x="767" y="5555"/>
                  </a:cubicBezTo>
                  <a:cubicBezTo>
                    <a:pt x="2235" y="8724"/>
                    <a:pt x="3903" y="12293"/>
                    <a:pt x="3903" y="12293"/>
                  </a:cubicBezTo>
                  <a:lnTo>
                    <a:pt x="27520" y="12293"/>
                  </a:lnTo>
                  <a:cubicBezTo>
                    <a:pt x="27520" y="12293"/>
                    <a:pt x="29154" y="8691"/>
                    <a:pt x="30655" y="5555"/>
                  </a:cubicBezTo>
                  <a:cubicBezTo>
                    <a:pt x="31356" y="3954"/>
                    <a:pt x="30489" y="2086"/>
                    <a:pt x="28821" y="1652"/>
                  </a:cubicBezTo>
                  <a:cubicBezTo>
                    <a:pt x="24534" y="551"/>
                    <a:pt x="20123" y="1"/>
                    <a:pt x="157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7"/>
            <p:cNvSpPr/>
            <p:nvPr/>
          </p:nvSpPr>
          <p:spPr>
            <a:xfrm rot="5400000">
              <a:off x="1191561" y="953072"/>
              <a:ext cx="711853" cy="260885"/>
            </a:xfrm>
            <a:custGeom>
              <a:avLst/>
              <a:gdLst/>
              <a:ahLst/>
              <a:cxnLst/>
              <a:rect l="l" t="t" r="r" b="b"/>
              <a:pathLst>
                <a:path w="28855" h="10575" extrusionOk="0">
                  <a:moveTo>
                    <a:pt x="14411" y="1"/>
                  </a:moveTo>
                  <a:cubicBezTo>
                    <a:pt x="10041" y="1"/>
                    <a:pt x="5705" y="534"/>
                    <a:pt x="1502" y="1602"/>
                  </a:cubicBezTo>
                  <a:cubicBezTo>
                    <a:pt x="968" y="1769"/>
                    <a:pt x="501" y="2169"/>
                    <a:pt x="234" y="2669"/>
                  </a:cubicBezTo>
                  <a:cubicBezTo>
                    <a:pt x="1" y="3203"/>
                    <a:pt x="1" y="3770"/>
                    <a:pt x="234" y="4337"/>
                  </a:cubicBezTo>
                  <a:cubicBezTo>
                    <a:pt x="1402" y="6772"/>
                    <a:pt x="2669" y="9507"/>
                    <a:pt x="3170" y="10575"/>
                  </a:cubicBezTo>
                  <a:lnTo>
                    <a:pt x="25686" y="10575"/>
                  </a:lnTo>
                  <a:cubicBezTo>
                    <a:pt x="26219" y="9507"/>
                    <a:pt x="27487" y="6772"/>
                    <a:pt x="28588" y="4337"/>
                  </a:cubicBezTo>
                  <a:cubicBezTo>
                    <a:pt x="28855" y="3770"/>
                    <a:pt x="28855" y="3203"/>
                    <a:pt x="28588" y="2669"/>
                  </a:cubicBezTo>
                  <a:cubicBezTo>
                    <a:pt x="28354" y="2102"/>
                    <a:pt x="27887" y="1735"/>
                    <a:pt x="27354" y="1602"/>
                  </a:cubicBezTo>
                  <a:cubicBezTo>
                    <a:pt x="23117" y="534"/>
                    <a:pt x="18747" y="1"/>
                    <a:pt x="144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7"/>
            <p:cNvSpPr/>
            <p:nvPr/>
          </p:nvSpPr>
          <p:spPr>
            <a:xfrm rot="5400000">
              <a:off x="288870" y="990224"/>
              <a:ext cx="718440" cy="186604"/>
            </a:xfrm>
            <a:custGeom>
              <a:avLst/>
              <a:gdLst/>
              <a:ahLst/>
              <a:cxnLst/>
              <a:rect l="l" t="t" r="r" b="b"/>
              <a:pathLst>
                <a:path w="29122" h="7564" extrusionOk="0">
                  <a:moveTo>
                    <a:pt x="2769" y="0"/>
                  </a:moveTo>
                  <a:cubicBezTo>
                    <a:pt x="2769" y="0"/>
                    <a:pt x="2435" y="334"/>
                    <a:pt x="1935" y="901"/>
                  </a:cubicBezTo>
                  <a:cubicBezTo>
                    <a:pt x="0" y="2936"/>
                    <a:pt x="1168" y="6271"/>
                    <a:pt x="3970" y="6738"/>
                  </a:cubicBezTo>
                  <a:cubicBezTo>
                    <a:pt x="7472" y="7289"/>
                    <a:pt x="11025" y="7564"/>
                    <a:pt x="14577" y="7564"/>
                  </a:cubicBezTo>
                  <a:cubicBezTo>
                    <a:pt x="18130" y="7564"/>
                    <a:pt x="21682" y="7289"/>
                    <a:pt x="25185" y="6738"/>
                  </a:cubicBezTo>
                  <a:cubicBezTo>
                    <a:pt x="27954" y="6271"/>
                    <a:pt x="29121" y="2936"/>
                    <a:pt x="27220" y="901"/>
                  </a:cubicBezTo>
                  <a:cubicBezTo>
                    <a:pt x="26686" y="300"/>
                    <a:pt x="26386" y="0"/>
                    <a:pt x="263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7"/>
            <p:cNvSpPr/>
            <p:nvPr/>
          </p:nvSpPr>
          <p:spPr>
            <a:xfrm rot="5400000">
              <a:off x="331561" y="1010690"/>
              <a:ext cx="634488" cy="144023"/>
            </a:xfrm>
            <a:custGeom>
              <a:avLst/>
              <a:gdLst/>
              <a:ahLst/>
              <a:cxnLst/>
              <a:rect l="l" t="t" r="r" b="b"/>
              <a:pathLst>
                <a:path w="25719" h="5838" extrusionOk="0">
                  <a:moveTo>
                    <a:pt x="1401" y="0"/>
                  </a:moveTo>
                  <a:cubicBezTo>
                    <a:pt x="1301" y="133"/>
                    <a:pt x="1068" y="334"/>
                    <a:pt x="867" y="600"/>
                  </a:cubicBezTo>
                  <a:cubicBezTo>
                    <a:pt x="200" y="1334"/>
                    <a:pt x="0" y="2335"/>
                    <a:pt x="334" y="3269"/>
                  </a:cubicBezTo>
                  <a:cubicBezTo>
                    <a:pt x="667" y="4170"/>
                    <a:pt x="1401" y="4837"/>
                    <a:pt x="2402" y="5004"/>
                  </a:cubicBezTo>
                  <a:cubicBezTo>
                    <a:pt x="5838" y="5571"/>
                    <a:pt x="9374" y="5838"/>
                    <a:pt x="12876" y="5838"/>
                  </a:cubicBezTo>
                  <a:cubicBezTo>
                    <a:pt x="16379" y="5838"/>
                    <a:pt x="19948" y="5571"/>
                    <a:pt x="23317" y="5004"/>
                  </a:cubicBezTo>
                  <a:cubicBezTo>
                    <a:pt x="24284" y="4837"/>
                    <a:pt x="25051" y="4236"/>
                    <a:pt x="25385" y="3269"/>
                  </a:cubicBezTo>
                  <a:cubicBezTo>
                    <a:pt x="25719" y="2302"/>
                    <a:pt x="25518" y="1301"/>
                    <a:pt x="24851" y="600"/>
                  </a:cubicBezTo>
                  <a:cubicBezTo>
                    <a:pt x="24651" y="334"/>
                    <a:pt x="24451" y="133"/>
                    <a:pt x="243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7"/>
            <p:cNvSpPr/>
            <p:nvPr/>
          </p:nvSpPr>
          <p:spPr>
            <a:xfrm rot="5400000">
              <a:off x="227636" y="1369736"/>
              <a:ext cx="227951" cy="92537"/>
            </a:xfrm>
            <a:custGeom>
              <a:avLst/>
              <a:gdLst/>
              <a:ahLst/>
              <a:cxnLst/>
              <a:rect l="l" t="t" r="r" b="b"/>
              <a:pathLst>
                <a:path w="9240" h="3751" extrusionOk="0">
                  <a:moveTo>
                    <a:pt x="8278" y="1"/>
                  </a:moveTo>
                  <a:cubicBezTo>
                    <a:pt x="7777" y="1"/>
                    <a:pt x="7155" y="299"/>
                    <a:pt x="6338" y="1116"/>
                  </a:cubicBezTo>
                  <a:cubicBezTo>
                    <a:pt x="4937" y="2517"/>
                    <a:pt x="434" y="2150"/>
                    <a:pt x="0" y="3751"/>
                  </a:cubicBezTo>
                  <a:cubicBezTo>
                    <a:pt x="2268" y="3484"/>
                    <a:pt x="4470" y="3150"/>
                    <a:pt x="6671" y="2683"/>
                  </a:cubicBezTo>
                  <a:cubicBezTo>
                    <a:pt x="7906" y="2450"/>
                    <a:pt x="8873" y="1516"/>
                    <a:pt x="9240" y="415"/>
                  </a:cubicBezTo>
                  <a:cubicBezTo>
                    <a:pt x="8967" y="171"/>
                    <a:pt x="8657" y="1"/>
                    <a:pt x="8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7"/>
            <p:cNvSpPr/>
            <p:nvPr/>
          </p:nvSpPr>
          <p:spPr>
            <a:xfrm rot="5400000">
              <a:off x="228031" y="704382"/>
              <a:ext cx="227161" cy="92537"/>
            </a:xfrm>
            <a:custGeom>
              <a:avLst/>
              <a:gdLst/>
              <a:ahLst/>
              <a:cxnLst/>
              <a:rect l="l" t="t" r="r" b="b"/>
              <a:pathLst>
                <a:path w="9208" h="3751" extrusionOk="0">
                  <a:moveTo>
                    <a:pt x="959" y="1"/>
                  </a:moveTo>
                  <a:cubicBezTo>
                    <a:pt x="583" y="1"/>
                    <a:pt x="273" y="171"/>
                    <a:pt x="0" y="415"/>
                  </a:cubicBezTo>
                  <a:cubicBezTo>
                    <a:pt x="367" y="1516"/>
                    <a:pt x="1335" y="2450"/>
                    <a:pt x="2536" y="2683"/>
                  </a:cubicBezTo>
                  <a:cubicBezTo>
                    <a:pt x="4737" y="3150"/>
                    <a:pt x="6939" y="3484"/>
                    <a:pt x="9207" y="3751"/>
                  </a:cubicBezTo>
                  <a:cubicBezTo>
                    <a:pt x="8807" y="2150"/>
                    <a:pt x="4304" y="2517"/>
                    <a:pt x="2869" y="1116"/>
                  </a:cubicBezTo>
                  <a:cubicBezTo>
                    <a:pt x="2071" y="299"/>
                    <a:pt x="1457" y="1"/>
                    <a:pt x="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7"/>
            <p:cNvSpPr/>
            <p:nvPr/>
          </p:nvSpPr>
          <p:spPr>
            <a:xfrm rot="5400000">
              <a:off x="137329" y="1054300"/>
              <a:ext cx="351424" cy="58443"/>
            </a:xfrm>
            <a:custGeom>
              <a:avLst/>
              <a:gdLst/>
              <a:ahLst/>
              <a:cxnLst/>
              <a:rect l="l" t="t" r="r" b="b"/>
              <a:pathLst>
                <a:path w="14245" h="2369" extrusionOk="0">
                  <a:moveTo>
                    <a:pt x="1" y="0"/>
                  </a:moveTo>
                  <a:lnTo>
                    <a:pt x="1" y="2069"/>
                  </a:lnTo>
                  <a:cubicBezTo>
                    <a:pt x="2369" y="2269"/>
                    <a:pt x="4746" y="2369"/>
                    <a:pt x="7123" y="2369"/>
                  </a:cubicBezTo>
                  <a:cubicBezTo>
                    <a:pt x="9499" y="2369"/>
                    <a:pt x="11876" y="2269"/>
                    <a:pt x="14244" y="2069"/>
                  </a:cubicBezTo>
                  <a:lnTo>
                    <a:pt x="14244" y="0"/>
                  </a:lnTo>
                  <a:cubicBezTo>
                    <a:pt x="11876" y="234"/>
                    <a:pt x="9499" y="351"/>
                    <a:pt x="7123" y="351"/>
                  </a:cubicBezTo>
                  <a:cubicBezTo>
                    <a:pt x="4746" y="351"/>
                    <a:pt x="2369" y="234"/>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7"/>
            <p:cNvSpPr/>
            <p:nvPr/>
          </p:nvSpPr>
          <p:spPr>
            <a:xfrm rot="5400000">
              <a:off x="2512862" y="1742684"/>
              <a:ext cx="1880397" cy="956259"/>
            </a:xfrm>
            <a:custGeom>
              <a:avLst/>
              <a:gdLst/>
              <a:ahLst/>
              <a:cxnLst/>
              <a:rect l="l" t="t" r="r" b="b"/>
              <a:pathLst>
                <a:path w="76222" h="38762" extrusionOk="0">
                  <a:moveTo>
                    <a:pt x="58142" y="1"/>
                  </a:moveTo>
                  <a:lnTo>
                    <a:pt x="48002" y="2369"/>
                  </a:lnTo>
                  <a:lnTo>
                    <a:pt x="27654" y="2369"/>
                  </a:lnTo>
                  <a:lnTo>
                    <a:pt x="18848" y="1335"/>
                  </a:lnTo>
                  <a:lnTo>
                    <a:pt x="9274" y="1335"/>
                  </a:lnTo>
                  <a:cubicBezTo>
                    <a:pt x="5004" y="1335"/>
                    <a:pt x="1335" y="4404"/>
                    <a:pt x="768" y="8573"/>
                  </a:cubicBezTo>
                  <a:cubicBezTo>
                    <a:pt x="268" y="12176"/>
                    <a:pt x="1" y="15745"/>
                    <a:pt x="1" y="19381"/>
                  </a:cubicBezTo>
                  <a:cubicBezTo>
                    <a:pt x="1" y="23017"/>
                    <a:pt x="268" y="26586"/>
                    <a:pt x="768" y="30189"/>
                  </a:cubicBezTo>
                  <a:cubicBezTo>
                    <a:pt x="1335" y="34358"/>
                    <a:pt x="5004" y="37427"/>
                    <a:pt x="9274" y="37427"/>
                  </a:cubicBezTo>
                  <a:lnTo>
                    <a:pt x="18848" y="37427"/>
                  </a:lnTo>
                  <a:lnTo>
                    <a:pt x="27654" y="36393"/>
                  </a:lnTo>
                  <a:lnTo>
                    <a:pt x="48002" y="36393"/>
                  </a:lnTo>
                  <a:lnTo>
                    <a:pt x="58142" y="38762"/>
                  </a:lnTo>
                  <a:lnTo>
                    <a:pt x="71285" y="38762"/>
                  </a:lnTo>
                  <a:cubicBezTo>
                    <a:pt x="72886" y="38762"/>
                    <a:pt x="74320" y="37661"/>
                    <a:pt x="74654" y="36060"/>
                  </a:cubicBezTo>
                  <a:cubicBezTo>
                    <a:pt x="75721" y="30823"/>
                    <a:pt x="76222" y="25085"/>
                    <a:pt x="76188" y="19381"/>
                  </a:cubicBezTo>
                  <a:cubicBezTo>
                    <a:pt x="76222" y="13710"/>
                    <a:pt x="75721" y="7973"/>
                    <a:pt x="74654" y="2702"/>
                  </a:cubicBezTo>
                  <a:cubicBezTo>
                    <a:pt x="74320" y="1135"/>
                    <a:pt x="72886" y="1"/>
                    <a:pt x="712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7"/>
            <p:cNvSpPr/>
            <p:nvPr/>
          </p:nvSpPr>
          <p:spPr>
            <a:xfrm rot="5400000">
              <a:off x="3676184" y="1288178"/>
              <a:ext cx="109140" cy="204983"/>
            </a:xfrm>
            <a:custGeom>
              <a:avLst/>
              <a:gdLst/>
              <a:ahLst/>
              <a:cxnLst/>
              <a:rect l="l" t="t" r="r" b="b"/>
              <a:pathLst>
                <a:path w="4424" h="8309" extrusionOk="0">
                  <a:moveTo>
                    <a:pt x="4423" y="0"/>
                  </a:moveTo>
                  <a:lnTo>
                    <a:pt x="2322" y="1334"/>
                  </a:lnTo>
                  <a:cubicBezTo>
                    <a:pt x="1588" y="1801"/>
                    <a:pt x="1154" y="2468"/>
                    <a:pt x="987" y="3202"/>
                  </a:cubicBezTo>
                  <a:lnTo>
                    <a:pt x="53" y="7639"/>
                  </a:lnTo>
                  <a:cubicBezTo>
                    <a:pt x="0" y="7984"/>
                    <a:pt x="307" y="8308"/>
                    <a:pt x="652" y="8308"/>
                  </a:cubicBezTo>
                  <a:cubicBezTo>
                    <a:pt x="741" y="8308"/>
                    <a:pt x="832" y="8287"/>
                    <a:pt x="921" y="8239"/>
                  </a:cubicBezTo>
                  <a:lnTo>
                    <a:pt x="2055" y="7739"/>
                  </a:lnTo>
                  <a:lnTo>
                    <a:pt x="44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7"/>
            <p:cNvSpPr/>
            <p:nvPr/>
          </p:nvSpPr>
          <p:spPr>
            <a:xfrm rot="5400000">
              <a:off x="3676467" y="1290090"/>
              <a:ext cx="110275" cy="203281"/>
            </a:xfrm>
            <a:custGeom>
              <a:avLst/>
              <a:gdLst/>
              <a:ahLst/>
              <a:cxnLst/>
              <a:rect l="l" t="t" r="r" b="b"/>
              <a:pathLst>
                <a:path w="4470" h="8240" extrusionOk="0">
                  <a:moveTo>
                    <a:pt x="4470" y="0"/>
                  </a:moveTo>
                  <a:lnTo>
                    <a:pt x="2335" y="1334"/>
                  </a:lnTo>
                  <a:cubicBezTo>
                    <a:pt x="1635" y="1768"/>
                    <a:pt x="1168" y="2468"/>
                    <a:pt x="1001" y="3202"/>
                  </a:cubicBezTo>
                  <a:lnTo>
                    <a:pt x="33" y="7672"/>
                  </a:lnTo>
                  <a:cubicBezTo>
                    <a:pt x="0" y="7906"/>
                    <a:pt x="133" y="8139"/>
                    <a:pt x="334" y="8239"/>
                  </a:cubicBezTo>
                  <a:lnTo>
                    <a:pt x="1168" y="4370"/>
                  </a:lnTo>
                  <a:cubicBezTo>
                    <a:pt x="1334" y="3636"/>
                    <a:pt x="1801" y="2969"/>
                    <a:pt x="2502" y="2502"/>
                  </a:cubicBezTo>
                  <a:lnTo>
                    <a:pt x="4003" y="1568"/>
                  </a:lnTo>
                  <a:lnTo>
                    <a:pt x="44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7"/>
            <p:cNvSpPr/>
            <p:nvPr/>
          </p:nvSpPr>
          <p:spPr>
            <a:xfrm rot="5400000">
              <a:off x="3119012" y="1286772"/>
              <a:ext cx="110645" cy="206291"/>
            </a:xfrm>
            <a:custGeom>
              <a:avLst/>
              <a:gdLst/>
              <a:ahLst/>
              <a:cxnLst/>
              <a:rect l="l" t="t" r="r" b="b"/>
              <a:pathLst>
                <a:path w="4485" h="8362" extrusionOk="0">
                  <a:moveTo>
                    <a:pt x="681" y="0"/>
                  </a:moveTo>
                  <a:cubicBezTo>
                    <a:pt x="312" y="0"/>
                    <a:pt x="0" y="312"/>
                    <a:pt x="81" y="690"/>
                  </a:cubicBezTo>
                  <a:lnTo>
                    <a:pt x="1048" y="5160"/>
                  </a:lnTo>
                  <a:cubicBezTo>
                    <a:pt x="1215" y="5893"/>
                    <a:pt x="1649" y="6561"/>
                    <a:pt x="2383" y="7028"/>
                  </a:cubicBezTo>
                  <a:lnTo>
                    <a:pt x="4484" y="8362"/>
                  </a:lnTo>
                  <a:lnTo>
                    <a:pt x="2082" y="556"/>
                  </a:lnTo>
                  <a:lnTo>
                    <a:pt x="948" y="56"/>
                  </a:lnTo>
                  <a:cubicBezTo>
                    <a:pt x="859" y="18"/>
                    <a:pt x="768" y="0"/>
                    <a:pt x="6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7"/>
            <p:cNvSpPr/>
            <p:nvPr/>
          </p:nvSpPr>
          <p:spPr>
            <a:xfrm rot="5400000">
              <a:off x="3116866" y="1290078"/>
              <a:ext cx="110275" cy="203305"/>
            </a:xfrm>
            <a:custGeom>
              <a:avLst/>
              <a:gdLst/>
              <a:ahLst/>
              <a:cxnLst/>
              <a:rect l="l" t="t" r="r" b="b"/>
              <a:pathLst>
                <a:path w="4470" h="8241" extrusionOk="0">
                  <a:moveTo>
                    <a:pt x="334" y="1"/>
                  </a:moveTo>
                  <a:cubicBezTo>
                    <a:pt x="133" y="134"/>
                    <a:pt x="0" y="335"/>
                    <a:pt x="33" y="568"/>
                  </a:cubicBezTo>
                  <a:lnTo>
                    <a:pt x="1001" y="5038"/>
                  </a:lnTo>
                  <a:cubicBezTo>
                    <a:pt x="1168" y="5772"/>
                    <a:pt x="1635" y="6439"/>
                    <a:pt x="2335" y="6906"/>
                  </a:cubicBezTo>
                  <a:lnTo>
                    <a:pt x="4470" y="8240"/>
                  </a:lnTo>
                  <a:lnTo>
                    <a:pt x="4470" y="8240"/>
                  </a:lnTo>
                  <a:lnTo>
                    <a:pt x="4003" y="6672"/>
                  </a:lnTo>
                  <a:lnTo>
                    <a:pt x="2502" y="5738"/>
                  </a:lnTo>
                  <a:cubicBezTo>
                    <a:pt x="1801" y="5305"/>
                    <a:pt x="1334" y="4638"/>
                    <a:pt x="1168" y="3870"/>
                  </a:cubicBezTo>
                  <a:lnTo>
                    <a:pt x="3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7"/>
            <p:cNvSpPr/>
            <p:nvPr/>
          </p:nvSpPr>
          <p:spPr>
            <a:xfrm rot="5400000">
              <a:off x="2649863" y="1873135"/>
              <a:ext cx="1605548" cy="800739"/>
            </a:xfrm>
            <a:custGeom>
              <a:avLst/>
              <a:gdLst/>
              <a:ahLst/>
              <a:cxnLst/>
              <a:rect l="l" t="t" r="r" b="b"/>
              <a:pathLst>
                <a:path w="65081" h="32458" extrusionOk="0">
                  <a:moveTo>
                    <a:pt x="50870" y="0"/>
                  </a:moveTo>
                  <a:lnTo>
                    <a:pt x="40763" y="2369"/>
                  </a:lnTo>
                  <a:lnTo>
                    <a:pt x="19781" y="2369"/>
                  </a:lnTo>
                  <a:lnTo>
                    <a:pt x="10975" y="1335"/>
                  </a:lnTo>
                  <a:lnTo>
                    <a:pt x="5904" y="1335"/>
                  </a:lnTo>
                  <a:cubicBezTo>
                    <a:pt x="3336" y="1335"/>
                    <a:pt x="1134" y="3303"/>
                    <a:pt x="767" y="5838"/>
                  </a:cubicBezTo>
                  <a:cubicBezTo>
                    <a:pt x="267" y="9274"/>
                    <a:pt x="0" y="12776"/>
                    <a:pt x="0" y="16212"/>
                  </a:cubicBezTo>
                  <a:cubicBezTo>
                    <a:pt x="0" y="19681"/>
                    <a:pt x="267" y="23184"/>
                    <a:pt x="767" y="26620"/>
                  </a:cubicBezTo>
                  <a:cubicBezTo>
                    <a:pt x="1134" y="29188"/>
                    <a:pt x="3336" y="31123"/>
                    <a:pt x="5904" y="31123"/>
                  </a:cubicBezTo>
                  <a:lnTo>
                    <a:pt x="10975" y="31123"/>
                  </a:lnTo>
                  <a:lnTo>
                    <a:pt x="19781" y="30055"/>
                  </a:lnTo>
                  <a:lnTo>
                    <a:pt x="40763" y="30055"/>
                  </a:lnTo>
                  <a:lnTo>
                    <a:pt x="50870" y="32457"/>
                  </a:lnTo>
                  <a:lnTo>
                    <a:pt x="63512" y="32457"/>
                  </a:lnTo>
                  <a:cubicBezTo>
                    <a:pt x="63512" y="32390"/>
                    <a:pt x="63546" y="32357"/>
                    <a:pt x="63546" y="32324"/>
                  </a:cubicBezTo>
                  <a:cubicBezTo>
                    <a:pt x="64513" y="27554"/>
                    <a:pt x="65080" y="22216"/>
                    <a:pt x="65080" y="16879"/>
                  </a:cubicBezTo>
                  <a:lnTo>
                    <a:pt x="65080" y="16212"/>
                  </a:lnTo>
                  <a:lnTo>
                    <a:pt x="65080" y="15545"/>
                  </a:lnTo>
                  <a:cubicBezTo>
                    <a:pt x="65080" y="10208"/>
                    <a:pt x="64580" y="4871"/>
                    <a:pt x="63546" y="134"/>
                  </a:cubicBezTo>
                  <a:cubicBezTo>
                    <a:pt x="63546" y="34"/>
                    <a:pt x="63512" y="0"/>
                    <a:pt x="635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7"/>
            <p:cNvSpPr/>
            <p:nvPr/>
          </p:nvSpPr>
          <p:spPr>
            <a:xfrm rot="5400000">
              <a:off x="3328606" y="2374108"/>
              <a:ext cx="247736" cy="692561"/>
            </a:xfrm>
            <a:custGeom>
              <a:avLst/>
              <a:gdLst/>
              <a:ahLst/>
              <a:cxnLst/>
              <a:rect l="l" t="t" r="r" b="b"/>
              <a:pathLst>
                <a:path w="10042" h="28073" extrusionOk="0">
                  <a:moveTo>
                    <a:pt x="6435" y="0"/>
                  </a:moveTo>
                  <a:cubicBezTo>
                    <a:pt x="6132" y="0"/>
                    <a:pt x="5823" y="75"/>
                    <a:pt x="5538" y="237"/>
                  </a:cubicBezTo>
                  <a:cubicBezTo>
                    <a:pt x="3036" y="1604"/>
                    <a:pt x="1" y="3239"/>
                    <a:pt x="1" y="3239"/>
                  </a:cubicBezTo>
                  <a:lnTo>
                    <a:pt x="1" y="24854"/>
                  </a:lnTo>
                  <a:cubicBezTo>
                    <a:pt x="1" y="24854"/>
                    <a:pt x="3036" y="26489"/>
                    <a:pt x="5538" y="27856"/>
                  </a:cubicBezTo>
                  <a:cubicBezTo>
                    <a:pt x="5815" y="28004"/>
                    <a:pt x="6115" y="28072"/>
                    <a:pt x="6409" y="28072"/>
                  </a:cubicBezTo>
                  <a:cubicBezTo>
                    <a:pt x="7179" y="28072"/>
                    <a:pt x="7914" y="27604"/>
                    <a:pt x="8107" y="26856"/>
                  </a:cubicBezTo>
                  <a:cubicBezTo>
                    <a:pt x="10041" y="18483"/>
                    <a:pt x="10041" y="9610"/>
                    <a:pt x="8107" y="1237"/>
                  </a:cubicBezTo>
                  <a:cubicBezTo>
                    <a:pt x="7916" y="474"/>
                    <a:pt x="7196" y="0"/>
                    <a:pt x="64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7"/>
            <p:cNvSpPr/>
            <p:nvPr/>
          </p:nvSpPr>
          <p:spPr>
            <a:xfrm rot="5400000">
              <a:off x="3354965" y="2387863"/>
              <a:ext cx="194227" cy="654372"/>
            </a:xfrm>
            <a:custGeom>
              <a:avLst/>
              <a:gdLst/>
              <a:ahLst/>
              <a:cxnLst/>
              <a:rect l="l" t="t" r="r" b="b"/>
              <a:pathLst>
                <a:path w="7873" h="26525" extrusionOk="0">
                  <a:moveTo>
                    <a:pt x="5567" y="1"/>
                  </a:moveTo>
                  <a:cubicBezTo>
                    <a:pt x="5414" y="1"/>
                    <a:pt x="5266" y="25"/>
                    <a:pt x="5137" y="80"/>
                  </a:cubicBezTo>
                  <a:cubicBezTo>
                    <a:pt x="3169" y="1181"/>
                    <a:pt x="934" y="2382"/>
                    <a:pt x="0" y="2882"/>
                  </a:cubicBezTo>
                  <a:lnTo>
                    <a:pt x="0" y="23631"/>
                  </a:lnTo>
                  <a:cubicBezTo>
                    <a:pt x="934" y="24131"/>
                    <a:pt x="3236" y="25332"/>
                    <a:pt x="5137" y="26399"/>
                  </a:cubicBezTo>
                  <a:cubicBezTo>
                    <a:pt x="5299" y="26480"/>
                    <a:pt x="5460" y="26524"/>
                    <a:pt x="5622" y="26524"/>
                  </a:cubicBezTo>
                  <a:cubicBezTo>
                    <a:pt x="5727" y="26524"/>
                    <a:pt x="5832" y="26505"/>
                    <a:pt x="5938" y="26466"/>
                  </a:cubicBezTo>
                  <a:cubicBezTo>
                    <a:pt x="6171" y="26366"/>
                    <a:pt x="6338" y="26166"/>
                    <a:pt x="6438" y="25899"/>
                  </a:cubicBezTo>
                  <a:cubicBezTo>
                    <a:pt x="7405" y="21796"/>
                    <a:pt x="7872" y="17526"/>
                    <a:pt x="7872" y="13290"/>
                  </a:cubicBezTo>
                  <a:cubicBezTo>
                    <a:pt x="7872" y="8987"/>
                    <a:pt x="7405" y="4717"/>
                    <a:pt x="6438" y="581"/>
                  </a:cubicBezTo>
                  <a:cubicBezTo>
                    <a:pt x="6371" y="347"/>
                    <a:pt x="6171" y="147"/>
                    <a:pt x="5938" y="47"/>
                  </a:cubicBezTo>
                  <a:cubicBezTo>
                    <a:pt x="5818" y="17"/>
                    <a:pt x="5691" y="1"/>
                    <a:pt x="5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7"/>
            <p:cNvSpPr/>
            <p:nvPr/>
          </p:nvSpPr>
          <p:spPr>
            <a:xfrm rot="5400000">
              <a:off x="3292206" y="1535475"/>
              <a:ext cx="319304" cy="706623"/>
            </a:xfrm>
            <a:custGeom>
              <a:avLst/>
              <a:gdLst/>
              <a:ahLst/>
              <a:cxnLst/>
              <a:rect l="l" t="t" r="r" b="b"/>
              <a:pathLst>
                <a:path w="12943" h="28643" extrusionOk="0">
                  <a:moveTo>
                    <a:pt x="4314" y="0"/>
                  </a:moveTo>
                  <a:cubicBezTo>
                    <a:pt x="3579" y="0"/>
                    <a:pt x="2893" y="443"/>
                    <a:pt x="2669" y="1164"/>
                  </a:cubicBezTo>
                  <a:cubicBezTo>
                    <a:pt x="0" y="9770"/>
                    <a:pt x="0" y="18910"/>
                    <a:pt x="2669" y="27516"/>
                  </a:cubicBezTo>
                  <a:cubicBezTo>
                    <a:pt x="2899" y="28207"/>
                    <a:pt x="3620" y="28642"/>
                    <a:pt x="4380" y="28642"/>
                  </a:cubicBezTo>
                  <a:cubicBezTo>
                    <a:pt x="4611" y="28642"/>
                    <a:pt x="4845" y="28602"/>
                    <a:pt x="5071" y="28517"/>
                  </a:cubicBezTo>
                  <a:cubicBezTo>
                    <a:pt x="8406" y="27049"/>
                    <a:pt x="12943" y="25114"/>
                    <a:pt x="12943" y="25114"/>
                  </a:cubicBezTo>
                  <a:lnTo>
                    <a:pt x="12943" y="3499"/>
                  </a:lnTo>
                  <a:cubicBezTo>
                    <a:pt x="12943" y="3499"/>
                    <a:pt x="8406" y="1564"/>
                    <a:pt x="5071" y="163"/>
                  </a:cubicBezTo>
                  <a:cubicBezTo>
                    <a:pt x="4824" y="52"/>
                    <a:pt x="4566" y="0"/>
                    <a:pt x="43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7"/>
            <p:cNvSpPr/>
            <p:nvPr/>
          </p:nvSpPr>
          <p:spPr>
            <a:xfrm rot="5400000">
              <a:off x="3321378" y="1562700"/>
              <a:ext cx="260885" cy="667817"/>
            </a:xfrm>
            <a:custGeom>
              <a:avLst/>
              <a:gdLst/>
              <a:ahLst/>
              <a:cxnLst/>
              <a:rect l="l" t="t" r="r" b="b"/>
              <a:pathLst>
                <a:path w="10575" h="27070" extrusionOk="0">
                  <a:moveTo>
                    <a:pt x="2786" y="0"/>
                  </a:moveTo>
                  <a:cubicBezTo>
                    <a:pt x="2661" y="0"/>
                    <a:pt x="2536" y="25"/>
                    <a:pt x="2436" y="75"/>
                  </a:cubicBezTo>
                  <a:cubicBezTo>
                    <a:pt x="2169" y="142"/>
                    <a:pt x="2069" y="376"/>
                    <a:pt x="1969" y="576"/>
                  </a:cubicBezTo>
                  <a:cubicBezTo>
                    <a:pt x="668" y="4779"/>
                    <a:pt x="0" y="9149"/>
                    <a:pt x="0" y="13552"/>
                  </a:cubicBezTo>
                  <a:cubicBezTo>
                    <a:pt x="0" y="17922"/>
                    <a:pt x="668" y="22291"/>
                    <a:pt x="1969" y="26494"/>
                  </a:cubicBezTo>
                  <a:cubicBezTo>
                    <a:pt x="2069" y="26728"/>
                    <a:pt x="2235" y="26928"/>
                    <a:pt x="2436" y="26995"/>
                  </a:cubicBezTo>
                  <a:cubicBezTo>
                    <a:pt x="2552" y="27045"/>
                    <a:pt x="2677" y="27070"/>
                    <a:pt x="2798" y="27070"/>
                  </a:cubicBezTo>
                  <a:cubicBezTo>
                    <a:pt x="2919" y="27070"/>
                    <a:pt x="3036" y="27045"/>
                    <a:pt x="3136" y="26995"/>
                  </a:cubicBezTo>
                  <a:cubicBezTo>
                    <a:pt x="5805" y="25894"/>
                    <a:pt x="9274" y="24360"/>
                    <a:pt x="10575" y="23859"/>
                  </a:cubicBezTo>
                  <a:lnTo>
                    <a:pt x="10575" y="3211"/>
                  </a:lnTo>
                  <a:cubicBezTo>
                    <a:pt x="9307" y="2644"/>
                    <a:pt x="5838" y="1210"/>
                    <a:pt x="3136" y="75"/>
                  </a:cubicBezTo>
                  <a:cubicBezTo>
                    <a:pt x="3036" y="25"/>
                    <a:pt x="2911" y="0"/>
                    <a:pt x="2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7"/>
            <p:cNvSpPr/>
            <p:nvPr/>
          </p:nvSpPr>
          <p:spPr>
            <a:xfrm rot="5400000">
              <a:off x="3359630" y="2222490"/>
              <a:ext cx="859996" cy="87233"/>
            </a:xfrm>
            <a:custGeom>
              <a:avLst/>
              <a:gdLst/>
              <a:ahLst/>
              <a:cxnLst/>
              <a:rect l="l" t="t" r="r" b="b"/>
              <a:pathLst>
                <a:path w="34860" h="3536" extrusionOk="0">
                  <a:moveTo>
                    <a:pt x="1" y="0"/>
                  </a:moveTo>
                  <a:lnTo>
                    <a:pt x="8974" y="3536"/>
                  </a:lnTo>
                  <a:lnTo>
                    <a:pt x="29989" y="3536"/>
                  </a:lnTo>
                  <a:lnTo>
                    <a:pt x="348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7"/>
            <p:cNvSpPr/>
            <p:nvPr/>
          </p:nvSpPr>
          <p:spPr>
            <a:xfrm rot="5400000">
              <a:off x="3440708" y="2263212"/>
              <a:ext cx="697840" cy="47761"/>
            </a:xfrm>
            <a:custGeom>
              <a:avLst/>
              <a:gdLst/>
              <a:ahLst/>
              <a:cxnLst/>
              <a:rect l="l" t="t" r="r" b="b"/>
              <a:pathLst>
                <a:path w="28287" h="1936" extrusionOk="0">
                  <a:moveTo>
                    <a:pt x="0" y="1"/>
                  </a:moveTo>
                  <a:lnTo>
                    <a:pt x="5004" y="1935"/>
                  </a:lnTo>
                  <a:lnTo>
                    <a:pt x="25552" y="1935"/>
                  </a:lnTo>
                  <a:lnTo>
                    <a:pt x="282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7"/>
            <p:cNvSpPr/>
            <p:nvPr/>
          </p:nvSpPr>
          <p:spPr>
            <a:xfrm rot="5400000">
              <a:off x="2684815" y="2222478"/>
              <a:ext cx="859996" cy="87258"/>
            </a:xfrm>
            <a:custGeom>
              <a:avLst/>
              <a:gdLst/>
              <a:ahLst/>
              <a:cxnLst/>
              <a:rect l="l" t="t" r="r" b="b"/>
              <a:pathLst>
                <a:path w="34860" h="3537" extrusionOk="0">
                  <a:moveTo>
                    <a:pt x="8974" y="1"/>
                  </a:moveTo>
                  <a:lnTo>
                    <a:pt x="1" y="3537"/>
                  </a:lnTo>
                  <a:lnTo>
                    <a:pt x="34859" y="3537"/>
                  </a:lnTo>
                  <a:lnTo>
                    <a:pt x="299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7"/>
            <p:cNvSpPr/>
            <p:nvPr/>
          </p:nvSpPr>
          <p:spPr>
            <a:xfrm rot="5400000">
              <a:off x="2765880" y="2263212"/>
              <a:ext cx="697840" cy="47761"/>
            </a:xfrm>
            <a:custGeom>
              <a:avLst/>
              <a:gdLst/>
              <a:ahLst/>
              <a:cxnLst/>
              <a:rect l="l" t="t" r="r" b="b"/>
              <a:pathLst>
                <a:path w="28287" h="1936" extrusionOk="0">
                  <a:moveTo>
                    <a:pt x="5004" y="1"/>
                  </a:moveTo>
                  <a:lnTo>
                    <a:pt x="0" y="1935"/>
                  </a:lnTo>
                  <a:lnTo>
                    <a:pt x="28287" y="1935"/>
                  </a:lnTo>
                  <a:lnTo>
                    <a:pt x="25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7"/>
            <p:cNvSpPr/>
            <p:nvPr/>
          </p:nvSpPr>
          <p:spPr>
            <a:xfrm rot="5400000">
              <a:off x="3816363" y="1900710"/>
              <a:ext cx="116072" cy="130060"/>
            </a:xfrm>
            <a:custGeom>
              <a:avLst/>
              <a:gdLst/>
              <a:ahLst/>
              <a:cxnLst/>
              <a:rect l="l" t="t" r="r" b="b"/>
              <a:pathLst>
                <a:path w="4705" h="5272" extrusionOk="0">
                  <a:moveTo>
                    <a:pt x="4704" y="1"/>
                  </a:moveTo>
                  <a:lnTo>
                    <a:pt x="3837" y="168"/>
                  </a:lnTo>
                  <a:cubicBezTo>
                    <a:pt x="3003" y="335"/>
                    <a:pt x="2236" y="835"/>
                    <a:pt x="1836" y="1535"/>
                  </a:cubicBezTo>
                  <a:lnTo>
                    <a:pt x="435" y="3804"/>
                  </a:lnTo>
                  <a:lnTo>
                    <a:pt x="1" y="5005"/>
                  </a:lnTo>
                  <a:lnTo>
                    <a:pt x="735" y="5271"/>
                  </a:lnTo>
                  <a:lnTo>
                    <a:pt x="1202" y="4104"/>
                  </a:lnTo>
                  <a:lnTo>
                    <a:pt x="3337" y="3370"/>
                  </a:lnTo>
                  <a:lnTo>
                    <a:pt x="470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7"/>
            <p:cNvSpPr/>
            <p:nvPr/>
          </p:nvSpPr>
          <p:spPr>
            <a:xfrm rot="5400000">
              <a:off x="3822950" y="1906483"/>
              <a:ext cx="105366" cy="129221"/>
            </a:xfrm>
            <a:custGeom>
              <a:avLst/>
              <a:gdLst/>
              <a:ahLst/>
              <a:cxnLst/>
              <a:rect l="l" t="t" r="r" b="b"/>
              <a:pathLst>
                <a:path w="4271" h="5238" extrusionOk="0">
                  <a:moveTo>
                    <a:pt x="4270" y="1"/>
                  </a:moveTo>
                  <a:lnTo>
                    <a:pt x="3903" y="67"/>
                  </a:lnTo>
                  <a:lnTo>
                    <a:pt x="2602" y="3303"/>
                  </a:lnTo>
                  <a:lnTo>
                    <a:pt x="468" y="4003"/>
                  </a:lnTo>
                  <a:lnTo>
                    <a:pt x="1" y="5171"/>
                  </a:lnTo>
                  <a:lnTo>
                    <a:pt x="301" y="5238"/>
                  </a:lnTo>
                  <a:lnTo>
                    <a:pt x="768" y="4070"/>
                  </a:lnTo>
                  <a:lnTo>
                    <a:pt x="2903" y="3370"/>
                  </a:lnTo>
                  <a:lnTo>
                    <a:pt x="42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7"/>
            <p:cNvSpPr/>
            <p:nvPr/>
          </p:nvSpPr>
          <p:spPr>
            <a:xfrm rot="5400000">
              <a:off x="2972008" y="1900722"/>
              <a:ext cx="116072" cy="130036"/>
            </a:xfrm>
            <a:custGeom>
              <a:avLst/>
              <a:gdLst/>
              <a:ahLst/>
              <a:cxnLst/>
              <a:rect l="l" t="t" r="r" b="b"/>
              <a:pathLst>
                <a:path w="4705" h="5271" extrusionOk="0">
                  <a:moveTo>
                    <a:pt x="735" y="0"/>
                  </a:moveTo>
                  <a:lnTo>
                    <a:pt x="1" y="267"/>
                  </a:lnTo>
                  <a:lnTo>
                    <a:pt x="435" y="1468"/>
                  </a:lnTo>
                  <a:lnTo>
                    <a:pt x="1836" y="3736"/>
                  </a:lnTo>
                  <a:cubicBezTo>
                    <a:pt x="2236" y="4437"/>
                    <a:pt x="3003" y="4937"/>
                    <a:pt x="3837" y="5104"/>
                  </a:cubicBezTo>
                  <a:lnTo>
                    <a:pt x="4704" y="5271"/>
                  </a:lnTo>
                  <a:lnTo>
                    <a:pt x="3337" y="1902"/>
                  </a:lnTo>
                  <a:lnTo>
                    <a:pt x="1202" y="1168"/>
                  </a:lnTo>
                  <a:lnTo>
                    <a:pt x="7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7"/>
            <p:cNvSpPr/>
            <p:nvPr/>
          </p:nvSpPr>
          <p:spPr>
            <a:xfrm rot="5400000">
              <a:off x="2976115" y="1906483"/>
              <a:ext cx="105366" cy="129221"/>
            </a:xfrm>
            <a:custGeom>
              <a:avLst/>
              <a:gdLst/>
              <a:ahLst/>
              <a:cxnLst/>
              <a:rect l="l" t="t" r="r" b="b"/>
              <a:pathLst>
                <a:path w="4271" h="5238" extrusionOk="0">
                  <a:moveTo>
                    <a:pt x="301" y="0"/>
                  </a:moveTo>
                  <a:lnTo>
                    <a:pt x="1" y="100"/>
                  </a:lnTo>
                  <a:lnTo>
                    <a:pt x="468" y="1268"/>
                  </a:lnTo>
                  <a:lnTo>
                    <a:pt x="2602" y="1935"/>
                  </a:lnTo>
                  <a:lnTo>
                    <a:pt x="3903" y="5137"/>
                  </a:lnTo>
                  <a:lnTo>
                    <a:pt x="4270" y="5237"/>
                  </a:lnTo>
                  <a:lnTo>
                    <a:pt x="4270" y="5237"/>
                  </a:lnTo>
                  <a:lnTo>
                    <a:pt x="2903" y="1868"/>
                  </a:lnTo>
                  <a:lnTo>
                    <a:pt x="768" y="1168"/>
                  </a:lnTo>
                  <a:lnTo>
                    <a:pt x="3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7"/>
            <p:cNvSpPr/>
            <p:nvPr/>
          </p:nvSpPr>
          <p:spPr>
            <a:xfrm rot="5400000">
              <a:off x="845545" y="1497499"/>
              <a:ext cx="934031" cy="2101761"/>
            </a:xfrm>
            <a:custGeom>
              <a:avLst/>
              <a:gdLst/>
              <a:ahLst/>
              <a:cxnLst/>
              <a:rect l="l" t="t" r="r" b="b"/>
              <a:pathLst>
                <a:path w="37861" h="85195" extrusionOk="0">
                  <a:moveTo>
                    <a:pt x="18880" y="0"/>
                  </a:moveTo>
                  <a:cubicBezTo>
                    <a:pt x="14144" y="0"/>
                    <a:pt x="9407" y="2569"/>
                    <a:pt x="4737" y="3469"/>
                  </a:cubicBezTo>
                  <a:cubicBezTo>
                    <a:pt x="1968" y="3970"/>
                    <a:pt x="0" y="9540"/>
                    <a:pt x="0" y="13610"/>
                  </a:cubicBezTo>
                  <a:cubicBezTo>
                    <a:pt x="0" y="22216"/>
                    <a:pt x="634" y="27453"/>
                    <a:pt x="634" y="27453"/>
                  </a:cubicBezTo>
                  <a:lnTo>
                    <a:pt x="634" y="77255"/>
                  </a:lnTo>
                  <a:cubicBezTo>
                    <a:pt x="667" y="77355"/>
                    <a:pt x="701" y="77422"/>
                    <a:pt x="801" y="77522"/>
                  </a:cubicBezTo>
                  <a:cubicBezTo>
                    <a:pt x="3036" y="81425"/>
                    <a:pt x="6972" y="84160"/>
                    <a:pt x="11475" y="84727"/>
                  </a:cubicBezTo>
                  <a:cubicBezTo>
                    <a:pt x="13877" y="85061"/>
                    <a:pt x="16412" y="85194"/>
                    <a:pt x="18914" y="85194"/>
                  </a:cubicBezTo>
                  <a:cubicBezTo>
                    <a:pt x="21416" y="85194"/>
                    <a:pt x="23984" y="85061"/>
                    <a:pt x="26386" y="84727"/>
                  </a:cubicBezTo>
                  <a:cubicBezTo>
                    <a:pt x="30856" y="84160"/>
                    <a:pt x="34792" y="81425"/>
                    <a:pt x="37060" y="77522"/>
                  </a:cubicBezTo>
                  <a:lnTo>
                    <a:pt x="37227" y="77255"/>
                  </a:lnTo>
                  <a:lnTo>
                    <a:pt x="37227" y="27453"/>
                  </a:lnTo>
                  <a:cubicBezTo>
                    <a:pt x="37227" y="27453"/>
                    <a:pt x="37861" y="22283"/>
                    <a:pt x="37861" y="13610"/>
                  </a:cubicBezTo>
                  <a:cubicBezTo>
                    <a:pt x="37761" y="9607"/>
                    <a:pt x="35826" y="4003"/>
                    <a:pt x="33024" y="3469"/>
                  </a:cubicBezTo>
                  <a:cubicBezTo>
                    <a:pt x="28354" y="2602"/>
                    <a:pt x="23584" y="0"/>
                    <a:pt x="188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7"/>
            <p:cNvSpPr/>
            <p:nvPr/>
          </p:nvSpPr>
          <p:spPr>
            <a:xfrm rot="5400000">
              <a:off x="871465" y="1640268"/>
              <a:ext cx="763685" cy="1812110"/>
            </a:xfrm>
            <a:custGeom>
              <a:avLst/>
              <a:gdLst/>
              <a:ahLst/>
              <a:cxnLst/>
              <a:rect l="l" t="t" r="r" b="b"/>
              <a:pathLst>
                <a:path w="30956" h="73454" extrusionOk="0">
                  <a:moveTo>
                    <a:pt x="15478" y="1"/>
                  </a:moveTo>
                  <a:cubicBezTo>
                    <a:pt x="13176" y="1"/>
                    <a:pt x="10675" y="835"/>
                    <a:pt x="8006" y="1702"/>
                  </a:cubicBezTo>
                  <a:cubicBezTo>
                    <a:pt x="6138" y="2336"/>
                    <a:pt x="4170" y="3003"/>
                    <a:pt x="2135" y="3370"/>
                  </a:cubicBezTo>
                  <a:cubicBezTo>
                    <a:pt x="1368" y="4003"/>
                    <a:pt x="0" y="7106"/>
                    <a:pt x="0" y="10175"/>
                  </a:cubicBezTo>
                  <a:cubicBezTo>
                    <a:pt x="0" y="18447"/>
                    <a:pt x="634" y="18714"/>
                    <a:pt x="634" y="18747"/>
                  </a:cubicBezTo>
                  <a:lnTo>
                    <a:pt x="667" y="18948"/>
                  </a:lnTo>
                  <a:lnTo>
                    <a:pt x="667" y="68049"/>
                  </a:lnTo>
                  <a:cubicBezTo>
                    <a:pt x="2469" y="70751"/>
                    <a:pt x="5337" y="72619"/>
                    <a:pt x="8506" y="73053"/>
                  </a:cubicBezTo>
                  <a:cubicBezTo>
                    <a:pt x="10608" y="73320"/>
                    <a:pt x="12976" y="73453"/>
                    <a:pt x="15511" y="73453"/>
                  </a:cubicBezTo>
                  <a:cubicBezTo>
                    <a:pt x="18047" y="73453"/>
                    <a:pt x="20415" y="73320"/>
                    <a:pt x="22450" y="73053"/>
                  </a:cubicBezTo>
                  <a:cubicBezTo>
                    <a:pt x="25619" y="72619"/>
                    <a:pt x="28487" y="70785"/>
                    <a:pt x="30289" y="68049"/>
                  </a:cubicBezTo>
                  <a:lnTo>
                    <a:pt x="30289" y="18948"/>
                  </a:lnTo>
                  <a:lnTo>
                    <a:pt x="30322" y="18747"/>
                  </a:lnTo>
                  <a:cubicBezTo>
                    <a:pt x="30355" y="18714"/>
                    <a:pt x="30956" y="18447"/>
                    <a:pt x="30956" y="10175"/>
                  </a:cubicBezTo>
                  <a:cubicBezTo>
                    <a:pt x="30956" y="7106"/>
                    <a:pt x="29555" y="4003"/>
                    <a:pt x="28821" y="3370"/>
                  </a:cubicBezTo>
                  <a:cubicBezTo>
                    <a:pt x="26753" y="2936"/>
                    <a:pt x="24818" y="2336"/>
                    <a:pt x="22917" y="1702"/>
                  </a:cubicBezTo>
                  <a:cubicBezTo>
                    <a:pt x="20281" y="835"/>
                    <a:pt x="17746" y="1"/>
                    <a:pt x="154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7"/>
            <p:cNvSpPr/>
            <p:nvPr/>
          </p:nvSpPr>
          <p:spPr>
            <a:xfrm rot="5400000">
              <a:off x="263471" y="2473263"/>
              <a:ext cx="731589" cy="146935"/>
            </a:xfrm>
            <a:custGeom>
              <a:avLst/>
              <a:gdLst/>
              <a:ahLst/>
              <a:cxnLst/>
              <a:rect l="l" t="t" r="r" b="b"/>
              <a:pathLst>
                <a:path w="29655" h="5956" extrusionOk="0">
                  <a:moveTo>
                    <a:pt x="3003" y="1"/>
                  </a:moveTo>
                  <a:cubicBezTo>
                    <a:pt x="3003" y="1"/>
                    <a:pt x="2135" y="902"/>
                    <a:pt x="1101" y="2002"/>
                  </a:cubicBezTo>
                  <a:cubicBezTo>
                    <a:pt x="0" y="3103"/>
                    <a:pt x="668" y="5038"/>
                    <a:pt x="2269" y="5205"/>
                  </a:cubicBezTo>
                  <a:cubicBezTo>
                    <a:pt x="6388" y="5705"/>
                    <a:pt x="10608" y="5955"/>
                    <a:pt x="14828" y="5955"/>
                  </a:cubicBezTo>
                  <a:cubicBezTo>
                    <a:pt x="19047" y="5955"/>
                    <a:pt x="23267" y="5705"/>
                    <a:pt x="27387" y="5205"/>
                  </a:cubicBezTo>
                  <a:cubicBezTo>
                    <a:pt x="28988" y="5038"/>
                    <a:pt x="29655" y="3103"/>
                    <a:pt x="28554" y="2002"/>
                  </a:cubicBezTo>
                  <a:cubicBezTo>
                    <a:pt x="27520" y="935"/>
                    <a:pt x="26653" y="1"/>
                    <a:pt x="26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7"/>
            <p:cNvSpPr/>
            <p:nvPr/>
          </p:nvSpPr>
          <p:spPr>
            <a:xfrm rot="5400000">
              <a:off x="297008" y="2494469"/>
              <a:ext cx="664931" cy="105366"/>
            </a:xfrm>
            <a:custGeom>
              <a:avLst/>
              <a:gdLst/>
              <a:ahLst/>
              <a:cxnLst/>
              <a:rect l="l" t="t" r="r" b="b"/>
              <a:pathLst>
                <a:path w="26953" h="4271" extrusionOk="0">
                  <a:moveTo>
                    <a:pt x="2002" y="1"/>
                  </a:moveTo>
                  <a:cubicBezTo>
                    <a:pt x="1668" y="334"/>
                    <a:pt x="1068" y="1002"/>
                    <a:pt x="334" y="1735"/>
                  </a:cubicBezTo>
                  <a:cubicBezTo>
                    <a:pt x="100" y="2036"/>
                    <a:pt x="0" y="2436"/>
                    <a:pt x="134" y="2836"/>
                  </a:cubicBezTo>
                  <a:cubicBezTo>
                    <a:pt x="267" y="3236"/>
                    <a:pt x="601" y="3503"/>
                    <a:pt x="1001" y="3537"/>
                  </a:cubicBezTo>
                  <a:cubicBezTo>
                    <a:pt x="5104" y="4037"/>
                    <a:pt x="9273" y="4271"/>
                    <a:pt x="13476" y="4271"/>
                  </a:cubicBezTo>
                  <a:cubicBezTo>
                    <a:pt x="17679" y="4271"/>
                    <a:pt x="21849" y="4037"/>
                    <a:pt x="25885" y="3537"/>
                  </a:cubicBezTo>
                  <a:cubicBezTo>
                    <a:pt x="26319" y="3503"/>
                    <a:pt x="26652" y="3203"/>
                    <a:pt x="26786" y="2836"/>
                  </a:cubicBezTo>
                  <a:cubicBezTo>
                    <a:pt x="26953" y="2436"/>
                    <a:pt x="26853" y="2036"/>
                    <a:pt x="26586" y="1735"/>
                  </a:cubicBezTo>
                  <a:cubicBezTo>
                    <a:pt x="25852" y="1002"/>
                    <a:pt x="25251" y="334"/>
                    <a:pt x="24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7"/>
            <p:cNvSpPr/>
            <p:nvPr/>
          </p:nvSpPr>
          <p:spPr>
            <a:xfrm rot="5400000">
              <a:off x="1114208" y="2394886"/>
              <a:ext cx="786726" cy="302874"/>
            </a:xfrm>
            <a:custGeom>
              <a:avLst/>
              <a:gdLst/>
              <a:ahLst/>
              <a:cxnLst/>
              <a:rect l="l" t="t" r="r" b="b"/>
              <a:pathLst>
                <a:path w="31890" h="12277" extrusionOk="0">
                  <a:moveTo>
                    <a:pt x="15958" y="1"/>
                  </a:moveTo>
                  <a:cubicBezTo>
                    <a:pt x="11108" y="1"/>
                    <a:pt x="6255" y="668"/>
                    <a:pt x="1535" y="2002"/>
                  </a:cubicBezTo>
                  <a:cubicBezTo>
                    <a:pt x="534" y="2302"/>
                    <a:pt x="0" y="3437"/>
                    <a:pt x="467" y="4404"/>
                  </a:cubicBezTo>
                  <a:cubicBezTo>
                    <a:pt x="2002" y="7740"/>
                    <a:pt x="4137" y="12276"/>
                    <a:pt x="4137" y="12276"/>
                  </a:cubicBezTo>
                  <a:lnTo>
                    <a:pt x="27787" y="12276"/>
                  </a:lnTo>
                  <a:cubicBezTo>
                    <a:pt x="27787" y="12276"/>
                    <a:pt x="29922" y="7673"/>
                    <a:pt x="31456" y="4404"/>
                  </a:cubicBezTo>
                  <a:cubicBezTo>
                    <a:pt x="31890" y="3437"/>
                    <a:pt x="31356" y="2302"/>
                    <a:pt x="30355" y="2002"/>
                  </a:cubicBezTo>
                  <a:cubicBezTo>
                    <a:pt x="25652" y="668"/>
                    <a:pt x="20807" y="1"/>
                    <a:pt x="15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7"/>
            <p:cNvSpPr/>
            <p:nvPr/>
          </p:nvSpPr>
          <p:spPr>
            <a:xfrm rot="5400000">
              <a:off x="1141776" y="2417522"/>
              <a:ext cx="732428" cy="260885"/>
            </a:xfrm>
            <a:custGeom>
              <a:avLst/>
              <a:gdLst/>
              <a:ahLst/>
              <a:cxnLst/>
              <a:rect l="l" t="t" r="r" b="b"/>
              <a:pathLst>
                <a:path w="29689" h="10575" extrusionOk="0">
                  <a:moveTo>
                    <a:pt x="14845" y="1"/>
                  </a:moveTo>
                  <a:cubicBezTo>
                    <a:pt x="10075" y="1"/>
                    <a:pt x="5305" y="668"/>
                    <a:pt x="668" y="1969"/>
                  </a:cubicBezTo>
                  <a:cubicBezTo>
                    <a:pt x="434" y="2069"/>
                    <a:pt x="268" y="2169"/>
                    <a:pt x="134" y="2436"/>
                  </a:cubicBezTo>
                  <a:cubicBezTo>
                    <a:pt x="1" y="2636"/>
                    <a:pt x="1" y="2936"/>
                    <a:pt x="134" y="3136"/>
                  </a:cubicBezTo>
                  <a:cubicBezTo>
                    <a:pt x="1402" y="5838"/>
                    <a:pt x="2970" y="9307"/>
                    <a:pt x="3570" y="10575"/>
                  </a:cubicBezTo>
                  <a:lnTo>
                    <a:pt x="26153" y="10575"/>
                  </a:lnTo>
                  <a:cubicBezTo>
                    <a:pt x="26753" y="9274"/>
                    <a:pt x="28321" y="5805"/>
                    <a:pt x="29589" y="3136"/>
                  </a:cubicBezTo>
                  <a:cubicBezTo>
                    <a:pt x="29689" y="2936"/>
                    <a:pt x="29689" y="2669"/>
                    <a:pt x="29589" y="2436"/>
                  </a:cubicBezTo>
                  <a:cubicBezTo>
                    <a:pt x="29455" y="2236"/>
                    <a:pt x="29288" y="2069"/>
                    <a:pt x="29022" y="1969"/>
                  </a:cubicBezTo>
                  <a:cubicBezTo>
                    <a:pt x="24418" y="668"/>
                    <a:pt x="19648" y="1"/>
                    <a:pt x="14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7"/>
            <p:cNvSpPr/>
            <p:nvPr/>
          </p:nvSpPr>
          <p:spPr>
            <a:xfrm rot="5400000">
              <a:off x="1062607" y="1711316"/>
              <a:ext cx="99617" cy="930207"/>
            </a:xfrm>
            <a:custGeom>
              <a:avLst/>
              <a:gdLst/>
              <a:ahLst/>
              <a:cxnLst/>
              <a:rect l="l" t="t" r="r" b="b"/>
              <a:pathLst>
                <a:path w="4038" h="37706" extrusionOk="0">
                  <a:moveTo>
                    <a:pt x="1" y="0"/>
                  </a:moveTo>
                  <a:lnTo>
                    <a:pt x="1" y="36793"/>
                  </a:lnTo>
                  <a:cubicBezTo>
                    <a:pt x="1" y="37344"/>
                    <a:pt x="451" y="37705"/>
                    <a:pt x="930" y="37705"/>
                  </a:cubicBezTo>
                  <a:cubicBezTo>
                    <a:pt x="1177" y="37705"/>
                    <a:pt x="1431" y="37609"/>
                    <a:pt x="1635" y="37394"/>
                  </a:cubicBezTo>
                  <a:lnTo>
                    <a:pt x="4037" y="34825"/>
                  </a:lnTo>
                  <a:lnTo>
                    <a:pt x="4037" y="9307"/>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7"/>
            <p:cNvSpPr/>
            <p:nvPr/>
          </p:nvSpPr>
          <p:spPr>
            <a:xfrm rot="5400000">
              <a:off x="1043015" y="1772350"/>
              <a:ext cx="57629" cy="807301"/>
            </a:xfrm>
            <a:custGeom>
              <a:avLst/>
              <a:gdLst/>
              <a:ahLst/>
              <a:cxnLst/>
              <a:rect l="l" t="t" r="r" b="b"/>
              <a:pathLst>
                <a:path w="2336" h="32724" extrusionOk="0">
                  <a:moveTo>
                    <a:pt x="1" y="0"/>
                  </a:moveTo>
                  <a:lnTo>
                    <a:pt x="1" y="32657"/>
                  </a:lnTo>
                  <a:cubicBezTo>
                    <a:pt x="1" y="32724"/>
                    <a:pt x="68" y="32724"/>
                    <a:pt x="68" y="32724"/>
                  </a:cubicBezTo>
                  <a:lnTo>
                    <a:pt x="134" y="32724"/>
                  </a:lnTo>
                  <a:lnTo>
                    <a:pt x="2336" y="30356"/>
                  </a:lnTo>
                  <a:lnTo>
                    <a:pt x="2336" y="537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7"/>
            <p:cNvSpPr/>
            <p:nvPr/>
          </p:nvSpPr>
          <p:spPr>
            <a:xfrm rot="5400000">
              <a:off x="1062619" y="2452793"/>
              <a:ext cx="99593" cy="930207"/>
            </a:xfrm>
            <a:custGeom>
              <a:avLst/>
              <a:gdLst/>
              <a:ahLst/>
              <a:cxnLst/>
              <a:rect l="l" t="t" r="r" b="b"/>
              <a:pathLst>
                <a:path w="4037" h="37706" extrusionOk="0">
                  <a:moveTo>
                    <a:pt x="4037" y="0"/>
                  </a:moveTo>
                  <a:lnTo>
                    <a:pt x="1" y="9307"/>
                  </a:lnTo>
                  <a:lnTo>
                    <a:pt x="1" y="34825"/>
                  </a:lnTo>
                  <a:lnTo>
                    <a:pt x="2436" y="37394"/>
                  </a:lnTo>
                  <a:cubicBezTo>
                    <a:pt x="2629" y="37609"/>
                    <a:pt x="2875" y="37705"/>
                    <a:pt x="3117" y="37705"/>
                  </a:cubicBezTo>
                  <a:cubicBezTo>
                    <a:pt x="3586" y="37705"/>
                    <a:pt x="4037" y="37344"/>
                    <a:pt x="4037" y="36793"/>
                  </a:cubicBezTo>
                  <a:lnTo>
                    <a:pt x="40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7"/>
            <p:cNvSpPr/>
            <p:nvPr/>
          </p:nvSpPr>
          <p:spPr>
            <a:xfrm rot="5400000">
              <a:off x="1043422" y="2514246"/>
              <a:ext cx="57629" cy="808115"/>
            </a:xfrm>
            <a:custGeom>
              <a:avLst/>
              <a:gdLst/>
              <a:ahLst/>
              <a:cxnLst/>
              <a:rect l="l" t="t" r="r" b="b"/>
              <a:pathLst>
                <a:path w="2336" h="32757" extrusionOk="0">
                  <a:moveTo>
                    <a:pt x="2336" y="0"/>
                  </a:moveTo>
                  <a:lnTo>
                    <a:pt x="1" y="5371"/>
                  </a:lnTo>
                  <a:lnTo>
                    <a:pt x="1" y="30355"/>
                  </a:lnTo>
                  <a:lnTo>
                    <a:pt x="2236" y="32724"/>
                  </a:lnTo>
                  <a:cubicBezTo>
                    <a:pt x="2236" y="32757"/>
                    <a:pt x="2269" y="32757"/>
                    <a:pt x="2269" y="32757"/>
                  </a:cubicBezTo>
                  <a:cubicBezTo>
                    <a:pt x="2303" y="32757"/>
                    <a:pt x="2336" y="32724"/>
                    <a:pt x="2336" y="32623"/>
                  </a:cubicBezTo>
                  <a:lnTo>
                    <a:pt x="23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7"/>
            <p:cNvSpPr/>
            <p:nvPr/>
          </p:nvSpPr>
          <p:spPr>
            <a:xfrm rot="5400000">
              <a:off x="2104563" y="2232435"/>
              <a:ext cx="212532" cy="135882"/>
            </a:xfrm>
            <a:custGeom>
              <a:avLst/>
              <a:gdLst/>
              <a:ahLst/>
              <a:cxnLst/>
              <a:rect l="l" t="t" r="r" b="b"/>
              <a:pathLst>
                <a:path w="8615" h="5508" extrusionOk="0">
                  <a:moveTo>
                    <a:pt x="7891" y="1"/>
                  </a:moveTo>
                  <a:cubicBezTo>
                    <a:pt x="7820" y="1"/>
                    <a:pt x="7747" y="12"/>
                    <a:pt x="7672" y="37"/>
                  </a:cubicBezTo>
                  <a:lnTo>
                    <a:pt x="3002" y="1605"/>
                  </a:lnTo>
                  <a:cubicBezTo>
                    <a:pt x="2235" y="1872"/>
                    <a:pt x="1568" y="2439"/>
                    <a:pt x="1168" y="3206"/>
                  </a:cubicBezTo>
                  <a:lnTo>
                    <a:pt x="0" y="5508"/>
                  </a:lnTo>
                  <a:lnTo>
                    <a:pt x="8073" y="2039"/>
                  </a:lnTo>
                  <a:lnTo>
                    <a:pt x="8473" y="804"/>
                  </a:lnTo>
                  <a:cubicBezTo>
                    <a:pt x="8615" y="378"/>
                    <a:pt x="8298" y="1"/>
                    <a:pt x="78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7"/>
            <p:cNvSpPr/>
            <p:nvPr/>
          </p:nvSpPr>
          <p:spPr>
            <a:xfrm rot="5400000">
              <a:off x="2106980" y="2229179"/>
              <a:ext cx="205748" cy="135611"/>
            </a:xfrm>
            <a:custGeom>
              <a:avLst/>
              <a:gdLst/>
              <a:ahLst/>
              <a:cxnLst/>
              <a:rect l="l" t="t" r="r" b="b"/>
              <a:pathLst>
                <a:path w="8340" h="5497" extrusionOk="0">
                  <a:moveTo>
                    <a:pt x="7866" y="1"/>
                  </a:moveTo>
                  <a:cubicBezTo>
                    <a:pt x="7804" y="1"/>
                    <a:pt x="7739" y="9"/>
                    <a:pt x="7672" y="26"/>
                  </a:cubicBezTo>
                  <a:lnTo>
                    <a:pt x="3002" y="1627"/>
                  </a:lnTo>
                  <a:cubicBezTo>
                    <a:pt x="2235" y="1860"/>
                    <a:pt x="1568" y="2461"/>
                    <a:pt x="1168" y="3194"/>
                  </a:cubicBezTo>
                  <a:lnTo>
                    <a:pt x="0" y="5496"/>
                  </a:lnTo>
                  <a:lnTo>
                    <a:pt x="1635" y="4796"/>
                  </a:lnTo>
                  <a:lnTo>
                    <a:pt x="2435" y="3194"/>
                  </a:lnTo>
                  <a:cubicBezTo>
                    <a:pt x="2802" y="2461"/>
                    <a:pt x="3469" y="1860"/>
                    <a:pt x="4270" y="1627"/>
                  </a:cubicBezTo>
                  <a:lnTo>
                    <a:pt x="8339" y="226"/>
                  </a:lnTo>
                  <a:cubicBezTo>
                    <a:pt x="8214" y="76"/>
                    <a:pt x="8052" y="1"/>
                    <a:pt x="78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7"/>
            <p:cNvSpPr/>
            <p:nvPr/>
          </p:nvSpPr>
          <p:spPr>
            <a:xfrm rot="5400000">
              <a:off x="2104550" y="2725993"/>
              <a:ext cx="212557" cy="135882"/>
            </a:xfrm>
            <a:custGeom>
              <a:avLst/>
              <a:gdLst/>
              <a:ahLst/>
              <a:cxnLst/>
              <a:rect l="l" t="t" r="r" b="b"/>
              <a:pathLst>
                <a:path w="8616" h="5508" extrusionOk="0">
                  <a:moveTo>
                    <a:pt x="724" y="1"/>
                  </a:moveTo>
                  <a:cubicBezTo>
                    <a:pt x="318" y="1"/>
                    <a:pt x="1" y="378"/>
                    <a:pt x="143" y="804"/>
                  </a:cubicBezTo>
                  <a:lnTo>
                    <a:pt x="577" y="2039"/>
                  </a:lnTo>
                  <a:lnTo>
                    <a:pt x="8616" y="5508"/>
                  </a:lnTo>
                  <a:lnTo>
                    <a:pt x="7448" y="3206"/>
                  </a:lnTo>
                  <a:cubicBezTo>
                    <a:pt x="7081" y="2439"/>
                    <a:pt x="6381" y="1872"/>
                    <a:pt x="5613" y="1605"/>
                  </a:cubicBezTo>
                  <a:lnTo>
                    <a:pt x="943" y="37"/>
                  </a:lnTo>
                  <a:cubicBezTo>
                    <a:pt x="869" y="12"/>
                    <a:pt x="795"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7"/>
            <p:cNvSpPr/>
            <p:nvPr/>
          </p:nvSpPr>
          <p:spPr>
            <a:xfrm rot="5400000">
              <a:off x="2106968" y="2728707"/>
              <a:ext cx="205772" cy="135611"/>
            </a:xfrm>
            <a:custGeom>
              <a:avLst/>
              <a:gdLst/>
              <a:ahLst/>
              <a:cxnLst/>
              <a:rect l="l" t="t" r="r" b="b"/>
              <a:pathLst>
                <a:path w="8341" h="5497" extrusionOk="0">
                  <a:moveTo>
                    <a:pt x="475" y="1"/>
                  </a:moveTo>
                  <a:cubicBezTo>
                    <a:pt x="289" y="1"/>
                    <a:pt x="126" y="76"/>
                    <a:pt x="1" y="226"/>
                  </a:cubicBezTo>
                  <a:lnTo>
                    <a:pt x="4071" y="1627"/>
                  </a:lnTo>
                  <a:cubicBezTo>
                    <a:pt x="4871" y="1860"/>
                    <a:pt x="5538" y="2461"/>
                    <a:pt x="5905" y="3194"/>
                  </a:cubicBezTo>
                  <a:lnTo>
                    <a:pt x="6706" y="4796"/>
                  </a:lnTo>
                  <a:lnTo>
                    <a:pt x="8340" y="5496"/>
                  </a:lnTo>
                  <a:lnTo>
                    <a:pt x="7173" y="3194"/>
                  </a:lnTo>
                  <a:cubicBezTo>
                    <a:pt x="6772" y="2461"/>
                    <a:pt x="6105" y="1860"/>
                    <a:pt x="5338" y="1627"/>
                  </a:cubicBezTo>
                  <a:lnTo>
                    <a:pt x="668" y="26"/>
                  </a:lnTo>
                  <a:cubicBezTo>
                    <a:pt x="601" y="9"/>
                    <a:pt x="537" y="1"/>
                    <a:pt x="4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7"/>
            <p:cNvSpPr/>
            <p:nvPr/>
          </p:nvSpPr>
          <p:spPr>
            <a:xfrm rot="5400000">
              <a:off x="2175394" y="2459509"/>
              <a:ext cx="199161" cy="175305"/>
            </a:xfrm>
            <a:custGeom>
              <a:avLst/>
              <a:gdLst/>
              <a:ahLst/>
              <a:cxnLst/>
              <a:rect l="l" t="t" r="r" b="b"/>
              <a:pathLst>
                <a:path w="8073" h="7106" extrusionOk="0">
                  <a:moveTo>
                    <a:pt x="4036" y="0"/>
                  </a:moveTo>
                  <a:cubicBezTo>
                    <a:pt x="2702" y="0"/>
                    <a:pt x="1368" y="234"/>
                    <a:pt x="0" y="567"/>
                  </a:cubicBezTo>
                  <a:lnTo>
                    <a:pt x="0" y="7105"/>
                  </a:lnTo>
                  <a:cubicBezTo>
                    <a:pt x="1334" y="6772"/>
                    <a:pt x="2702" y="6572"/>
                    <a:pt x="4036" y="6572"/>
                  </a:cubicBezTo>
                  <a:cubicBezTo>
                    <a:pt x="5371" y="6572"/>
                    <a:pt x="6705" y="6772"/>
                    <a:pt x="8073" y="7105"/>
                  </a:cubicBezTo>
                  <a:lnTo>
                    <a:pt x="8073" y="567"/>
                  </a:lnTo>
                  <a:cubicBezTo>
                    <a:pt x="6738" y="234"/>
                    <a:pt x="5404" y="0"/>
                    <a:pt x="40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7"/>
            <p:cNvSpPr/>
            <p:nvPr/>
          </p:nvSpPr>
          <p:spPr>
            <a:xfrm rot="5400000">
              <a:off x="1407566" y="2009348"/>
              <a:ext cx="141556" cy="116048"/>
            </a:xfrm>
            <a:custGeom>
              <a:avLst/>
              <a:gdLst/>
              <a:ahLst/>
              <a:cxnLst/>
              <a:rect l="l" t="t" r="r" b="b"/>
              <a:pathLst>
                <a:path w="5738" h="4704" extrusionOk="0">
                  <a:moveTo>
                    <a:pt x="5438" y="0"/>
                  </a:moveTo>
                  <a:lnTo>
                    <a:pt x="4170" y="467"/>
                  </a:lnTo>
                  <a:lnTo>
                    <a:pt x="1735" y="1835"/>
                  </a:lnTo>
                  <a:cubicBezTo>
                    <a:pt x="934" y="2268"/>
                    <a:pt x="401" y="3002"/>
                    <a:pt x="234" y="3836"/>
                  </a:cubicBezTo>
                  <a:lnTo>
                    <a:pt x="0" y="4703"/>
                  </a:lnTo>
                  <a:lnTo>
                    <a:pt x="3670" y="3336"/>
                  </a:lnTo>
                  <a:lnTo>
                    <a:pt x="4437" y="1201"/>
                  </a:lnTo>
                  <a:lnTo>
                    <a:pt x="5738" y="767"/>
                  </a:lnTo>
                  <a:lnTo>
                    <a:pt x="54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7"/>
            <p:cNvSpPr/>
            <p:nvPr/>
          </p:nvSpPr>
          <p:spPr>
            <a:xfrm rot="5400000">
              <a:off x="1402631" y="2015096"/>
              <a:ext cx="141556" cy="104551"/>
            </a:xfrm>
            <a:custGeom>
              <a:avLst/>
              <a:gdLst/>
              <a:ahLst/>
              <a:cxnLst/>
              <a:rect l="l" t="t" r="r" b="b"/>
              <a:pathLst>
                <a:path w="5738" h="4238" extrusionOk="0">
                  <a:moveTo>
                    <a:pt x="5638" y="1"/>
                  </a:moveTo>
                  <a:lnTo>
                    <a:pt x="4337" y="434"/>
                  </a:lnTo>
                  <a:lnTo>
                    <a:pt x="3603" y="2569"/>
                  </a:lnTo>
                  <a:lnTo>
                    <a:pt x="101" y="3903"/>
                  </a:lnTo>
                  <a:lnTo>
                    <a:pt x="0" y="4237"/>
                  </a:lnTo>
                  <a:lnTo>
                    <a:pt x="3670" y="2869"/>
                  </a:lnTo>
                  <a:lnTo>
                    <a:pt x="4470" y="735"/>
                  </a:lnTo>
                  <a:lnTo>
                    <a:pt x="5738" y="268"/>
                  </a:lnTo>
                  <a:lnTo>
                    <a:pt x="56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7"/>
            <p:cNvSpPr/>
            <p:nvPr/>
          </p:nvSpPr>
          <p:spPr>
            <a:xfrm rot="5400000">
              <a:off x="1407553" y="2968917"/>
              <a:ext cx="141581" cy="116048"/>
            </a:xfrm>
            <a:custGeom>
              <a:avLst/>
              <a:gdLst/>
              <a:ahLst/>
              <a:cxnLst/>
              <a:rect l="l" t="t" r="r" b="b"/>
              <a:pathLst>
                <a:path w="5739" h="4704" extrusionOk="0">
                  <a:moveTo>
                    <a:pt x="301" y="0"/>
                  </a:moveTo>
                  <a:lnTo>
                    <a:pt x="1" y="767"/>
                  </a:lnTo>
                  <a:lnTo>
                    <a:pt x="1302" y="1201"/>
                  </a:lnTo>
                  <a:lnTo>
                    <a:pt x="2069" y="3336"/>
                  </a:lnTo>
                  <a:lnTo>
                    <a:pt x="5738" y="4703"/>
                  </a:lnTo>
                  <a:lnTo>
                    <a:pt x="5738" y="4703"/>
                  </a:lnTo>
                  <a:lnTo>
                    <a:pt x="5538" y="3836"/>
                  </a:lnTo>
                  <a:cubicBezTo>
                    <a:pt x="5371" y="3002"/>
                    <a:pt x="4804" y="2268"/>
                    <a:pt x="4037" y="1835"/>
                  </a:cubicBezTo>
                  <a:lnTo>
                    <a:pt x="1569" y="467"/>
                  </a:lnTo>
                  <a:lnTo>
                    <a:pt x="3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7"/>
            <p:cNvSpPr/>
            <p:nvPr/>
          </p:nvSpPr>
          <p:spPr>
            <a:xfrm rot="5400000">
              <a:off x="1402619" y="2974666"/>
              <a:ext cx="141581" cy="104551"/>
            </a:xfrm>
            <a:custGeom>
              <a:avLst/>
              <a:gdLst/>
              <a:ahLst/>
              <a:cxnLst/>
              <a:rect l="l" t="t" r="r" b="b"/>
              <a:pathLst>
                <a:path w="5739" h="4238" extrusionOk="0">
                  <a:moveTo>
                    <a:pt x="101" y="1"/>
                  </a:moveTo>
                  <a:lnTo>
                    <a:pt x="1" y="268"/>
                  </a:lnTo>
                  <a:lnTo>
                    <a:pt x="1268" y="735"/>
                  </a:lnTo>
                  <a:lnTo>
                    <a:pt x="2036" y="2869"/>
                  </a:lnTo>
                  <a:lnTo>
                    <a:pt x="5738" y="4237"/>
                  </a:lnTo>
                  <a:lnTo>
                    <a:pt x="5638" y="3903"/>
                  </a:lnTo>
                  <a:lnTo>
                    <a:pt x="2136" y="2569"/>
                  </a:lnTo>
                  <a:lnTo>
                    <a:pt x="1402" y="434"/>
                  </a:lnTo>
                  <a:lnTo>
                    <a:pt x="1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7"/>
            <p:cNvSpPr/>
            <p:nvPr/>
          </p:nvSpPr>
          <p:spPr>
            <a:xfrm rot="5400000">
              <a:off x="225734" y="2778875"/>
              <a:ext cx="160503" cy="65746"/>
            </a:xfrm>
            <a:custGeom>
              <a:avLst/>
              <a:gdLst/>
              <a:ahLst/>
              <a:cxnLst/>
              <a:rect l="l" t="t" r="r" b="b"/>
              <a:pathLst>
                <a:path w="6506" h="2665" extrusionOk="0">
                  <a:moveTo>
                    <a:pt x="5798" y="0"/>
                  </a:moveTo>
                  <a:cubicBezTo>
                    <a:pt x="5143" y="0"/>
                    <a:pt x="4432" y="77"/>
                    <a:pt x="3703" y="296"/>
                  </a:cubicBezTo>
                  <a:cubicBezTo>
                    <a:pt x="2002" y="763"/>
                    <a:pt x="634" y="1664"/>
                    <a:pt x="0" y="2664"/>
                  </a:cubicBezTo>
                  <a:cubicBezTo>
                    <a:pt x="2369" y="2331"/>
                    <a:pt x="4570" y="1430"/>
                    <a:pt x="6505" y="29"/>
                  </a:cubicBezTo>
                  <a:cubicBezTo>
                    <a:pt x="6278" y="11"/>
                    <a:pt x="6042" y="0"/>
                    <a:pt x="57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7"/>
            <p:cNvSpPr/>
            <p:nvPr/>
          </p:nvSpPr>
          <p:spPr>
            <a:xfrm rot="5400000">
              <a:off x="225734" y="2248891"/>
              <a:ext cx="160503" cy="65746"/>
            </a:xfrm>
            <a:custGeom>
              <a:avLst/>
              <a:gdLst/>
              <a:ahLst/>
              <a:cxnLst/>
              <a:rect l="l" t="t" r="r" b="b"/>
              <a:pathLst>
                <a:path w="6506" h="2665" extrusionOk="0">
                  <a:moveTo>
                    <a:pt x="728" y="0"/>
                  </a:moveTo>
                  <a:cubicBezTo>
                    <a:pt x="479" y="0"/>
                    <a:pt x="236" y="11"/>
                    <a:pt x="0" y="29"/>
                  </a:cubicBezTo>
                  <a:cubicBezTo>
                    <a:pt x="1935" y="1430"/>
                    <a:pt x="4137" y="2331"/>
                    <a:pt x="6505" y="2664"/>
                  </a:cubicBezTo>
                  <a:cubicBezTo>
                    <a:pt x="5871" y="1664"/>
                    <a:pt x="4504" y="763"/>
                    <a:pt x="2802" y="296"/>
                  </a:cubicBezTo>
                  <a:cubicBezTo>
                    <a:pt x="2098" y="77"/>
                    <a:pt x="1393" y="0"/>
                    <a:pt x="7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7"/>
            <p:cNvSpPr/>
            <p:nvPr/>
          </p:nvSpPr>
          <p:spPr>
            <a:xfrm rot="5400000">
              <a:off x="3519720" y="2078051"/>
              <a:ext cx="1152114" cy="296287"/>
            </a:xfrm>
            <a:custGeom>
              <a:avLst/>
              <a:gdLst/>
              <a:ahLst/>
              <a:cxnLst/>
              <a:rect l="l" t="t" r="r" b="b"/>
              <a:pathLst>
                <a:path w="46701" h="12010" extrusionOk="0">
                  <a:moveTo>
                    <a:pt x="23383" y="8974"/>
                  </a:moveTo>
                  <a:cubicBezTo>
                    <a:pt x="19481" y="8974"/>
                    <a:pt x="15845" y="10108"/>
                    <a:pt x="12809" y="12009"/>
                  </a:cubicBezTo>
                  <a:lnTo>
                    <a:pt x="15978" y="12009"/>
                  </a:lnTo>
                  <a:cubicBezTo>
                    <a:pt x="18213" y="11009"/>
                    <a:pt x="20715" y="10475"/>
                    <a:pt x="23350" y="10475"/>
                  </a:cubicBezTo>
                  <a:cubicBezTo>
                    <a:pt x="25985" y="10475"/>
                    <a:pt x="28487" y="11009"/>
                    <a:pt x="30722" y="12009"/>
                  </a:cubicBezTo>
                  <a:lnTo>
                    <a:pt x="33891" y="12009"/>
                  </a:lnTo>
                  <a:cubicBezTo>
                    <a:pt x="30855" y="10108"/>
                    <a:pt x="27220" y="8974"/>
                    <a:pt x="23383" y="8974"/>
                  </a:cubicBezTo>
                  <a:close/>
                  <a:moveTo>
                    <a:pt x="23350" y="5872"/>
                  </a:moveTo>
                  <a:cubicBezTo>
                    <a:pt x="17346" y="5872"/>
                    <a:pt x="11875" y="8207"/>
                    <a:pt x="7806" y="12009"/>
                  </a:cubicBezTo>
                  <a:lnTo>
                    <a:pt x="10107" y="12009"/>
                  </a:lnTo>
                  <a:cubicBezTo>
                    <a:pt x="13710" y="9107"/>
                    <a:pt x="18347" y="7373"/>
                    <a:pt x="23350" y="7373"/>
                  </a:cubicBezTo>
                  <a:cubicBezTo>
                    <a:pt x="28354" y="7373"/>
                    <a:pt x="32990" y="9141"/>
                    <a:pt x="36626" y="12009"/>
                  </a:cubicBezTo>
                  <a:lnTo>
                    <a:pt x="38895" y="12009"/>
                  </a:lnTo>
                  <a:cubicBezTo>
                    <a:pt x="34825" y="8207"/>
                    <a:pt x="29354" y="5872"/>
                    <a:pt x="23350" y="5872"/>
                  </a:cubicBezTo>
                  <a:close/>
                  <a:moveTo>
                    <a:pt x="23350" y="2936"/>
                  </a:moveTo>
                  <a:cubicBezTo>
                    <a:pt x="15478" y="2936"/>
                    <a:pt x="8473" y="6472"/>
                    <a:pt x="3703" y="12009"/>
                  </a:cubicBezTo>
                  <a:lnTo>
                    <a:pt x="5704" y="12009"/>
                  </a:lnTo>
                  <a:cubicBezTo>
                    <a:pt x="5871" y="11843"/>
                    <a:pt x="6004" y="11676"/>
                    <a:pt x="6171" y="11509"/>
                  </a:cubicBezTo>
                  <a:cubicBezTo>
                    <a:pt x="10541" y="7139"/>
                    <a:pt x="16645" y="4404"/>
                    <a:pt x="23350" y="4404"/>
                  </a:cubicBezTo>
                  <a:cubicBezTo>
                    <a:pt x="30055" y="4404"/>
                    <a:pt x="36126" y="7139"/>
                    <a:pt x="40529" y="11509"/>
                  </a:cubicBezTo>
                  <a:cubicBezTo>
                    <a:pt x="40696" y="11676"/>
                    <a:pt x="40829" y="11843"/>
                    <a:pt x="40996" y="12009"/>
                  </a:cubicBezTo>
                  <a:lnTo>
                    <a:pt x="42997" y="12009"/>
                  </a:lnTo>
                  <a:cubicBezTo>
                    <a:pt x="38227" y="6472"/>
                    <a:pt x="31189" y="2936"/>
                    <a:pt x="23350" y="2936"/>
                  </a:cubicBezTo>
                  <a:close/>
                  <a:moveTo>
                    <a:pt x="23350" y="1"/>
                  </a:moveTo>
                  <a:cubicBezTo>
                    <a:pt x="13710" y="1"/>
                    <a:pt x="5204" y="4771"/>
                    <a:pt x="0" y="12009"/>
                  </a:cubicBezTo>
                  <a:lnTo>
                    <a:pt x="1868" y="12009"/>
                  </a:lnTo>
                  <a:cubicBezTo>
                    <a:pt x="2602" y="11075"/>
                    <a:pt x="3336" y="10241"/>
                    <a:pt x="4136" y="9474"/>
                  </a:cubicBezTo>
                  <a:cubicBezTo>
                    <a:pt x="9040" y="4537"/>
                    <a:pt x="15845" y="1502"/>
                    <a:pt x="23350" y="1502"/>
                  </a:cubicBezTo>
                  <a:cubicBezTo>
                    <a:pt x="30855" y="1502"/>
                    <a:pt x="37660" y="4537"/>
                    <a:pt x="42564" y="9474"/>
                  </a:cubicBezTo>
                  <a:cubicBezTo>
                    <a:pt x="43364" y="10241"/>
                    <a:pt x="44132" y="11142"/>
                    <a:pt x="44832" y="12009"/>
                  </a:cubicBezTo>
                  <a:lnTo>
                    <a:pt x="46700" y="12009"/>
                  </a:lnTo>
                  <a:cubicBezTo>
                    <a:pt x="41496" y="4704"/>
                    <a:pt x="32990" y="1"/>
                    <a:pt x="233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7"/>
            <p:cNvSpPr/>
            <p:nvPr/>
          </p:nvSpPr>
          <p:spPr>
            <a:xfrm rot="5400000">
              <a:off x="2179118" y="2078051"/>
              <a:ext cx="1152114" cy="296287"/>
            </a:xfrm>
            <a:custGeom>
              <a:avLst/>
              <a:gdLst/>
              <a:ahLst/>
              <a:cxnLst/>
              <a:rect l="l" t="t" r="r" b="b"/>
              <a:pathLst>
                <a:path w="46701" h="12010" extrusionOk="0">
                  <a:moveTo>
                    <a:pt x="12776" y="1"/>
                  </a:moveTo>
                  <a:cubicBezTo>
                    <a:pt x="15845" y="1902"/>
                    <a:pt x="19481" y="3036"/>
                    <a:pt x="23350" y="3036"/>
                  </a:cubicBezTo>
                  <a:cubicBezTo>
                    <a:pt x="27220" y="3036"/>
                    <a:pt x="30822" y="1902"/>
                    <a:pt x="33858" y="1"/>
                  </a:cubicBezTo>
                  <a:lnTo>
                    <a:pt x="30689" y="1"/>
                  </a:lnTo>
                  <a:cubicBezTo>
                    <a:pt x="28454" y="1001"/>
                    <a:pt x="25952" y="1535"/>
                    <a:pt x="23317" y="1535"/>
                  </a:cubicBezTo>
                  <a:cubicBezTo>
                    <a:pt x="20682" y="1535"/>
                    <a:pt x="18180" y="1001"/>
                    <a:pt x="15945" y="1"/>
                  </a:cubicBezTo>
                  <a:close/>
                  <a:moveTo>
                    <a:pt x="7806" y="1"/>
                  </a:moveTo>
                  <a:cubicBezTo>
                    <a:pt x="11875" y="3803"/>
                    <a:pt x="17346" y="6138"/>
                    <a:pt x="23350" y="6138"/>
                  </a:cubicBezTo>
                  <a:cubicBezTo>
                    <a:pt x="29354" y="6138"/>
                    <a:pt x="34825" y="3803"/>
                    <a:pt x="38895" y="1"/>
                  </a:cubicBezTo>
                  <a:lnTo>
                    <a:pt x="36626" y="1"/>
                  </a:lnTo>
                  <a:cubicBezTo>
                    <a:pt x="32990" y="2903"/>
                    <a:pt x="28354" y="4637"/>
                    <a:pt x="23350" y="4637"/>
                  </a:cubicBezTo>
                  <a:cubicBezTo>
                    <a:pt x="18347" y="4637"/>
                    <a:pt x="13710" y="2869"/>
                    <a:pt x="10074" y="1"/>
                  </a:cubicBezTo>
                  <a:close/>
                  <a:moveTo>
                    <a:pt x="3669" y="1"/>
                  </a:moveTo>
                  <a:cubicBezTo>
                    <a:pt x="8373" y="5538"/>
                    <a:pt x="15411" y="9074"/>
                    <a:pt x="23317" y="9074"/>
                  </a:cubicBezTo>
                  <a:cubicBezTo>
                    <a:pt x="31189" y="9074"/>
                    <a:pt x="38227" y="5538"/>
                    <a:pt x="42931" y="1"/>
                  </a:cubicBezTo>
                  <a:lnTo>
                    <a:pt x="40929" y="1"/>
                  </a:lnTo>
                  <a:cubicBezTo>
                    <a:pt x="40796" y="168"/>
                    <a:pt x="40662" y="334"/>
                    <a:pt x="40496" y="501"/>
                  </a:cubicBezTo>
                  <a:cubicBezTo>
                    <a:pt x="36093" y="4871"/>
                    <a:pt x="30022" y="7573"/>
                    <a:pt x="23317" y="7573"/>
                  </a:cubicBezTo>
                  <a:cubicBezTo>
                    <a:pt x="16579" y="7573"/>
                    <a:pt x="10541" y="4871"/>
                    <a:pt x="6138" y="501"/>
                  </a:cubicBezTo>
                  <a:cubicBezTo>
                    <a:pt x="5971" y="334"/>
                    <a:pt x="5838" y="168"/>
                    <a:pt x="5671" y="1"/>
                  </a:cubicBezTo>
                  <a:close/>
                  <a:moveTo>
                    <a:pt x="0" y="1"/>
                  </a:moveTo>
                  <a:cubicBezTo>
                    <a:pt x="5204" y="7306"/>
                    <a:pt x="13710" y="12009"/>
                    <a:pt x="23350" y="12009"/>
                  </a:cubicBezTo>
                  <a:cubicBezTo>
                    <a:pt x="32990" y="12009"/>
                    <a:pt x="41496" y="7239"/>
                    <a:pt x="46700" y="1"/>
                  </a:cubicBezTo>
                  <a:lnTo>
                    <a:pt x="44832" y="1"/>
                  </a:lnTo>
                  <a:cubicBezTo>
                    <a:pt x="44132" y="901"/>
                    <a:pt x="43364" y="1735"/>
                    <a:pt x="42564" y="2536"/>
                  </a:cubicBezTo>
                  <a:cubicBezTo>
                    <a:pt x="37660" y="7473"/>
                    <a:pt x="30855" y="10508"/>
                    <a:pt x="23350" y="10508"/>
                  </a:cubicBezTo>
                  <a:cubicBezTo>
                    <a:pt x="15845" y="10508"/>
                    <a:pt x="9040" y="7473"/>
                    <a:pt x="4136" y="2536"/>
                  </a:cubicBezTo>
                  <a:cubicBezTo>
                    <a:pt x="3336" y="1735"/>
                    <a:pt x="2602" y="868"/>
                    <a:pt x="18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7"/>
            <p:cNvSpPr/>
            <p:nvPr/>
          </p:nvSpPr>
          <p:spPr>
            <a:xfrm rot="5400000">
              <a:off x="1947067" y="2526613"/>
              <a:ext cx="869050" cy="2493471"/>
            </a:xfrm>
            <a:custGeom>
              <a:avLst/>
              <a:gdLst/>
              <a:ahLst/>
              <a:cxnLst/>
              <a:rect l="l" t="t" r="r" b="b"/>
              <a:pathLst>
                <a:path w="35227" h="101073" extrusionOk="0">
                  <a:moveTo>
                    <a:pt x="1" y="0"/>
                  </a:moveTo>
                  <a:lnTo>
                    <a:pt x="1" y="14177"/>
                  </a:lnTo>
                  <a:lnTo>
                    <a:pt x="12043" y="14177"/>
                  </a:lnTo>
                  <a:cubicBezTo>
                    <a:pt x="16980" y="14177"/>
                    <a:pt x="21049" y="18213"/>
                    <a:pt x="21049" y="23183"/>
                  </a:cubicBezTo>
                  <a:lnTo>
                    <a:pt x="21049" y="101072"/>
                  </a:lnTo>
                  <a:lnTo>
                    <a:pt x="35226" y="101072"/>
                  </a:lnTo>
                  <a:lnTo>
                    <a:pt x="35226" y="23183"/>
                  </a:lnTo>
                  <a:cubicBezTo>
                    <a:pt x="35226" y="10374"/>
                    <a:pt x="24785" y="0"/>
                    <a:pt x="120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7"/>
            <p:cNvSpPr/>
            <p:nvPr/>
          </p:nvSpPr>
          <p:spPr>
            <a:xfrm rot="5400000">
              <a:off x="585857" y="3730561"/>
              <a:ext cx="697865" cy="604045"/>
            </a:xfrm>
            <a:custGeom>
              <a:avLst/>
              <a:gdLst/>
              <a:ahLst/>
              <a:cxnLst/>
              <a:rect l="l" t="t" r="r" b="b"/>
              <a:pathLst>
                <a:path w="28288" h="24485" extrusionOk="0">
                  <a:moveTo>
                    <a:pt x="1" y="0"/>
                  </a:moveTo>
                  <a:lnTo>
                    <a:pt x="14144" y="24484"/>
                  </a:lnTo>
                  <a:lnTo>
                    <a:pt x="28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four columns 2">
  <p:cSld name="CUSTOM_8">
    <p:spTree>
      <p:nvGrpSpPr>
        <p:cNvPr id="1" name="Shape 824"/>
        <p:cNvGrpSpPr/>
        <p:nvPr/>
      </p:nvGrpSpPr>
      <p:grpSpPr>
        <a:xfrm>
          <a:off x="0" y="0"/>
          <a:ext cx="0" cy="0"/>
          <a:chOff x="0" y="0"/>
          <a:chExt cx="0" cy="0"/>
        </a:xfrm>
      </p:grpSpPr>
      <p:sp>
        <p:nvSpPr>
          <p:cNvPr id="825" name="Google Shape;825;p38"/>
          <p:cNvSpPr txBox="1">
            <a:spLocks noGrp="1"/>
          </p:cNvSpPr>
          <p:nvPr>
            <p:ph type="subTitle" idx="1"/>
          </p:nvPr>
        </p:nvSpPr>
        <p:spPr>
          <a:xfrm>
            <a:off x="1743001" y="1274650"/>
            <a:ext cx="2002500" cy="347400"/>
          </a:xfrm>
          <a:prstGeom prst="rect">
            <a:avLst/>
          </a:prstGeom>
          <a:solidFill>
            <a:schemeClr val="accent1"/>
          </a:solidFill>
        </p:spPr>
        <p:txBody>
          <a:bodyPr spcFirstLastPara="1" wrap="square" lIns="91425" tIns="91425" rIns="91425" bIns="91425" anchor="t" anchorCtr="0">
            <a:noAutofit/>
          </a:bodyPr>
          <a:lstStyle>
            <a:lvl1pPr lvl="0" rtl="0">
              <a:spcBef>
                <a:spcPts val="0"/>
              </a:spcBef>
              <a:spcAft>
                <a:spcPts val="0"/>
              </a:spcAft>
              <a:buNone/>
              <a:defRPr sz="1200">
                <a:solidFill>
                  <a:schemeClr val="accent4"/>
                </a:solidFill>
                <a:latin typeface="Krona One"/>
                <a:ea typeface="Krona One"/>
                <a:cs typeface="Krona One"/>
                <a:sym typeface="Krona One"/>
              </a:defRPr>
            </a:lvl1pPr>
            <a:lvl2pPr lvl="1" rtl="0">
              <a:spcBef>
                <a:spcPts val="1600"/>
              </a:spcBef>
              <a:spcAft>
                <a:spcPts val="0"/>
              </a:spcAft>
              <a:buNone/>
              <a:defRPr sz="1200">
                <a:solidFill>
                  <a:schemeClr val="accent4"/>
                </a:solidFill>
                <a:latin typeface="Krona One"/>
                <a:ea typeface="Krona One"/>
                <a:cs typeface="Krona One"/>
                <a:sym typeface="Krona One"/>
              </a:defRPr>
            </a:lvl2pPr>
            <a:lvl3pPr lvl="2" rtl="0">
              <a:spcBef>
                <a:spcPts val="1600"/>
              </a:spcBef>
              <a:spcAft>
                <a:spcPts val="0"/>
              </a:spcAft>
              <a:buNone/>
              <a:defRPr sz="1200">
                <a:solidFill>
                  <a:schemeClr val="accent4"/>
                </a:solidFill>
                <a:latin typeface="Krona One"/>
                <a:ea typeface="Krona One"/>
                <a:cs typeface="Krona One"/>
                <a:sym typeface="Krona One"/>
              </a:defRPr>
            </a:lvl3pPr>
            <a:lvl4pPr lvl="3" rtl="0">
              <a:spcBef>
                <a:spcPts val="1600"/>
              </a:spcBef>
              <a:spcAft>
                <a:spcPts val="0"/>
              </a:spcAft>
              <a:buNone/>
              <a:defRPr sz="1200">
                <a:solidFill>
                  <a:schemeClr val="accent4"/>
                </a:solidFill>
                <a:latin typeface="Krona One"/>
                <a:ea typeface="Krona One"/>
                <a:cs typeface="Krona One"/>
                <a:sym typeface="Krona One"/>
              </a:defRPr>
            </a:lvl4pPr>
            <a:lvl5pPr lvl="4" rtl="0">
              <a:spcBef>
                <a:spcPts val="1600"/>
              </a:spcBef>
              <a:spcAft>
                <a:spcPts val="0"/>
              </a:spcAft>
              <a:buNone/>
              <a:defRPr sz="1200">
                <a:solidFill>
                  <a:schemeClr val="accent4"/>
                </a:solidFill>
                <a:latin typeface="Krona One"/>
                <a:ea typeface="Krona One"/>
                <a:cs typeface="Krona One"/>
                <a:sym typeface="Krona One"/>
              </a:defRPr>
            </a:lvl5pPr>
            <a:lvl6pPr lvl="5" rtl="0">
              <a:spcBef>
                <a:spcPts val="1600"/>
              </a:spcBef>
              <a:spcAft>
                <a:spcPts val="0"/>
              </a:spcAft>
              <a:buNone/>
              <a:defRPr sz="1200">
                <a:solidFill>
                  <a:schemeClr val="accent4"/>
                </a:solidFill>
                <a:latin typeface="Krona One"/>
                <a:ea typeface="Krona One"/>
                <a:cs typeface="Krona One"/>
                <a:sym typeface="Krona One"/>
              </a:defRPr>
            </a:lvl6pPr>
            <a:lvl7pPr lvl="6" rtl="0">
              <a:spcBef>
                <a:spcPts val="1600"/>
              </a:spcBef>
              <a:spcAft>
                <a:spcPts val="0"/>
              </a:spcAft>
              <a:buNone/>
              <a:defRPr sz="1200">
                <a:solidFill>
                  <a:schemeClr val="accent4"/>
                </a:solidFill>
                <a:latin typeface="Krona One"/>
                <a:ea typeface="Krona One"/>
                <a:cs typeface="Krona One"/>
                <a:sym typeface="Krona One"/>
              </a:defRPr>
            </a:lvl7pPr>
            <a:lvl8pPr lvl="7" rtl="0">
              <a:spcBef>
                <a:spcPts val="1600"/>
              </a:spcBef>
              <a:spcAft>
                <a:spcPts val="0"/>
              </a:spcAft>
              <a:buNone/>
              <a:defRPr sz="1200">
                <a:solidFill>
                  <a:schemeClr val="accent4"/>
                </a:solidFill>
                <a:latin typeface="Krona One"/>
                <a:ea typeface="Krona One"/>
                <a:cs typeface="Krona One"/>
                <a:sym typeface="Krona One"/>
              </a:defRPr>
            </a:lvl8pPr>
            <a:lvl9pPr lvl="8" rtl="0">
              <a:spcBef>
                <a:spcPts val="1600"/>
              </a:spcBef>
              <a:spcAft>
                <a:spcPts val="1600"/>
              </a:spcAft>
              <a:buNone/>
              <a:defRPr sz="1200">
                <a:solidFill>
                  <a:schemeClr val="accent4"/>
                </a:solidFill>
                <a:latin typeface="Krona One"/>
                <a:ea typeface="Krona One"/>
                <a:cs typeface="Krona One"/>
                <a:sym typeface="Krona One"/>
              </a:defRPr>
            </a:lvl9pPr>
          </a:lstStyle>
          <a:p>
            <a:endParaRPr/>
          </a:p>
        </p:txBody>
      </p:sp>
      <p:sp>
        <p:nvSpPr>
          <p:cNvPr id="826" name="Google Shape;826;p38"/>
          <p:cNvSpPr txBox="1">
            <a:spLocks noGrp="1"/>
          </p:cNvSpPr>
          <p:nvPr>
            <p:ph type="subTitle" idx="2"/>
          </p:nvPr>
        </p:nvSpPr>
        <p:spPr>
          <a:xfrm>
            <a:off x="1743000" y="1621926"/>
            <a:ext cx="2841600" cy="48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300">
                <a:solidFill>
                  <a:schemeClr val="lt1"/>
                </a:solidFill>
              </a:defRPr>
            </a:lvl1pPr>
            <a:lvl2pPr lvl="1" rtl="0">
              <a:lnSpc>
                <a:spcPct val="100000"/>
              </a:lnSpc>
              <a:spcBef>
                <a:spcPts val="0"/>
              </a:spcBef>
              <a:spcAft>
                <a:spcPts val="0"/>
              </a:spcAft>
              <a:buNone/>
              <a:defRPr sz="1300">
                <a:solidFill>
                  <a:schemeClr val="lt1"/>
                </a:solidFill>
              </a:defRPr>
            </a:lvl2pPr>
            <a:lvl3pPr lvl="2" rtl="0">
              <a:lnSpc>
                <a:spcPct val="100000"/>
              </a:lnSpc>
              <a:spcBef>
                <a:spcPts val="0"/>
              </a:spcBef>
              <a:spcAft>
                <a:spcPts val="0"/>
              </a:spcAft>
              <a:buNone/>
              <a:defRPr sz="1300">
                <a:solidFill>
                  <a:schemeClr val="lt1"/>
                </a:solidFill>
              </a:defRPr>
            </a:lvl3pPr>
            <a:lvl4pPr lvl="3" rtl="0">
              <a:lnSpc>
                <a:spcPct val="100000"/>
              </a:lnSpc>
              <a:spcBef>
                <a:spcPts val="0"/>
              </a:spcBef>
              <a:spcAft>
                <a:spcPts val="0"/>
              </a:spcAft>
              <a:buNone/>
              <a:defRPr sz="1300">
                <a:solidFill>
                  <a:schemeClr val="lt1"/>
                </a:solidFill>
              </a:defRPr>
            </a:lvl4pPr>
            <a:lvl5pPr lvl="4" rtl="0">
              <a:lnSpc>
                <a:spcPct val="100000"/>
              </a:lnSpc>
              <a:spcBef>
                <a:spcPts val="0"/>
              </a:spcBef>
              <a:spcAft>
                <a:spcPts val="0"/>
              </a:spcAft>
              <a:buNone/>
              <a:defRPr sz="1300">
                <a:solidFill>
                  <a:schemeClr val="lt1"/>
                </a:solidFill>
              </a:defRPr>
            </a:lvl5pPr>
            <a:lvl6pPr lvl="5" rtl="0">
              <a:lnSpc>
                <a:spcPct val="100000"/>
              </a:lnSpc>
              <a:spcBef>
                <a:spcPts val="0"/>
              </a:spcBef>
              <a:spcAft>
                <a:spcPts val="0"/>
              </a:spcAft>
              <a:buNone/>
              <a:defRPr sz="1300">
                <a:solidFill>
                  <a:schemeClr val="lt1"/>
                </a:solidFill>
              </a:defRPr>
            </a:lvl6pPr>
            <a:lvl7pPr lvl="6" rtl="0">
              <a:lnSpc>
                <a:spcPct val="100000"/>
              </a:lnSpc>
              <a:spcBef>
                <a:spcPts val="0"/>
              </a:spcBef>
              <a:spcAft>
                <a:spcPts val="0"/>
              </a:spcAft>
              <a:buNone/>
              <a:defRPr sz="1300">
                <a:solidFill>
                  <a:schemeClr val="lt1"/>
                </a:solidFill>
              </a:defRPr>
            </a:lvl7pPr>
            <a:lvl8pPr lvl="7" rtl="0">
              <a:lnSpc>
                <a:spcPct val="100000"/>
              </a:lnSpc>
              <a:spcBef>
                <a:spcPts val="0"/>
              </a:spcBef>
              <a:spcAft>
                <a:spcPts val="0"/>
              </a:spcAft>
              <a:buNone/>
              <a:defRPr sz="1300">
                <a:solidFill>
                  <a:schemeClr val="lt1"/>
                </a:solidFill>
              </a:defRPr>
            </a:lvl8pPr>
            <a:lvl9pPr lvl="8" rtl="0">
              <a:lnSpc>
                <a:spcPct val="100000"/>
              </a:lnSpc>
              <a:spcBef>
                <a:spcPts val="0"/>
              </a:spcBef>
              <a:spcAft>
                <a:spcPts val="0"/>
              </a:spcAft>
              <a:buNone/>
              <a:defRPr sz="1300">
                <a:solidFill>
                  <a:schemeClr val="lt1"/>
                </a:solidFill>
              </a:defRPr>
            </a:lvl9pPr>
          </a:lstStyle>
          <a:p>
            <a:endParaRPr/>
          </a:p>
        </p:txBody>
      </p:sp>
      <p:sp>
        <p:nvSpPr>
          <p:cNvPr id="827" name="Google Shape;827;p38"/>
          <p:cNvSpPr txBox="1">
            <a:spLocks noGrp="1"/>
          </p:cNvSpPr>
          <p:nvPr>
            <p:ph type="subTitle" idx="3"/>
          </p:nvPr>
        </p:nvSpPr>
        <p:spPr>
          <a:xfrm>
            <a:off x="1743001" y="2098399"/>
            <a:ext cx="2002500" cy="347400"/>
          </a:xfrm>
          <a:prstGeom prst="rect">
            <a:avLst/>
          </a:prstGeom>
          <a:solidFill>
            <a:schemeClr val="accent1"/>
          </a:solidFill>
        </p:spPr>
        <p:txBody>
          <a:bodyPr spcFirstLastPara="1" wrap="square" lIns="91425" tIns="91425" rIns="91425" bIns="91425" anchor="t" anchorCtr="0">
            <a:noAutofit/>
          </a:bodyPr>
          <a:lstStyle>
            <a:lvl1pPr lvl="0" rtl="0">
              <a:spcBef>
                <a:spcPts val="0"/>
              </a:spcBef>
              <a:spcAft>
                <a:spcPts val="0"/>
              </a:spcAft>
              <a:buNone/>
              <a:defRPr sz="1200">
                <a:solidFill>
                  <a:schemeClr val="accent4"/>
                </a:solidFill>
                <a:latin typeface="Krona One"/>
                <a:ea typeface="Krona One"/>
                <a:cs typeface="Krona One"/>
                <a:sym typeface="Krona One"/>
              </a:defRPr>
            </a:lvl1pPr>
            <a:lvl2pPr lvl="1" rtl="0">
              <a:spcBef>
                <a:spcPts val="1600"/>
              </a:spcBef>
              <a:spcAft>
                <a:spcPts val="0"/>
              </a:spcAft>
              <a:buNone/>
              <a:defRPr sz="1200">
                <a:solidFill>
                  <a:schemeClr val="accent4"/>
                </a:solidFill>
                <a:latin typeface="Krona One"/>
                <a:ea typeface="Krona One"/>
                <a:cs typeface="Krona One"/>
                <a:sym typeface="Krona One"/>
              </a:defRPr>
            </a:lvl2pPr>
            <a:lvl3pPr lvl="2" rtl="0">
              <a:spcBef>
                <a:spcPts val="1600"/>
              </a:spcBef>
              <a:spcAft>
                <a:spcPts val="0"/>
              </a:spcAft>
              <a:buNone/>
              <a:defRPr sz="1200">
                <a:solidFill>
                  <a:schemeClr val="accent4"/>
                </a:solidFill>
                <a:latin typeface="Krona One"/>
                <a:ea typeface="Krona One"/>
                <a:cs typeface="Krona One"/>
                <a:sym typeface="Krona One"/>
              </a:defRPr>
            </a:lvl3pPr>
            <a:lvl4pPr lvl="3" rtl="0">
              <a:spcBef>
                <a:spcPts val="1600"/>
              </a:spcBef>
              <a:spcAft>
                <a:spcPts val="0"/>
              </a:spcAft>
              <a:buNone/>
              <a:defRPr sz="1200">
                <a:solidFill>
                  <a:schemeClr val="accent4"/>
                </a:solidFill>
                <a:latin typeface="Krona One"/>
                <a:ea typeface="Krona One"/>
                <a:cs typeface="Krona One"/>
                <a:sym typeface="Krona One"/>
              </a:defRPr>
            </a:lvl4pPr>
            <a:lvl5pPr lvl="4" rtl="0">
              <a:spcBef>
                <a:spcPts val="1600"/>
              </a:spcBef>
              <a:spcAft>
                <a:spcPts val="0"/>
              </a:spcAft>
              <a:buNone/>
              <a:defRPr sz="1200">
                <a:solidFill>
                  <a:schemeClr val="accent4"/>
                </a:solidFill>
                <a:latin typeface="Krona One"/>
                <a:ea typeface="Krona One"/>
                <a:cs typeface="Krona One"/>
                <a:sym typeface="Krona One"/>
              </a:defRPr>
            </a:lvl5pPr>
            <a:lvl6pPr lvl="5" rtl="0">
              <a:spcBef>
                <a:spcPts val="1600"/>
              </a:spcBef>
              <a:spcAft>
                <a:spcPts val="0"/>
              </a:spcAft>
              <a:buNone/>
              <a:defRPr sz="1200">
                <a:solidFill>
                  <a:schemeClr val="accent4"/>
                </a:solidFill>
                <a:latin typeface="Krona One"/>
                <a:ea typeface="Krona One"/>
                <a:cs typeface="Krona One"/>
                <a:sym typeface="Krona One"/>
              </a:defRPr>
            </a:lvl6pPr>
            <a:lvl7pPr lvl="6" rtl="0">
              <a:spcBef>
                <a:spcPts val="1600"/>
              </a:spcBef>
              <a:spcAft>
                <a:spcPts val="0"/>
              </a:spcAft>
              <a:buNone/>
              <a:defRPr sz="1200">
                <a:solidFill>
                  <a:schemeClr val="accent4"/>
                </a:solidFill>
                <a:latin typeface="Krona One"/>
                <a:ea typeface="Krona One"/>
                <a:cs typeface="Krona One"/>
                <a:sym typeface="Krona One"/>
              </a:defRPr>
            </a:lvl7pPr>
            <a:lvl8pPr lvl="7" rtl="0">
              <a:spcBef>
                <a:spcPts val="1600"/>
              </a:spcBef>
              <a:spcAft>
                <a:spcPts val="0"/>
              </a:spcAft>
              <a:buNone/>
              <a:defRPr sz="1200">
                <a:solidFill>
                  <a:schemeClr val="accent4"/>
                </a:solidFill>
                <a:latin typeface="Krona One"/>
                <a:ea typeface="Krona One"/>
                <a:cs typeface="Krona One"/>
                <a:sym typeface="Krona One"/>
              </a:defRPr>
            </a:lvl8pPr>
            <a:lvl9pPr lvl="8" rtl="0">
              <a:spcBef>
                <a:spcPts val="1600"/>
              </a:spcBef>
              <a:spcAft>
                <a:spcPts val="1600"/>
              </a:spcAft>
              <a:buNone/>
              <a:defRPr sz="1200">
                <a:solidFill>
                  <a:schemeClr val="accent4"/>
                </a:solidFill>
                <a:latin typeface="Krona One"/>
                <a:ea typeface="Krona One"/>
                <a:cs typeface="Krona One"/>
                <a:sym typeface="Krona One"/>
              </a:defRPr>
            </a:lvl9pPr>
          </a:lstStyle>
          <a:p>
            <a:endParaRPr/>
          </a:p>
        </p:txBody>
      </p:sp>
      <p:sp>
        <p:nvSpPr>
          <p:cNvPr id="828" name="Google Shape;828;p38"/>
          <p:cNvSpPr txBox="1">
            <a:spLocks noGrp="1"/>
          </p:cNvSpPr>
          <p:nvPr>
            <p:ph type="subTitle" idx="4"/>
          </p:nvPr>
        </p:nvSpPr>
        <p:spPr>
          <a:xfrm>
            <a:off x="1743000" y="2445675"/>
            <a:ext cx="2841600" cy="48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300">
                <a:solidFill>
                  <a:schemeClr val="lt1"/>
                </a:solidFill>
              </a:defRPr>
            </a:lvl1pPr>
            <a:lvl2pPr lvl="1" rtl="0">
              <a:lnSpc>
                <a:spcPct val="100000"/>
              </a:lnSpc>
              <a:spcBef>
                <a:spcPts val="0"/>
              </a:spcBef>
              <a:spcAft>
                <a:spcPts val="0"/>
              </a:spcAft>
              <a:buNone/>
              <a:defRPr sz="1300">
                <a:solidFill>
                  <a:schemeClr val="lt1"/>
                </a:solidFill>
              </a:defRPr>
            </a:lvl2pPr>
            <a:lvl3pPr lvl="2" rtl="0">
              <a:lnSpc>
                <a:spcPct val="100000"/>
              </a:lnSpc>
              <a:spcBef>
                <a:spcPts val="0"/>
              </a:spcBef>
              <a:spcAft>
                <a:spcPts val="0"/>
              </a:spcAft>
              <a:buNone/>
              <a:defRPr sz="1300">
                <a:solidFill>
                  <a:schemeClr val="lt1"/>
                </a:solidFill>
              </a:defRPr>
            </a:lvl3pPr>
            <a:lvl4pPr lvl="3" rtl="0">
              <a:lnSpc>
                <a:spcPct val="100000"/>
              </a:lnSpc>
              <a:spcBef>
                <a:spcPts val="0"/>
              </a:spcBef>
              <a:spcAft>
                <a:spcPts val="0"/>
              </a:spcAft>
              <a:buNone/>
              <a:defRPr sz="1300">
                <a:solidFill>
                  <a:schemeClr val="lt1"/>
                </a:solidFill>
              </a:defRPr>
            </a:lvl4pPr>
            <a:lvl5pPr lvl="4" rtl="0">
              <a:lnSpc>
                <a:spcPct val="100000"/>
              </a:lnSpc>
              <a:spcBef>
                <a:spcPts val="0"/>
              </a:spcBef>
              <a:spcAft>
                <a:spcPts val="0"/>
              </a:spcAft>
              <a:buNone/>
              <a:defRPr sz="1300">
                <a:solidFill>
                  <a:schemeClr val="lt1"/>
                </a:solidFill>
              </a:defRPr>
            </a:lvl5pPr>
            <a:lvl6pPr lvl="5" rtl="0">
              <a:lnSpc>
                <a:spcPct val="100000"/>
              </a:lnSpc>
              <a:spcBef>
                <a:spcPts val="0"/>
              </a:spcBef>
              <a:spcAft>
                <a:spcPts val="0"/>
              </a:spcAft>
              <a:buNone/>
              <a:defRPr sz="1300">
                <a:solidFill>
                  <a:schemeClr val="lt1"/>
                </a:solidFill>
              </a:defRPr>
            </a:lvl6pPr>
            <a:lvl7pPr lvl="6" rtl="0">
              <a:lnSpc>
                <a:spcPct val="100000"/>
              </a:lnSpc>
              <a:spcBef>
                <a:spcPts val="0"/>
              </a:spcBef>
              <a:spcAft>
                <a:spcPts val="0"/>
              </a:spcAft>
              <a:buNone/>
              <a:defRPr sz="1300">
                <a:solidFill>
                  <a:schemeClr val="lt1"/>
                </a:solidFill>
              </a:defRPr>
            </a:lvl7pPr>
            <a:lvl8pPr lvl="7" rtl="0">
              <a:lnSpc>
                <a:spcPct val="100000"/>
              </a:lnSpc>
              <a:spcBef>
                <a:spcPts val="0"/>
              </a:spcBef>
              <a:spcAft>
                <a:spcPts val="0"/>
              </a:spcAft>
              <a:buNone/>
              <a:defRPr sz="1300">
                <a:solidFill>
                  <a:schemeClr val="lt1"/>
                </a:solidFill>
              </a:defRPr>
            </a:lvl8pPr>
            <a:lvl9pPr lvl="8" rtl="0">
              <a:lnSpc>
                <a:spcPct val="100000"/>
              </a:lnSpc>
              <a:spcBef>
                <a:spcPts val="0"/>
              </a:spcBef>
              <a:spcAft>
                <a:spcPts val="0"/>
              </a:spcAft>
              <a:buNone/>
              <a:defRPr sz="1300">
                <a:solidFill>
                  <a:schemeClr val="lt1"/>
                </a:solidFill>
              </a:defRPr>
            </a:lvl9pPr>
          </a:lstStyle>
          <a:p>
            <a:endParaRPr/>
          </a:p>
        </p:txBody>
      </p:sp>
      <p:sp>
        <p:nvSpPr>
          <p:cNvPr id="829" name="Google Shape;829;p38"/>
          <p:cNvSpPr txBox="1">
            <a:spLocks noGrp="1"/>
          </p:cNvSpPr>
          <p:nvPr>
            <p:ph type="title" hasCustomPrompt="1"/>
          </p:nvPr>
        </p:nvSpPr>
        <p:spPr>
          <a:xfrm>
            <a:off x="1028700" y="1123000"/>
            <a:ext cx="7143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18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0" name="Google Shape;830;p38"/>
          <p:cNvSpPr txBox="1">
            <a:spLocks noGrp="1"/>
          </p:cNvSpPr>
          <p:nvPr>
            <p:ph type="title" idx="5" hasCustomPrompt="1"/>
          </p:nvPr>
        </p:nvSpPr>
        <p:spPr>
          <a:xfrm>
            <a:off x="1028700" y="1959450"/>
            <a:ext cx="7143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18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1" name="Google Shape;831;p38"/>
          <p:cNvSpPr txBox="1">
            <a:spLocks noGrp="1"/>
          </p:cNvSpPr>
          <p:nvPr>
            <p:ph type="subTitle" idx="6"/>
          </p:nvPr>
        </p:nvSpPr>
        <p:spPr>
          <a:xfrm>
            <a:off x="1743001" y="2933474"/>
            <a:ext cx="2002500" cy="347400"/>
          </a:xfrm>
          <a:prstGeom prst="rect">
            <a:avLst/>
          </a:prstGeom>
          <a:solidFill>
            <a:schemeClr val="accent1"/>
          </a:solidFill>
        </p:spPr>
        <p:txBody>
          <a:bodyPr spcFirstLastPara="1" wrap="square" lIns="91425" tIns="91425" rIns="91425" bIns="91425" anchor="t" anchorCtr="0">
            <a:noAutofit/>
          </a:bodyPr>
          <a:lstStyle>
            <a:lvl1pPr lvl="0" rtl="0">
              <a:spcBef>
                <a:spcPts val="0"/>
              </a:spcBef>
              <a:spcAft>
                <a:spcPts val="0"/>
              </a:spcAft>
              <a:buNone/>
              <a:defRPr sz="1200">
                <a:solidFill>
                  <a:schemeClr val="accent4"/>
                </a:solidFill>
                <a:latin typeface="Krona One"/>
                <a:ea typeface="Krona One"/>
                <a:cs typeface="Krona One"/>
                <a:sym typeface="Krona One"/>
              </a:defRPr>
            </a:lvl1pPr>
            <a:lvl2pPr lvl="1" rtl="0">
              <a:spcBef>
                <a:spcPts val="1600"/>
              </a:spcBef>
              <a:spcAft>
                <a:spcPts val="0"/>
              </a:spcAft>
              <a:buNone/>
              <a:defRPr sz="1200">
                <a:solidFill>
                  <a:schemeClr val="accent4"/>
                </a:solidFill>
                <a:latin typeface="Krona One"/>
                <a:ea typeface="Krona One"/>
                <a:cs typeface="Krona One"/>
                <a:sym typeface="Krona One"/>
              </a:defRPr>
            </a:lvl2pPr>
            <a:lvl3pPr lvl="2" rtl="0">
              <a:spcBef>
                <a:spcPts val="1600"/>
              </a:spcBef>
              <a:spcAft>
                <a:spcPts val="0"/>
              </a:spcAft>
              <a:buNone/>
              <a:defRPr sz="1200">
                <a:solidFill>
                  <a:schemeClr val="accent4"/>
                </a:solidFill>
                <a:latin typeface="Krona One"/>
                <a:ea typeface="Krona One"/>
                <a:cs typeface="Krona One"/>
                <a:sym typeface="Krona One"/>
              </a:defRPr>
            </a:lvl3pPr>
            <a:lvl4pPr lvl="3" rtl="0">
              <a:spcBef>
                <a:spcPts val="1600"/>
              </a:spcBef>
              <a:spcAft>
                <a:spcPts val="0"/>
              </a:spcAft>
              <a:buNone/>
              <a:defRPr sz="1200">
                <a:solidFill>
                  <a:schemeClr val="accent4"/>
                </a:solidFill>
                <a:latin typeface="Krona One"/>
                <a:ea typeface="Krona One"/>
                <a:cs typeface="Krona One"/>
                <a:sym typeface="Krona One"/>
              </a:defRPr>
            </a:lvl4pPr>
            <a:lvl5pPr lvl="4" rtl="0">
              <a:spcBef>
                <a:spcPts val="1600"/>
              </a:spcBef>
              <a:spcAft>
                <a:spcPts val="0"/>
              </a:spcAft>
              <a:buNone/>
              <a:defRPr sz="1200">
                <a:solidFill>
                  <a:schemeClr val="accent4"/>
                </a:solidFill>
                <a:latin typeface="Krona One"/>
                <a:ea typeface="Krona One"/>
                <a:cs typeface="Krona One"/>
                <a:sym typeface="Krona One"/>
              </a:defRPr>
            </a:lvl5pPr>
            <a:lvl6pPr lvl="5" rtl="0">
              <a:spcBef>
                <a:spcPts val="1600"/>
              </a:spcBef>
              <a:spcAft>
                <a:spcPts val="0"/>
              </a:spcAft>
              <a:buNone/>
              <a:defRPr sz="1200">
                <a:solidFill>
                  <a:schemeClr val="accent4"/>
                </a:solidFill>
                <a:latin typeface="Krona One"/>
                <a:ea typeface="Krona One"/>
                <a:cs typeface="Krona One"/>
                <a:sym typeface="Krona One"/>
              </a:defRPr>
            </a:lvl6pPr>
            <a:lvl7pPr lvl="6" rtl="0">
              <a:spcBef>
                <a:spcPts val="1600"/>
              </a:spcBef>
              <a:spcAft>
                <a:spcPts val="0"/>
              </a:spcAft>
              <a:buNone/>
              <a:defRPr sz="1200">
                <a:solidFill>
                  <a:schemeClr val="accent4"/>
                </a:solidFill>
                <a:latin typeface="Krona One"/>
                <a:ea typeface="Krona One"/>
                <a:cs typeface="Krona One"/>
                <a:sym typeface="Krona One"/>
              </a:defRPr>
            </a:lvl7pPr>
            <a:lvl8pPr lvl="7" rtl="0">
              <a:spcBef>
                <a:spcPts val="1600"/>
              </a:spcBef>
              <a:spcAft>
                <a:spcPts val="0"/>
              </a:spcAft>
              <a:buNone/>
              <a:defRPr sz="1200">
                <a:solidFill>
                  <a:schemeClr val="accent4"/>
                </a:solidFill>
                <a:latin typeface="Krona One"/>
                <a:ea typeface="Krona One"/>
                <a:cs typeface="Krona One"/>
                <a:sym typeface="Krona One"/>
              </a:defRPr>
            </a:lvl8pPr>
            <a:lvl9pPr lvl="8" rtl="0">
              <a:spcBef>
                <a:spcPts val="1600"/>
              </a:spcBef>
              <a:spcAft>
                <a:spcPts val="1600"/>
              </a:spcAft>
              <a:buNone/>
              <a:defRPr sz="1200">
                <a:solidFill>
                  <a:schemeClr val="accent4"/>
                </a:solidFill>
                <a:latin typeface="Krona One"/>
                <a:ea typeface="Krona One"/>
                <a:cs typeface="Krona One"/>
                <a:sym typeface="Krona One"/>
              </a:defRPr>
            </a:lvl9pPr>
          </a:lstStyle>
          <a:p>
            <a:endParaRPr/>
          </a:p>
        </p:txBody>
      </p:sp>
      <p:sp>
        <p:nvSpPr>
          <p:cNvPr id="832" name="Google Shape;832;p38"/>
          <p:cNvSpPr txBox="1">
            <a:spLocks noGrp="1"/>
          </p:cNvSpPr>
          <p:nvPr>
            <p:ph type="subTitle" idx="7"/>
          </p:nvPr>
        </p:nvSpPr>
        <p:spPr>
          <a:xfrm>
            <a:off x="1743000" y="3280750"/>
            <a:ext cx="2841600" cy="48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300">
                <a:solidFill>
                  <a:schemeClr val="lt1"/>
                </a:solidFill>
              </a:defRPr>
            </a:lvl1pPr>
            <a:lvl2pPr lvl="1" rtl="0">
              <a:lnSpc>
                <a:spcPct val="100000"/>
              </a:lnSpc>
              <a:spcBef>
                <a:spcPts val="0"/>
              </a:spcBef>
              <a:spcAft>
                <a:spcPts val="0"/>
              </a:spcAft>
              <a:buNone/>
              <a:defRPr sz="1300">
                <a:solidFill>
                  <a:schemeClr val="lt1"/>
                </a:solidFill>
              </a:defRPr>
            </a:lvl2pPr>
            <a:lvl3pPr lvl="2" rtl="0">
              <a:lnSpc>
                <a:spcPct val="100000"/>
              </a:lnSpc>
              <a:spcBef>
                <a:spcPts val="0"/>
              </a:spcBef>
              <a:spcAft>
                <a:spcPts val="0"/>
              </a:spcAft>
              <a:buNone/>
              <a:defRPr sz="1300">
                <a:solidFill>
                  <a:schemeClr val="lt1"/>
                </a:solidFill>
              </a:defRPr>
            </a:lvl3pPr>
            <a:lvl4pPr lvl="3" rtl="0">
              <a:lnSpc>
                <a:spcPct val="100000"/>
              </a:lnSpc>
              <a:spcBef>
                <a:spcPts val="0"/>
              </a:spcBef>
              <a:spcAft>
                <a:spcPts val="0"/>
              </a:spcAft>
              <a:buNone/>
              <a:defRPr sz="1300">
                <a:solidFill>
                  <a:schemeClr val="lt1"/>
                </a:solidFill>
              </a:defRPr>
            </a:lvl4pPr>
            <a:lvl5pPr lvl="4" rtl="0">
              <a:lnSpc>
                <a:spcPct val="100000"/>
              </a:lnSpc>
              <a:spcBef>
                <a:spcPts val="0"/>
              </a:spcBef>
              <a:spcAft>
                <a:spcPts val="0"/>
              </a:spcAft>
              <a:buNone/>
              <a:defRPr sz="1300">
                <a:solidFill>
                  <a:schemeClr val="lt1"/>
                </a:solidFill>
              </a:defRPr>
            </a:lvl5pPr>
            <a:lvl6pPr lvl="5" rtl="0">
              <a:lnSpc>
                <a:spcPct val="100000"/>
              </a:lnSpc>
              <a:spcBef>
                <a:spcPts val="0"/>
              </a:spcBef>
              <a:spcAft>
                <a:spcPts val="0"/>
              </a:spcAft>
              <a:buNone/>
              <a:defRPr sz="1300">
                <a:solidFill>
                  <a:schemeClr val="lt1"/>
                </a:solidFill>
              </a:defRPr>
            </a:lvl6pPr>
            <a:lvl7pPr lvl="6" rtl="0">
              <a:lnSpc>
                <a:spcPct val="100000"/>
              </a:lnSpc>
              <a:spcBef>
                <a:spcPts val="0"/>
              </a:spcBef>
              <a:spcAft>
                <a:spcPts val="0"/>
              </a:spcAft>
              <a:buNone/>
              <a:defRPr sz="1300">
                <a:solidFill>
                  <a:schemeClr val="lt1"/>
                </a:solidFill>
              </a:defRPr>
            </a:lvl7pPr>
            <a:lvl8pPr lvl="7" rtl="0">
              <a:lnSpc>
                <a:spcPct val="100000"/>
              </a:lnSpc>
              <a:spcBef>
                <a:spcPts val="0"/>
              </a:spcBef>
              <a:spcAft>
                <a:spcPts val="0"/>
              </a:spcAft>
              <a:buNone/>
              <a:defRPr sz="1300">
                <a:solidFill>
                  <a:schemeClr val="lt1"/>
                </a:solidFill>
              </a:defRPr>
            </a:lvl8pPr>
            <a:lvl9pPr lvl="8" rtl="0">
              <a:lnSpc>
                <a:spcPct val="100000"/>
              </a:lnSpc>
              <a:spcBef>
                <a:spcPts val="0"/>
              </a:spcBef>
              <a:spcAft>
                <a:spcPts val="0"/>
              </a:spcAft>
              <a:buNone/>
              <a:defRPr sz="1300">
                <a:solidFill>
                  <a:schemeClr val="lt1"/>
                </a:solidFill>
              </a:defRPr>
            </a:lvl9pPr>
          </a:lstStyle>
          <a:p>
            <a:endParaRPr/>
          </a:p>
        </p:txBody>
      </p:sp>
      <p:sp>
        <p:nvSpPr>
          <p:cNvPr id="833" name="Google Shape;833;p38"/>
          <p:cNvSpPr txBox="1">
            <a:spLocks noGrp="1"/>
          </p:cNvSpPr>
          <p:nvPr>
            <p:ph type="subTitle" idx="8"/>
          </p:nvPr>
        </p:nvSpPr>
        <p:spPr>
          <a:xfrm>
            <a:off x="1743001" y="3757223"/>
            <a:ext cx="2002500" cy="347400"/>
          </a:xfrm>
          <a:prstGeom prst="rect">
            <a:avLst/>
          </a:prstGeom>
          <a:solidFill>
            <a:schemeClr val="accent1"/>
          </a:solidFill>
        </p:spPr>
        <p:txBody>
          <a:bodyPr spcFirstLastPara="1" wrap="square" lIns="91425" tIns="91425" rIns="91425" bIns="91425" anchor="t" anchorCtr="0">
            <a:noAutofit/>
          </a:bodyPr>
          <a:lstStyle>
            <a:lvl1pPr lvl="0" rtl="0">
              <a:spcBef>
                <a:spcPts val="0"/>
              </a:spcBef>
              <a:spcAft>
                <a:spcPts val="0"/>
              </a:spcAft>
              <a:buNone/>
              <a:defRPr sz="1200">
                <a:solidFill>
                  <a:schemeClr val="accent4"/>
                </a:solidFill>
                <a:latin typeface="Krona One"/>
                <a:ea typeface="Krona One"/>
                <a:cs typeface="Krona One"/>
                <a:sym typeface="Krona One"/>
              </a:defRPr>
            </a:lvl1pPr>
            <a:lvl2pPr lvl="1" rtl="0">
              <a:spcBef>
                <a:spcPts val="1600"/>
              </a:spcBef>
              <a:spcAft>
                <a:spcPts val="0"/>
              </a:spcAft>
              <a:buNone/>
              <a:defRPr sz="1200">
                <a:solidFill>
                  <a:schemeClr val="accent4"/>
                </a:solidFill>
                <a:latin typeface="Krona One"/>
                <a:ea typeface="Krona One"/>
                <a:cs typeface="Krona One"/>
                <a:sym typeface="Krona One"/>
              </a:defRPr>
            </a:lvl2pPr>
            <a:lvl3pPr lvl="2" rtl="0">
              <a:spcBef>
                <a:spcPts val="1600"/>
              </a:spcBef>
              <a:spcAft>
                <a:spcPts val="0"/>
              </a:spcAft>
              <a:buNone/>
              <a:defRPr sz="1200">
                <a:solidFill>
                  <a:schemeClr val="accent4"/>
                </a:solidFill>
                <a:latin typeface="Krona One"/>
                <a:ea typeface="Krona One"/>
                <a:cs typeface="Krona One"/>
                <a:sym typeface="Krona One"/>
              </a:defRPr>
            </a:lvl3pPr>
            <a:lvl4pPr lvl="3" rtl="0">
              <a:spcBef>
                <a:spcPts val="1600"/>
              </a:spcBef>
              <a:spcAft>
                <a:spcPts val="0"/>
              </a:spcAft>
              <a:buNone/>
              <a:defRPr sz="1200">
                <a:solidFill>
                  <a:schemeClr val="accent4"/>
                </a:solidFill>
                <a:latin typeface="Krona One"/>
                <a:ea typeface="Krona One"/>
                <a:cs typeface="Krona One"/>
                <a:sym typeface="Krona One"/>
              </a:defRPr>
            </a:lvl4pPr>
            <a:lvl5pPr lvl="4" rtl="0">
              <a:spcBef>
                <a:spcPts val="1600"/>
              </a:spcBef>
              <a:spcAft>
                <a:spcPts val="0"/>
              </a:spcAft>
              <a:buNone/>
              <a:defRPr sz="1200">
                <a:solidFill>
                  <a:schemeClr val="accent4"/>
                </a:solidFill>
                <a:latin typeface="Krona One"/>
                <a:ea typeface="Krona One"/>
                <a:cs typeface="Krona One"/>
                <a:sym typeface="Krona One"/>
              </a:defRPr>
            </a:lvl5pPr>
            <a:lvl6pPr lvl="5" rtl="0">
              <a:spcBef>
                <a:spcPts val="1600"/>
              </a:spcBef>
              <a:spcAft>
                <a:spcPts val="0"/>
              </a:spcAft>
              <a:buNone/>
              <a:defRPr sz="1200">
                <a:solidFill>
                  <a:schemeClr val="accent4"/>
                </a:solidFill>
                <a:latin typeface="Krona One"/>
                <a:ea typeface="Krona One"/>
                <a:cs typeface="Krona One"/>
                <a:sym typeface="Krona One"/>
              </a:defRPr>
            </a:lvl6pPr>
            <a:lvl7pPr lvl="6" rtl="0">
              <a:spcBef>
                <a:spcPts val="1600"/>
              </a:spcBef>
              <a:spcAft>
                <a:spcPts val="0"/>
              </a:spcAft>
              <a:buNone/>
              <a:defRPr sz="1200">
                <a:solidFill>
                  <a:schemeClr val="accent4"/>
                </a:solidFill>
                <a:latin typeface="Krona One"/>
                <a:ea typeface="Krona One"/>
                <a:cs typeface="Krona One"/>
                <a:sym typeface="Krona One"/>
              </a:defRPr>
            </a:lvl7pPr>
            <a:lvl8pPr lvl="7" rtl="0">
              <a:spcBef>
                <a:spcPts val="1600"/>
              </a:spcBef>
              <a:spcAft>
                <a:spcPts val="0"/>
              </a:spcAft>
              <a:buNone/>
              <a:defRPr sz="1200">
                <a:solidFill>
                  <a:schemeClr val="accent4"/>
                </a:solidFill>
                <a:latin typeface="Krona One"/>
                <a:ea typeface="Krona One"/>
                <a:cs typeface="Krona One"/>
                <a:sym typeface="Krona One"/>
              </a:defRPr>
            </a:lvl8pPr>
            <a:lvl9pPr lvl="8" rtl="0">
              <a:spcBef>
                <a:spcPts val="1600"/>
              </a:spcBef>
              <a:spcAft>
                <a:spcPts val="1600"/>
              </a:spcAft>
              <a:buNone/>
              <a:defRPr sz="1200">
                <a:solidFill>
                  <a:schemeClr val="accent4"/>
                </a:solidFill>
                <a:latin typeface="Krona One"/>
                <a:ea typeface="Krona One"/>
                <a:cs typeface="Krona One"/>
                <a:sym typeface="Krona One"/>
              </a:defRPr>
            </a:lvl9pPr>
          </a:lstStyle>
          <a:p>
            <a:endParaRPr/>
          </a:p>
        </p:txBody>
      </p:sp>
      <p:sp>
        <p:nvSpPr>
          <p:cNvPr id="834" name="Google Shape;834;p38"/>
          <p:cNvSpPr txBox="1">
            <a:spLocks noGrp="1"/>
          </p:cNvSpPr>
          <p:nvPr>
            <p:ph type="subTitle" idx="9"/>
          </p:nvPr>
        </p:nvSpPr>
        <p:spPr>
          <a:xfrm>
            <a:off x="1743000" y="4104500"/>
            <a:ext cx="2841600" cy="48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300">
                <a:solidFill>
                  <a:schemeClr val="lt1"/>
                </a:solidFill>
              </a:defRPr>
            </a:lvl1pPr>
            <a:lvl2pPr lvl="1" rtl="0">
              <a:lnSpc>
                <a:spcPct val="100000"/>
              </a:lnSpc>
              <a:spcBef>
                <a:spcPts val="0"/>
              </a:spcBef>
              <a:spcAft>
                <a:spcPts val="0"/>
              </a:spcAft>
              <a:buNone/>
              <a:defRPr sz="1300">
                <a:solidFill>
                  <a:schemeClr val="lt1"/>
                </a:solidFill>
              </a:defRPr>
            </a:lvl2pPr>
            <a:lvl3pPr lvl="2" rtl="0">
              <a:lnSpc>
                <a:spcPct val="100000"/>
              </a:lnSpc>
              <a:spcBef>
                <a:spcPts val="0"/>
              </a:spcBef>
              <a:spcAft>
                <a:spcPts val="0"/>
              </a:spcAft>
              <a:buNone/>
              <a:defRPr sz="1300">
                <a:solidFill>
                  <a:schemeClr val="lt1"/>
                </a:solidFill>
              </a:defRPr>
            </a:lvl3pPr>
            <a:lvl4pPr lvl="3" rtl="0">
              <a:lnSpc>
                <a:spcPct val="100000"/>
              </a:lnSpc>
              <a:spcBef>
                <a:spcPts val="0"/>
              </a:spcBef>
              <a:spcAft>
                <a:spcPts val="0"/>
              </a:spcAft>
              <a:buNone/>
              <a:defRPr sz="1300">
                <a:solidFill>
                  <a:schemeClr val="lt1"/>
                </a:solidFill>
              </a:defRPr>
            </a:lvl4pPr>
            <a:lvl5pPr lvl="4" rtl="0">
              <a:lnSpc>
                <a:spcPct val="100000"/>
              </a:lnSpc>
              <a:spcBef>
                <a:spcPts val="0"/>
              </a:spcBef>
              <a:spcAft>
                <a:spcPts val="0"/>
              </a:spcAft>
              <a:buNone/>
              <a:defRPr sz="1300">
                <a:solidFill>
                  <a:schemeClr val="lt1"/>
                </a:solidFill>
              </a:defRPr>
            </a:lvl5pPr>
            <a:lvl6pPr lvl="5" rtl="0">
              <a:lnSpc>
                <a:spcPct val="100000"/>
              </a:lnSpc>
              <a:spcBef>
                <a:spcPts val="0"/>
              </a:spcBef>
              <a:spcAft>
                <a:spcPts val="0"/>
              </a:spcAft>
              <a:buNone/>
              <a:defRPr sz="1300">
                <a:solidFill>
                  <a:schemeClr val="lt1"/>
                </a:solidFill>
              </a:defRPr>
            </a:lvl6pPr>
            <a:lvl7pPr lvl="6" rtl="0">
              <a:lnSpc>
                <a:spcPct val="100000"/>
              </a:lnSpc>
              <a:spcBef>
                <a:spcPts val="0"/>
              </a:spcBef>
              <a:spcAft>
                <a:spcPts val="0"/>
              </a:spcAft>
              <a:buNone/>
              <a:defRPr sz="1300">
                <a:solidFill>
                  <a:schemeClr val="lt1"/>
                </a:solidFill>
              </a:defRPr>
            </a:lvl7pPr>
            <a:lvl8pPr lvl="7" rtl="0">
              <a:lnSpc>
                <a:spcPct val="100000"/>
              </a:lnSpc>
              <a:spcBef>
                <a:spcPts val="0"/>
              </a:spcBef>
              <a:spcAft>
                <a:spcPts val="0"/>
              </a:spcAft>
              <a:buNone/>
              <a:defRPr sz="1300">
                <a:solidFill>
                  <a:schemeClr val="lt1"/>
                </a:solidFill>
              </a:defRPr>
            </a:lvl8pPr>
            <a:lvl9pPr lvl="8" rtl="0">
              <a:lnSpc>
                <a:spcPct val="100000"/>
              </a:lnSpc>
              <a:spcBef>
                <a:spcPts val="0"/>
              </a:spcBef>
              <a:spcAft>
                <a:spcPts val="0"/>
              </a:spcAft>
              <a:buNone/>
              <a:defRPr sz="1300">
                <a:solidFill>
                  <a:schemeClr val="lt1"/>
                </a:solidFill>
              </a:defRPr>
            </a:lvl9pPr>
          </a:lstStyle>
          <a:p>
            <a:endParaRPr/>
          </a:p>
        </p:txBody>
      </p:sp>
      <p:sp>
        <p:nvSpPr>
          <p:cNvPr id="835" name="Google Shape;835;p38"/>
          <p:cNvSpPr txBox="1">
            <a:spLocks noGrp="1"/>
          </p:cNvSpPr>
          <p:nvPr>
            <p:ph type="title" idx="13" hasCustomPrompt="1"/>
          </p:nvPr>
        </p:nvSpPr>
        <p:spPr>
          <a:xfrm>
            <a:off x="1028700" y="2795900"/>
            <a:ext cx="7143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18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6" name="Google Shape;836;p38"/>
          <p:cNvSpPr txBox="1">
            <a:spLocks noGrp="1"/>
          </p:cNvSpPr>
          <p:nvPr>
            <p:ph type="title" idx="14" hasCustomPrompt="1"/>
          </p:nvPr>
        </p:nvSpPr>
        <p:spPr>
          <a:xfrm>
            <a:off x="1028700" y="3617575"/>
            <a:ext cx="7143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18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7" name="Google Shape;837;p38"/>
          <p:cNvSpPr txBox="1">
            <a:spLocks noGrp="1"/>
          </p:cNvSpPr>
          <p:nvPr>
            <p:ph type="title" idx="15"/>
          </p:nvPr>
        </p:nvSpPr>
        <p:spPr>
          <a:xfrm>
            <a:off x="713225" y="389177"/>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A7B17"/>
          </p15:clr>
        </p15:guide>
        <p15:guide id="2" pos="2880">
          <p15:clr>
            <a:srgbClr val="FA7B17"/>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Numbers and text">
  <p:cSld name="CUSTOM_9">
    <p:spTree>
      <p:nvGrpSpPr>
        <p:cNvPr id="1" name="Shape 838"/>
        <p:cNvGrpSpPr/>
        <p:nvPr/>
      </p:nvGrpSpPr>
      <p:grpSpPr>
        <a:xfrm>
          <a:off x="0" y="0"/>
          <a:ext cx="0" cy="0"/>
          <a:chOff x="0" y="0"/>
          <a:chExt cx="0" cy="0"/>
        </a:xfrm>
      </p:grpSpPr>
      <p:sp>
        <p:nvSpPr>
          <p:cNvPr id="839" name="Google Shape;839;p39"/>
          <p:cNvSpPr/>
          <p:nvPr/>
        </p:nvSpPr>
        <p:spPr>
          <a:xfrm>
            <a:off x="-128575" y="657225"/>
            <a:ext cx="9654600" cy="182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9"/>
          <p:cNvSpPr/>
          <p:nvPr/>
        </p:nvSpPr>
        <p:spPr>
          <a:xfrm>
            <a:off x="-255300" y="2809875"/>
            <a:ext cx="9654600" cy="182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1" name="Google Shape;841;p39"/>
          <p:cNvCxnSpPr/>
          <p:nvPr/>
        </p:nvCxnSpPr>
        <p:spPr>
          <a:xfrm>
            <a:off x="-128569" y="3724277"/>
            <a:ext cx="9786900" cy="0"/>
          </a:xfrm>
          <a:prstGeom prst="straightConnector1">
            <a:avLst/>
          </a:prstGeom>
          <a:noFill/>
          <a:ln w="152400" cap="flat" cmpd="sng">
            <a:solidFill>
              <a:schemeClr val="dk2"/>
            </a:solidFill>
            <a:prstDash val="dash"/>
            <a:round/>
            <a:headEnd type="none" w="med" len="med"/>
            <a:tailEnd type="none" w="med" len="med"/>
          </a:ln>
        </p:spPr>
      </p:cxnSp>
      <p:cxnSp>
        <p:nvCxnSpPr>
          <p:cNvPr id="842" name="Google Shape;842;p39"/>
          <p:cNvCxnSpPr/>
          <p:nvPr/>
        </p:nvCxnSpPr>
        <p:spPr>
          <a:xfrm>
            <a:off x="-128569" y="1571627"/>
            <a:ext cx="9786900" cy="0"/>
          </a:xfrm>
          <a:prstGeom prst="straightConnector1">
            <a:avLst/>
          </a:prstGeom>
          <a:noFill/>
          <a:ln w="152400" cap="flat" cmpd="sng">
            <a:solidFill>
              <a:schemeClr val="dk2"/>
            </a:solidFill>
            <a:prstDash val="dash"/>
            <a:round/>
            <a:headEnd type="none" w="med" len="med"/>
            <a:tailEnd type="none" w="med" len="med"/>
          </a:ln>
        </p:spPr>
      </p:cxnSp>
      <p:sp>
        <p:nvSpPr>
          <p:cNvPr id="843" name="Google Shape;843;p39"/>
          <p:cNvSpPr txBox="1">
            <a:spLocks noGrp="1"/>
          </p:cNvSpPr>
          <p:nvPr>
            <p:ph type="title" hasCustomPrompt="1"/>
          </p:nvPr>
        </p:nvSpPr>
        <p:spPr>
          <a:xfrm>
            <a:off x="714600" y="666746"/>
            <a:ext cx="7714800" cy="957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44" name="Google Shape;844;p39"/>
          <p:cNvSpPr txBox="1">
            <a:spLocks noGrp="1"/>
          </p:cNvSpPr>
          <p:nvPr>
            <p:ph type="subTitle" idx="1"/>
          </p:nvPr>
        </p:nvSpPr>
        <p:spPr>
          <a:xfrm>
            <a:off x="1641700" y="1717336"/>
            <a:ext cx="5860200" cy="457200"/>
          </a:xfrm>
          <a:prstGeom prst="rect">
            <a:avLst/>
          </a:prstGeom>
          <a:solidFill>
            <a:schemeClr val="accent1"/>
          </a:solidFill>
        </p:spPr>
        <p:txBody>
          <a:bodyPr spcFirstLastPara="1" wrap="square" lIns="91425" tIns="91425" rIns="91425" bIns="91425" anchor="t" anchorCtr="0">
            <a:noAutofit/>
          </a:bodyPr>
          <a:lstStyle>
            <a:lvl1pPr lvl="0" algn="ctr" rtl="0">
              <a:spcBef>
                <a:spcPts val="0"/>
              </a:spcBef>
              <a:spcAft>
                <a:spcPts val="0"/>
              </a:spcAft>
              <a:buNone/>
              <a:defRPr>
                <a:solidFill>
                  <a:schemeClr val="accent4"/>
                </a:solidFill>
                <a:latin typeface="Krona One"/>
                <a:ea typeface="Krona One"/>
                <a:cs typeface="Krona One"/>
                <a:sym typeface="Krona One"/>
              </a:defRPr>
            </a:lvl1pPr>
            <a:lvl2pPr lvl="1" algn="ctr" rtl="0">
              <a:spcBef>
                <a:spcPts val="1600"/>
              </a:spcBef>
              <a:spcAft>
                <a:spcPts val="0"/>
              </a:spcAft>
              <a:buNone/>
              <a:defRPr>
                <a:solidFill>
                  <a:schemeClr val="accent4"/>
                </a:solidFill>
                <a:latin typeface="Krona One"/>
                <a:ea typeface="Krona One"/>
                <a:cs typeface="Krona One"/>
                <a:sym typeface="Krona One"/>
              </a:defRPr>
            </a:lvl2pPr>
            <a:lvl3pPr lvl="2" algn="ctr" rtl="0">
              <a:spcBef>
                <a:spcPts val="1600"/>
              </a:spcBef>
              <a:spcAft>
                <a:spcPts val="0"/>
              </a:spcAft>
              <a:buNone/>
              <a:defRPr>
                <a:solidFill>
                  <a:schemeClr val="accent4"/>
                </a:solidFill>
                <a:latin typeface="Krona One"/>
                <a:ea typeface="Krona One"/>
                <a:cs typeface="Krona One"/>
                <a:sym typeface="Krona One"/>
              </a:defRPr>
            </a:lvl3pPr>
            <a:lvl4pPr lvl="3" algn="ctr" rtl="0">
              <a:spcBef>
                <a:spcPts val="1600"/>
              </a:spcBef>
              <a:spcAft>
                <a:spcPts val="0"/>
              </a:spcAft>
              <a:buNone/>
              <a:defRPr>
                <a:solidFill>
                  <a:schemeClr val="accent4"/>
                </a:solidFill>
                <a:latin typeface="Krona One"/>
                <a:ea typeface="Krona One"/>
                <a:cs typeface="Krona One"/>
                <a:sym typeface="Krona One"/>
              </a:defRPr>
            </a:lvl4pPr>
            <a:lvl5pPr lvl="4" algn="ctr" rtl="0">
              <a:spcBef>
                <a:spcPts val="1600"/>
              </a:spcBef>
              <a:spcAft>
                <a:spcPts val="0"/>
              </a:spcAft>
              <a:buNone/>
              <a:defRPr>
                <a:solidFill>
                  <a:schemeClr val="accent4"/>
                </a:solidFill>
                <a:latin typeface="Krona One"/>
                <a:ea typeface="Krona One"/>
                <a:cs typeface="Krona One"/>
                <a:sym typeface="Krona One"/>
              </a:defRPr>
            </a:lvl5pPr>
            <a:lvl6pPr lvl="5" algn="ctr" rtl="0">
              <a:spcBef>
                <a:spcPts val="1600"/>
              </a:spcBef>
              <a:spcAft>
                <a:spcPts val="0"/>
              </a:spcAft>
              <a:buNone/>
              <a:defRPr>
                <a:solidFill>
                  <a:schemeClr val="accent4"/>
                </a:solidFill>
                <a:latin typeface="Krona One"/>
                <a:ea typeface="Krona One"/>
                <a:cs typeface="Krona One"/>
                <a:sym typeface="Krona One"/>
              </a:defRPr>
            </a:lvl6pPr>
            <a:lvl7pPr lvl="6" algn="ctr" rtl="0">
              <a:spcBef>
                <a:spcPts val="1600"/>
              </a:spcBef>
              <a:spcAft>
                <a:spcPts val="0"/>
              </a:spcAft>
              <a:buNone/>
              <a:defRPr>
                <a:solidFill>
                  <a:schemeClr val="accent4"/>
                </a:solidFill>
                <a:latin typeface="Krona One"/>
                <a:ea typeface="Krona One"/>
                <a:cs typeface="Krona One"/>
                <a:sym typeface="Krona One"/>
              </a:defRPr>
            </a:lvl7pPr>
            <a:lvl8pPr lvl="7" algn="ctr" rtl="0">
              <a:spcBef>
                <a:spcPts val="1600"/>
              </a:spcBef>
              <a:spcAft>
                <a:spcPts val="0"/>
              </a:spcAft>
              <a:buNone/>
              <a:defRPr>
                <a:solidFill>
                  <a:schemeClr val="accent4"/>
                </a:solidFill>
                <a:latin typeface="Krona One"/>
                <a:ea typeface="Krona One"/>
                <a:cs typeface="Krona One"/>
                <a:sym typeface="Krona One"/>
              </a:defRPr>
            </a:lvl8pPr>
            <a:lvl9pPr lvl="8" algn="ctr" rtl="0">
              <a:spcBef>
                <a:spcPts val="1600"/>
              </a:spcBef>
              <a:spcAft>
                <a:spcPts val="1600"/>
              </a:spcAft>
              <a:buNone/>
              <a:defRPr>
                <a:solidFill>
                  <a:schemeClr val="accent4"/>
                </a:solidFill>
                <a:latin typeface="Krona One"/>
                <a:ea typeface="Krona One"/>
                <a:cs typeface="Krona One"/>
                <a:sym typeface="Krona One"/>
              </a:defRPr>
            </a:lvl9pPr>
          </a:lstStyle>
          <a:p>
            <a:endParaRPr/>
          </a:p>
        </p:txBody>
      </p:sp>
      <p:sp>
        <p:nvSpPr>
          <p:cNvPr id="845" name="Google Shape;845;p39"/>
          <p:cNvSpPr txBox="1">
            <a:spLocks noGrp="1"/>
          </p:cNvSpPr>
          <p:nvPr>
            <p:ph type="title" idx="2" hasCustomPrompt="1"/>
          </p:nvPr>
        </p:nvSpPr>
        <p:spPr>
          <a:xfrm>
            <a:off x="714600" y="2800346"/>
            <a:ext cx="7714800" cy="957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46" name="Google Shape;846;p39"/>
          <p:cNvSpPr txBox="1">
            <a:spLocks noGrp="1"/>
          </p:cNvSpPr>
          <p:nvPr>
            <p:ph type="subTitle" idx="3"/>
          </p:nvPr>
        </p:nvSpPr>
        <p:spPr>
          <a:xfrm>
            <a:off x="1641700" y="3850936"/>
            <a:ext cx="5860200" cy="457200"/>
          </a:xfrm>
          <a:prstGeom prst="rect">
            <a:avLst/>
          </a:prstGeom>
          <a:solidFill>
            <a:schemeClr val="accent1"/>
          </a:solidFill>
        </p:spPr>
        <p:txBody>
          <a:bodyPr spcFirstLastPara="1" wrap="square" lIns="91425" tIns="91425" rIns="91425" bIns="91425" anchor="t" anchorCtr="0">
            <a:noAutofit/>
          </a:bodyPr>
          <a:lstStyle>
            <a:lvl1pPr lvl="0" algn="ctr" rtl="0">
              <a:spcBef>
                <a:spcPts val="0"/>
              </a:spcBef>
              <a:spcAft>
                <a:spcPts val="0"/>
              </a:spcAft>
              <a:buNone/>
              <a:defRPr>
                <a:solidFill>
                  <a:schemeClr val="accent4"/>
                </a:solidFill>
                <a:latin typeface="Krona One"/>
                <a:ea typeface="Krona One"/>
                <a:cs typeface="Krona One"/>
                <a:sym typeface="Krona One"/>
              </a:defRPr>
            </a:lvl1pPr>
            <a:lvl2pPr lvl="1" algn="ctr" rtl="0">
              <a:spcBef>
                <a:spcPts val="1600"/>
              </a:spcBef>
              <a:spcAft>
                <a:spcPts val="0"/>
              </a:spcAft>
              <a:buNone/>
              <a:defRPr>
                <a:solidFill>
                  <a:schemeClr val="accent4"/>
                </a:solidFill>
                <a:latin typeface="Krona One"/>
                <a:ea typeface="Krona One"/>
                <a:cs typeface="Krona One"/>
                <a:sym typeface="Krona One"/>
              </a:defRPr>
            </a:lvl2pPr>
            <a:lvl3pPr lvl="2" algn="ctr" rtl="0">
              <a:spcBef>
                <a:spcPts val="1600"/>
              </a:spcBef>
              <a:spcAft>
                <a:spcPts val="0"/>
              </a:spcAft>
              <a:buNone/>
              <a:defRPr>
                <a:solidFill>
                  <a:schemeClr val="accent4"/>
                </a:solidFill>
                <a:latin typeface="Krona One"/>
                <a:ea typeface="Krona One"/>
                <a:cs typeface="Krona One"/>
                <a:sym typeface="Krona One"/>
              </a:defRPr>
            </a:lvl3pPr>
            <a:lvl4pPr lvl="3" algn="ctr" rtl="0">
              <a:spcBef>
                <a:spcPts val="1600"/>
              </a:spcBef>
              <a:spcAft>
                <a:spcPts val="0"/>
              </a:spcAft>
              <a:buNone/>
              <a:defRPr>
                <a:solidFill>
                  <a:schemeClr val="accent4"/>
                </a:solidFill>
                <a:latin typeface="Krona One"/>
                <a:ea typeface="Krona One"/>
                <a:cs typeface="Krona One"/>
                <a:sym typeface="Krona One"/>
              </a:defRPr>
            </a:lvl4pPr>
            <a:lvl5pPr lvl="4" algn="ctr" rtl="0">
              <a:spcBef>
                <a:spcPts val="1600"/>
              </a:spcBef>
              <a:spcAft>
                <a:spcPts val="0"/>
              </a:spcAft>
              <a:buNone/>
              <a:defRPr>
                <a:solidFill>
                  <a:schemeClr val="accent4"/>
                </a:solidFill>
                <a:latin typeface="Krona One"/>
                <a:ea typeface="Krona One"/>
                <a:cs typeface="Krona One"/>
                <a:sym typeface="Krona One"/>
              </a:defRPr>
            </a:lvl5pPr>
            <a:lvl6pPr lvl="5" algn="ctr" rtl="0">
              <a:spcBef>
                <a:spcPts val="1600"/>
              </a:spcBef>
              <a:spcAft>
                <a:spcPts val="0"/>
              </a:spcAft>
              <a:buNone/>
              <a:defRPr>
                <a:solidFill>
                  <a:schemeClr val="accent4"/>
                </a:solidFill>
                <a:latin typeface="Krona One"/>
                <a:ea typeface="Krona One"/>
                <a:cs typeface="Krona One"/>
                <a:sym typeface="Krona One"/>
              </a:defRPr>
            </a:lvl6pPr>
            <a:lvl7pPr lvl="6" algn="ctr" rtl="0">
              <a:spcBef>
                <a:spcPts val="1600"/>
              </a:spcBef>
              <a:spcAft>
                <a:spcPts val="0"/>
              </a:spcAft>
              <a:buNone/>
              <a:defRPr>
                <a:solidFill>
                  <a:schemeClr val="accent4"/>
                </a:solidFill>
                <a:latin typeface="Krona One"/>
                <a:ea typeface="Krona One"/>
                <a:cs typeface="Krona One"/>
                <a:sym typeface="Krona One"/>
              </a:defRPr>
            </a:lvl7pPr>
            <a:lvl8pPr lvl="7" algn="ctr" rtl="0">
              <a:spcBef>
                <a:spcPts val="1600"/>
              </a:spcBef>
              <a:spcAft>
                <a:spcPts val="0"/>
              </a:spcAft>
              <a:buNone/>
              <a:defRPr>
                <a:solidFill>
                  <a:schemeClr val="accent4"/>
                </a:solidFill>
                <a:latin typeface="Krona One"/>
                <a:ea typeface="Krona One"/>
                <a:cs typeface="Krona One"/>
                <a:sym typeface="Krona One"/>
              </a:defRPr>
            </a:lvl8pPr>
            <a:lvl9pPr lvl="8" algn="ctr" rtl="0">
              <a:spcBef>
                <a:spcPts val="1600"/>
              </a:spcBef>
              <a:spcAft>
                <a:spcPts val="1600"/>
              </a:spcAft>
              <a:buNone/>
              <a:defRPr>
                <a:solidFill>
                  <a:schemeClr val="accent4"/>
                </a:solidFill>
                <a:latin typeface="Krona One"/>
                <a:ea typeface="Krona One"/>
                <a:cs typeface="Krona One"/>
                <a:sym typeface="Krona 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Main point 2">
  <p:cSld name="CUSTOM_10">
    <p:spTree>
      <p:nvGrpSpPr>
        <p:cNvPr id="1" name="Shape 847"/>
        <p:cNvGrpSpPr/>
        <p:nvPr/>
      </p:nvGrpSpPr>
      <p:grpSpPr>
        <a:xfrm>
          <a:off x="0" y="0"/>
          <a:ext cx="0" cy="0"/>
          <a:chOff x="0" y="0"/>
          <a:chExt cx="0" cy="0"/>
        </a:xfrm>
      </p:grpSpPr>
      <p:sp>
        <p:nvSpPr>
          <p:cNvPr id="848" name="Google Shape;848;p40"/>
          <p:cNvSpPr/>
          <p:nvPr/>
        </p:nvSpPr>
        <p:spPr>
          <a:xfrm>
            <a:off x="2750" y="3689923"/>
            <a:ext cx="9144000" cy="1449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9" name="Google Shape;849;p40"/>
          <p:cNvCxnSpPr/>
          <p:nvPr/>
        </p:nvCxnSpPr>
        <p:spPr>
          <a:xfrm>
            <a:off x="79449" y="4519952"/>
            <a:ext cx="9269400" cy="0"/>
          </a:xfrm>
          <a:prstGeom prst="straightConnector1">
            <a:avLst/>
          </a:prstGeom>
          <a:noFill/>
          <a:ln w="152400" cap="flat" cmpd="sng">
            <a:solidFill>
              <a:schemeClr val="dk2"/>
            </a:solidFill>
            <a:prstDash val="dash"/>
            <a:round/>
            <a:headEnd type="none" w="med" len="med"/>
            <a:tailEnd type="none" w="med" len="med"/>
          </a:ln>
        </p:spPr>
      </p:cxnSp>
      <p:sp>
        <p:nvSpPr>
          <p:cNvPr id="850" name="Google Shape;850;p40"/>
          <p:cNvSpPr txBox="1">
            <a:spLocks noGrp="1"/>
          </p:cNvSpPr>
          <p:nvPr>
            <p:ph type="title"/>
          </p:nvPr>
        </p:nvSpPr>
        <p:spPr>
          <a:xfrm>
            <a:off x="838200" y="2476500"/>
            <a:ext cx="7497300" cy="12135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Clr>
                <a:schemeClr val="dk1"/>
              </a:buClr>
              <a:buSzPts val="4800"/>
              <a:buNone/>
              <a:defRPr sz="4600" b="1">
                <a:solidFill>
                  <a:schemeClr val="accen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1"/>
        <p:cNvGrpSpPr/>
        <p:nvPr/>
      </p:nvGrpSpPr>
      <p:grpSpPr>
        <a:xfrm>
          <a:off x="0" y="0"/>
          <a:ext cx="0" cy="0"/>
          <a:chOff x="0" y="0"/>
          <a:chExt cx="0" cy="0"/>
        </a:xfrm>
      </p:grpSpPr>
      <p:sp>
        <p:nvSpPr>
          <p:cNvPr id="42" name="Google Shape;42;p5"/>
          <p:cNvSpPr txBox="1">
            <a:spLocks noGrp="1"/>
          </p:cNvSpPr>
          <p:nvPr>
            <p:ph type="subTitle" idx="1"/>
          </p:nvPr>
        </p:nvSpPr>
        <p:spPr>
          <a:xfrm>
            <a:off x="1941573" y="1855450"/>
            <a:ext cx="2482800" cy="329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a:solidFill>
                  <a:srgbClr val="000000"/>
                </a:solidFill>
                <a:latin typeface="Krona One"/>
                <a:ea typeface="Krona One"/>
                <a:cs typeface="Krona One"/>
                <a:sym typeface="Krona One"/>
              </a:defRPr>
            </a:lvl1pPr>
            <a:lvl2pPr lvl="1">
              <a:lnSpc>
                <a:spcPct val="100000"/>
              </a:lnSpc>
              <a:spcBef>
                <a:spcPts val="0"/>
              </a:spcBef>
              <a:spcAft>
                <a:spcPts val="0"/>
              </a:spcAft>
              <a:buNone/>
              <a:defRPr>
                <a:solidFill>
                  <a:srgbClr val="000000"/>
                </a:solidFill>
                <a:latin typeface="Krona One"/>
                <a:ea typeface="Krona One"/>
                <a:cs typeface="Krona One"/>
                <a:sym typeface="Krona One"/>
              </a:defRPr>
            </a:lvl2pPr>
            <a:lvl3pPr lvl="2">
              <a:lnSpc>
                <a:spcPct val="100000"/>
              </a:lnSpc>
              <a:spcBef>
                <a:spcPts val="0"/>
              </a:spcBef>
              <a:spcAft>
                <a:spcPts val="0"/>
              </a:spcAft>
              <a:buNone/>
              <a:defRPr>
                <a:solidFill>
                  <a:srgbClr val="000000"/>
                </a:solidFill>
                <a:latin typeface="Krona One"/>
                <a:ea typeface="Krona One"/>
                <a:cs typeface="Krona One"/>
                <a:sym typeface="Krona One"/>
              </a:defRPr>
            </a:lvl3pPr>
            <a:lvl4pPr lvl="3">
              <a:lnSpc>
                <a:spcPct val="100000"/>
              </a:lnSpc>
              <a:spcBef>
                <a:spcPts val="0"/>
              </a:spcBef>
              <a:spcAft>
                <a:spcPts val="0"/>
              </a:spcAft>
              <a:buNone/>
              <a:defRPr>
                <a:solidFill>
                  <a:srgbClr val="000000"/>
                </a:solidFill>
                <a:latin typeface="Krona One"/>
                <a:ea typeface="Krona One"/>
                <a:cs typeface="Krona One"/>
                <a:sym typeface="Krona One"/>
              </a:defRPr>
            </a:lvl4pPr>
            <a:lvl5pPr lvl="4">
              <a:lnSpc>
                <a:spcPct val="100000"/>
              </a:lnSpc>
              <a:spcBef>
                <a:spcPts val="0"/>
              </a:spcBef>
              <a:spcAft>
                <a:spcPts val="0"/>
              </a:spcAft>
              <a:buNone/>
              <a:defRPr>
                <a:solidFill>
                  <a:srgbClr val="000000"/>
                </a:solidFill>
                <a:latin typeface="Krona One"/>
                <a:ea typeface="Krona One"/>
                <a:cs typeface="Krona One"/>
                <a:sym typeface="Krona One"/>
              </a:defRPr>
            </a:lvl5pPr>
            <a:lvl6pPr lvl="5">
              <a:lnSpc>
                <a:spcPct val="100000"/>
              </a:lnSpc>
              <a:spcBef>
                <a:spcPts val="0"/>
              </a:spcBef>
              <a:spcAft>
                <a:spcPts val="0"/>
              </a:spcAft>
              <a:buNone/>
              <a:defRPr>
                <a:solidFill>
                  <a:srgbClr val="000000"/>
                </a:solidFill>
                <a:latin typeface="Krona One"/>
                <a:ea typeface="Krona One"/>
                <a:cs typeface="Krona One"/>
                <a:sym typeface="Krona One"/>
              </a:defRPr>
            </a:lvl6pPr>
            <a:lvl7pPr lvl="6">
              <a:lnSpc>
                <a:spcPct val="100000"/>
              </a:lnSpc>
              <a:spcBef>
                <a:spcPts val="0"/>
              </a:spcBef>
              <a:spcAft>
                <a:spcPts val="0"/>
              </a:spcAft>
              <a:buNone/>
              <a:defRPr>
                <a:solidFill>
                  <a:srgbClr val="000000"/>
                </a:solidFill>
                <a:latin typeface="Krona One"/>
                <a:ea typeface="Krona One"/>
                <a:cs typeface="Krona One"/>
                <a:sym typeface="Krona One"/>
              </a:defRPr>
            </a:lvl7pPr>
            <a:lvl8pPr lvl="7">
              <a:lnSpc>
                <a:spcPct val="100000"/>
              </a:lnSpc>
              <a:spcBef>
                <a:spcPts val="0"/>
              </a:spcBef>
              <a:spcAft>
                <a:spcPts val="0"/>
              </a:spcAft>
              <a:buNone/>
              <a:defRPr>
                <a:solidFill>
                  <a:srgbClr val="000000"/>
                </a:solidFill>
                <a:latin typeface="Krona One"/>
                <a:ea typeface="Krona One"/>
                <a:cs typeface="Krona One"/>
                <a:sym typeface="Krona One"/>
              </a:defRPr>
            </a:lvl8pPr>
            <a:lvl9pPr lvl="8">
              <a:lnSpc>
                <a:spcPct val="100000"/>
              </a:lnSpc>
              <a:spcBef>
                <a:spcPts val="0"/>
              </a:spcBef>
              <a:spcAft>
                <a:spcPts val="0"/>
              </a:spcAft>
              <a:buNone/>
              <a:defRPr>
                <a:solidFill>
                  <a:srgbClr val="000000"/>
                </a:solidFill>
                <a:latin typeface="Krona One"/>
                <a:ea typeface="Krona One"/>
                <a:cs typeface="Krona One"/>
                <a:sym typeface="Krona One"/>
              </a:defRPr>
            </a:lvl9pPr>
          </a:lstStyle>
          <a:p>
            <a:endParaRPr/>
          </a:p>
        </p:txBody>
      </p:sp>
      <p:sp>
        <p:nvSpPr>
          <p:cNvPr id="43" name="Google Shape;43;p5"/>
          <p:cNvSpPr txBox="1">
            <a:spLocks noGrp="1"/>
          </p:cNvSpPr>
          <p:nvPr>
            <p:ph type="subTitle" idx="2"/>
          </p:nvPr>
        </p:nvSpPr>
        <p:spPr>
          <a:xfrm>
            <a:off x="1933775" y="2495550"/>
            <a:ext cx="2361600" cy="9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solidFill>
                  <a:schemeClr val="accent4"/>
                </a:solidFill>
              </a:defRPr>
            </a:lvl1pPr>
            <a:lvl2pPr lvl="1" rtl="0">
              <a:lnSpc>
                <a:spcPct val="100000"/>
              </a:lnSpc>
              <a:spcBef>
                <a:spcPts val="0"/>
              </a:spcBef>
              <a:spcAft>
                <a:spcPts val="0"/>
              </a:spcAft>
              <a:buNone/>
              <a:defRPr sz="1200">
                <a:solidFill>
                  <a:schemeClr val="accent4"/>
                </a:solidFill>
              </a:defRPr>
            </a:lvl2pPr>
            <a:lvl3pPr lvl="2" rtl="0">
              <a:lnSpc>
                <a:spcPct val="100000"/>
              </a:lnSpc>
              <a:spcBef>
                <a:spcPts val="0"/>
              </a:spcBef>
              <a:spcAft>
                <a:spcPts val="0"/>
              </a:spcAft>
              <a:buNone/>
              <a:defRPr sz="1200">
                <a:solidFill>
                  <a:schemeClr val="accent4"/>
                </a:solidFill>
              </a:defRPr>
            </a:lvl3pPr>
            <a:lvl4pPr lvl="3" rtl="0">
              <a:lnSpc>
                <a:spcPct val="100000"/>
              </a:lnSpc>
              <a:spcBef>
                <a:spcPts val="0"/>
              </a:spcBef>
              <a:spcAft>
                <a:spcPts val="0"/>
              </a:spcAft>
              <a:buNone/>
              <a:defRPr sz="1200">
                <a:solidFill>
                  <a:schemeClr val="accent4"/>
                </a:solidFill>
              </a:defRPr>
            </a:lvl4pPr>
            <a:lvl5pPr lvl="4" rtl="0">
              <a:lnSpc>
                <a:spcPct val="100000"/>
              </a:lnSpc>
              <a:spcBef>
                <a:spcPts val="0"/>
              </a:spcBef>
              <a:spcAft>
                <a:spcPts val="0"/>
              </a:spcAft>
              <a:buNone/>
              <a:defRPr sz="1200">
                <a:solidFill>
                  <a:schemeClr val="accent4"/>
                </a:solidFill>
              </a:defRPr>
            </a:lvl5pPr>
            <a:lvl6pPr lvl="5" rtl="0">
              <a:lnSpc>
                <a:spcPct val="100000"/>
              </a:lnSpc>
              <a:spcBef>
                <a:spcPts val="0"/>
              </a:spcBef>
              <a:spcAft>
                <a:spcPts val="0"/>
              </a:spcAft>
              <a:buNone/>
              <a:defRPr sz="1200">
                <a:solidFill>
                  <a:schemeClr val="accent4"/>
                </a:solidFill>
              </a:defRPr>
            </a:lvl6pPr>
            <a:lvl7pPr lvl="6" rtl="0">
              <a:lnSpc>
                <a:spcPct val="100000"/>
              </a:lnSpc>
              <a:spcBef>
                <a:spcPts val="0"/>
              </a:spcBef>
              <a:spcAft>
                <a:spcPts val="0"/>
              </a:spcAft>
              <a:buNone/>
              <a:defRPr sz="1200">
                <a:solidFill>
                  <a:schemeClr val="accent4"/>
                </a:solidFill>
              </a:defRPr>
            </a:lvl7pPr>
            <a:lvl8pPr lvl="7" rtl="0">
              <a:lnSpc>
                <a:spcPct val="100000"/>
              </a:lnSpc>
              <a:spcBef>
                <a:spcPts val="0"/>
              </a:spcBef>
              <a:spcAft>
                <a:spcPts val="0"/>
              </a:spcAft>
              <a:buNone/>
              <a:defRPr sz="1200">
                <a:solidFill>
                  <a:schemeClr val="accent4"/>
                </a:solidFill>
              </a:defRPr>
            </a:lvl8pPr>
            <a:lvl9pPr lvl="8" rtl="0">
              <a:lnSpc>
                <a:spcPct val="100000"/>
              </a:lnSpc>
              <a:spcBef>
                <a:spcPts val="0"/>
              </a:spcBef>
              <a:spcAft>
                <a:spcPts val="0"/>
              </a:spcAft>
              <a:buNone/>
              <a:defRPr sz="1200">
                <a:solidFill>
                  <a:schemeClr val="accent4"/>
                </a:solidFill>
              </a:defRPr>
            </a:lvl9pPr>
          </a:lstStyle>
          <a:p>
            <a:endParaRPr/>
          </a:p>
        </p:txBody>
      </p:sp>
      <p:sp>
        <p:nvSpPr>
          <p:cNvPr id="44" name="Google Shape;44;p5"/>
          <p:cNvSpPr txBox="1">
            <a:spLocks noGrp="1"/>
          </p:cNvSpPr>
          <p:nvPr>
            <p:ph type="subTitle" idx="3"/>
          </p:nvPr>
        </p:nvSpPr>
        <p:spPr>
          <a:xfrm>
            <a:off x="5872766" y="1853184"/>
            <a:ext cx="2487300" cy="3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dk1"/>
                </a:solidFill>
                <a:latin typeface="Krona One"/>
                <a:ea typeface="Krona One"/>
                <a:cs typeface="Krona One"/>
                <a:sym typeface="Krona One"/>
              </a:defRPr>
            </a:lvl1pPr>
            <a:lvl2pPr lvl="1" rtl="0">
              <a:lnSpc>
                <a:spcPct val="100000"/>
              </a:lnSpc>
              <a:spcBef>
                <a:spcPts val="0"/>
              </a:spcBef>
              <a:spcAft>
                <a:spcPts val="0"/>
              </a:spcAft>
              <a:buNone/>
              <a:defRPr>
                <a:solidFill>
                  <a:schemeClr val="dk1"/>
                </a:solidFill>
                <a:latin typeface="Krona One"/>
                <a:ea typeface="Krona One"/>
                <a:cs typeface="Krona One"/>
                <a:sym typeface="Krona One"/>
              </a:defRPr>
            </a:lvl2pPr>
            <a:lvl3pPr lvl="2" rtl="0">
              <a:lnSpc>
                <a:spcPct val="100000"/>
              </a:lnSpc>
              <a:spcBef>
                <a:spcPts val="0"/>
              </a:spcBef>
              <a:spcAft>
                <a:spcPts val="0"/>
              </a:spcAft>
              <a:buNone/>
              <a:defRPr>
                <a:solidFill>
                  <a:schemeClr val="dk1"/>
                </a:solidFill>
                <a:latin typeface="Krona One"/>
                <a:ea typeface="Krona One"/>
                <a:cs typeface="Krona One"/>
                <a:sym typeface="Krona One"/>
              </a:defRPr>
            </a:lvl3pPr>
            <a:lvl4pPr lvl="3" rtl="0">
              <a:lnSpc>
                <a:spcPct val="100000"/>
              </a:lnSpc>
              <a:spcBef>
                <a:spcPts val="0"/>
              </a:spcBef>
              <a:spcAft>
                <a:spcPts val="0"/>
              </a:spcAft>
              <a:buNone/>
              <a:defRPr>
                <a:solidFill>
                  <a:schemeClr val="dk1"/>
                </a:solidFill>
                <a:latin typeface="Krona One"/>
                <a:ea typeface="Krona One"/>
                <a:cs typeface="Krona One"/>
                <a:sym typeface="Krona One"/>
              </a:defRPr>
            </a:lvl4pPr>
            <a:lvl5pPr lvl="4" rtl="0">
              <a:lnSpc>
                <a:spcPct val="100000"/>
              </a:lnSpc>
              <a:spcBef>
                <a:spcPts val="0"/>
              </a:spcBef>
              <a:spcAft>
                <a:spcPts val="0"/>
              </a:spcAft>
              <a:buNone/>
              <a:defRPr>
                <a:solidFill>
                  <a:schemeClr val="dk1"/>
                </a:solidFill>
                <a:latin typeface="Krona One"/>
                <a:ea typeface="Krona One"/>
                <a:cs typeface="Krona One"/>
                <a:sym typeface="Krona One"/>
              </a:defRPr>
            </a:lvl5pPr>
            <a:lvl6pPr lvl="5" rtl="0">
              <a:lnSpc>
                <a:spcPct val="100000"/>
              </a:lnSpc>
              <a:spcBef>
                <a:spcPts val="0"/>
              </a:spcBef>
              <a:spcAft>
                <a:spcPts val="0"/>
              </a:spcAft>
              <a:buNone/>
              <a:defRPr>
                <a:solidFill>
                  <a:schemeClr val="dk1"/>
                </a:solidFill>
                <a:latin typeface="Krona One"/>
                <a:ea typeface="Krona One"/>
                <a:cs typeface="Krona One"/>
                <a:sym typeface="Krona One"/>
              </a:defRPr>
            </a:lvl6pPr>
            <a:lvl7pPr lvl="6" rtl="0">
              <a:lnSpc>
                <a:spcPct val="100000"/>
              </a:lnSpc>
              <a:spcBef>
                <a:spcPts val="0"/>
              </a:spcBef>
              <a:spcAft>
                <a:spcPts val="0"/>
              </a:spcAft>
              <a:buNone/>
              <a:defRPr>
                <a:solidFill>
                  <a:schemeClr val="dk1"/>
                </a:solidFill>
                <a:latin typeface="Krona One"/>
                <a:ea typeface="Krona One"/>
                <a:cs typeface="Krona One"/>
                <a:sym typeface="Krona One"/>
              </a:defRPr>
            </a:lvl7pPr>
            <a:lvl8pPr lvl="7" rtl="0">
              <a:lnSpc>
                <a:spcPct val="100000"/>
              </a:lnSpc>
              <a:spcBef>
                <a:spcPts val="0"/>
              </a:spcBef>
              <a:spcAft>
                <a:spcPts val="0"/>
              </a:spcAft>
              <a:buNone/>
              <a:defRPr>
                <a:solidFill>
                  <a:schemeClr val="dk1"/>
                </a:solidFill>
                <a:latin typeface="Krona One"/>
                <a:ea typeface="Krona One"/>
                <a:cs typeface="Krona One"/>
                <a:sym typeface="Krona One"/>
              </a:defRPr>
            </a:lvl8pPr>
            <a:lvl9pPr lvl="8" rtl="0">
              <a:lnSpc>
                <a:spcPct val="100000"/>
              </a:lnSpc>
              <a:spcBef>
                <a:spcPts val="0"/>
              </a:spcBef>
              <a:spcAft>
                <a:spcPts val="0"/>
              </a:spcAft>
              <a:buNone/>
              <a:defRPr>
                <a:solidFill>
                  <a:schemeClr val="dk1"/>
                </a:solidFill>
                <a:latin typeface="Krona One"/>
                <a:ea typeface="Krona One"/>
                <a:cs typeface="Krona One"/>
                <a:sym typeface="Krona One"/>
              </a:defRPr>
            </a:lvl9pPr>
          </a:lstStyle>
          <a:p>
            <a:endParaRPr/>
          </a:p>
        </p:txBody>
      </p:sp>
      <p:sp>
        <p:nvSpPr>
          <p:cNvPr id="45" name="Google Shape;45;p5"/>
          <p:cNvSpPr txBox="1">
            <a:spLocks noGrp="1"/>
          </p:cNvSpPr>
          <p:nvPr>
            <p:ph type="subTitle" idx="4"/>
          </p:nvPr>
        </p:nvSpPr>
        <p:spPr>
          <a:xfrm>
            <a:off x="5872775" y="2492900"/>
            <a:ext cx="2361600" cy="96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solidFill>
                  <a:schemeClr val="accent4"/>
                </a:solidFill>
              </a:defRPr>
            </a:lvl1pPr>
            <a:lvl2pPr lvl="1" rtl="0">
              <a:lnSpc>
                <a:spcPct val="100000"/>
              </a:lnSpc>
              <a:spcBef>
                <a:spcPts val="0"/>
              </a:spcBef>
              <a:spcAft>
                <a:spcPts val="0"/>
              </a:spcAft>
              <a:buNone/>
              <a:defRPr sz="1200">
                <a:solidFill>
                  <a:schemeClr val="accent4"/>
                </a:solidFill>
              </a:defRPr>
            </a:lvl2pPr>
            <a:lvl3pPr lvl="2" rtl="0">
              <a:lnSpc>
                <a:spcPct val="100000"/>
              </a:lnSpc>
              <a:spcBef>
                <a:spcPts val="0"/>
              </a:spcBef>
              <a:spcAft>
                <a:spcPts val="0"/>
              </a:spcAft>
              <a:buNone/>
              <a:defRPr sz="1200">
                <a:solidFill>
                  <a:schemeClr val="accent4"/>
                </a:solidFill>
              </a:defRPr>
            </a:lvl3pPr>
            <a:lvl4pPr lvl="3" rtl="0">
              <a:lnSpc>
                <a:spcPct val="100000"/>
              </a:lnSpc>
              <a:spcBef>
                <a:spcPts val="0"/>
              </a:spcBef>
              <a:spcAft>
                <a:spcPts val="0"/>
              </a:spcAft>
              <a:buNone/>
              <a:defRPr sz="1200">
                <a:solidFill>
                  <a:schemeClr val="accent4"/>
                </a:solidFill>
              </a:defRPr>
            </a:lvl4pPr>
            <a:lvl5pPr lvl="4" rtl="0">
              <a:lnSpc>
                <a:spcPct val="100000"/>
              </a:lnSpc>
              <a:spcBef>
                <a:spcPts val="0"/>
              </a:spcBef>
              <a:spcAft>
                <a:spcPts val="0"/>
              </a:spcAft>
              <a:buNone/>
              <a:defRPr sz="1200">
                <a:solidFill>
                  <a:schemeClr val="accent4"/>
                </a:solidFill>
              </a:defRPr>
            </a:lvl5pPr>
            <a:lvl6pPr lvl="5" rtl="0">
              <a:lnSpc>
                <a:spcPct val="100000"/>
              </a:lnSpc>
              <a:spcBef>
                <a:spcPts val="0"/>
              </a:spcBef>
              <a:spcAft>
                <a:spcPts val="0"/>
              </a:spcAft>
              <a:buNone/>
              <a:defRPr sz="1200">
                <a:solidFill>
                  <a:schemeClr val="accent4"/>
                </a:solidFill>
              </a:defRPr>
            </a:lvl6pPr>
            <a:lvl7pPr lvl="6" rtl="0">
              <a:lnSpc>
                <a:spcPct val="100000"/>
              </a:lnSpc>
              <a:spcBef>
                <a:spcPts val="0"/>
              </a:spcBef>
              <a:spcAft>
                <a:spcPts val="0"/>
              </a:spcAft>
              <a:buNone/>
              <a:defRPr sz="1200">
                <a:solidFill>
                  <a:schemeClr val="accent4"/>
                </a:solidFill>
              </a:defRPr>
            </a:lvl7pPr>
            <a:lvl8pPr lvl="7" rtl="0">
              <a:lnSpc>
                <a:spcPct val="100000"/>
              </a:lnSpc>
              <a:spcBef>
                <a:spcPts val="0"/>
              </a:spcBef>
              <a:spcAft>
                <a:spcPts val="0"/>
              </a:spcAft>
              <a:buNone/>
              <a:defRPr sz="1200">
                <a:solidFill>
                  <a:schemeClr val="accent4"/>
                </a:solidFill>
              </a:defRPr>
            </a:lvl8pPr>
            <a:lvl9pPr lvl="8" rtl="0">
              <a:lnSpc>
                <a:spcPct val="100000"/>
              </a:lnSpc>
              <a:spcBef>
                <a:spcPts val="0"/>
              </a:spcBef>
              <a:spcAft>
                <a:spcPts val="0"/>
              </a:spcAft>
              <a:buNone/>
              <a:defRPr sz="1200">
                <a:solidFill>
                  <a:schemeClr val="accent4"/>
                </a:solidFill>
              </a:defRPr>
            </a:lvl9pPr>
          </a:lstStyle>
          <a:p>
            <a:endParaRPr/>
          </a:p>
        </p:txBody>
      </p:sp>
      <p:sp>
        <p:nvSpPr>
          <p:cNvPr id="46" name="Google Shape;46;p5"/>
          <p:cNvSpPr/>
          <p:nvPr/>
        </p:nvSpPr>
        <p:spPr>
          <a:xfrm rot="10800000">
            <a:off x="5995800" y="0"/>
            <a:ext cx="3148200" cy="1212900"/>
          </a:xfrm>
          <a:prstGeom prst="rtTriangle">
            <a:avLst/>
          </a:prstGeom>
          <a:solidFill>
            <a:schemeClr val="accent4">
              <a:alpha val="32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flipH="1">
            <a:off x="-696609" y="2123275"/>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chemeClr val="accent4">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0" y="4350900"/>
            <a:ext cx="9144000" cy="79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3927875" y="43474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5"/>
          <p:cNvGrpSpPr/>
          <p:nvPr/>
        </p:nvGrpSpPr>
        <p:grpSpPr>
          <a:xfrm>
            <a:off x="3389744" y="4759529"/>
            <a:ext cx="563794" cy="390619"/>
            <a:chOff x="3394506" y="4742861"/>
            <a:chExt cx="563794" cy="390619"/>
          </a:xfrm>
        </p:grpSpPr>
        <p:sp>
          <p:nvSpPr>
            <p:cNvPr id="51" name="Google Shape;51;p5"/>
            <p:cNvSpPr/>
            <p:nvPr/>
          </p:nvSpPr>
          <p:spPr>
            <a:xfrm>
              <a:off x="3570700" y="4742861"/>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3394506" y="49369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53;p5"/>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five columns">
  <p:cSld name="CUSTOM_11">
    <p:spTree>
      <p:nvGrpSpPr>
        <p:cNvPr id="1" name="Shape 851"/>
        <p:cNvGrpSpPr/>
        <p:nvPr/>
      </p:nvGrpSpPr>
      <p:grpSpPr>
        <a:xfrm>
          <a:off x="0" y="0"/>
          <a:ext cx="0" cy="0"/>
          <a:chOff x="0" y="0"/>
          <a:chExt cx="0" cy="0"/>
        </a:xfrm>
      </p:grpSpPr>
      <p:sp>
        <p:nvSpPr>
          <p:cNvPr id="852" name="Google Shape;852;p41"/>
          <p:cNvSpPr/>
          <p:nvPr/>
        </p:nvSpPr>
        <p:spPr>
          <a:xfrm rot="10800000" flipH="1">
            <a:off x="0" y="0"/>
            <a:ext cx="3148200" cy="1212900"/>
          </a:xfrm>
          <a:prstGeom prst="rtTriangle">
            <a:avLst/>
          </a:prstGeom>
          <a:solidFill>
            <a:schemeClr val="accent4">
              <a:alpha val="32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1"/>
          <p:cNvSpPr txBox="1">
            <a:spLocks noGrp="1"/>
          </p:cNvSpPr>
          <p:nvPr>
            <p:ph type="subTitle" idx="1"/>
          </p:nvPr>
        </p:nvSpPr>
        <p:spPr>
          <a:xfrm>
            <a:off x="1150301" y="1726448"/>
            <a:ext cx="1671300" cy="3474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None/>
              <a:defRPr sz="1200">
                <a:solidFill>
                  <a:schemeClr val="lt1"/>
                </a:solidFill>
                <a:latin typeface="Krona One"/>
                <a:ea typeface="Krona One"/>
                <a:cs typeface="Krona One"/>
                <a:sym typeface="Krona One"/>
              </a:defRPr>
            </a:lvl1pPr>
            <a:lvl2pPr lvl="1" algn="ctr" rtl="0">
              <a:spcBef>
                <a:spcPts val="1600"/>
              </a:spcBef>
              <a:spcAft>
                <a:spcPts val="0"/>
              </a:spcAft>
              <a:buNone/>
              <a:defRPr sz="1200">
                <a:solidFill>
                  <a:schemeClr val="lt1"/>
                </a:solidFill>
                <a:latin typeface="Krona One"/>
                <a:ea typeface="Krona One"/>
                <a:cs typeface="Krona One"/>
                <a:sym typeface="Krona One"/>
              </a:defRPr>
            </a:lvl2pPr>
            <a:lvl3pPr lvl="2" algn="ctr" rtl="0">
              <a:spcBef>
                <a:spcPts val="1600"/>
              </a:spcBef>
              <a:spcAft>
                <a:spcPts val="0"/>
              </a:spcAft>
              <a:buNone/>
              <a:defRPr sz="1200">
                <a:solidFill>
                  <a:schemeClr val="lt1"/>
                </a:solidFill>
                <a:latin typeface="Krona One"/>
                <a:ea typeface="Krona One"/>
                <a:cs typeface="Krona One"/>
                <a:sym typeface="Krona One"/>
              </a:defRPr>
            </a:lvl3pPr>
            <a:lvl4pPr lvl="3" algn="ctr" rtl="0">
              <a:spcBef>
                <a:spcPts val="1600"/>
              </a:spcBef>
              <a:spcAft>
                <a:spcPts val="0"/>
              </a:spcAft>
              <a:buNone/>
              <a:defRPr sz="1200">
                <a:solidFill>
                  <a:schemeClr val="lt1"/>
                </a:solidFill>
                <a:latin typeface="Krona One"/>
                <a:ea typeface="Krona One"/>
                <a:cs typeface="Krona One"/>
                <a:sym typeface="Krona One"/>
              </a:defRPr>
            </a:lvl4pPr>
            <a:lvl5pPr lvl="4" algn="ctr" rtl="0">
              <a:spcBef>
                <a:spcPts val="1600"/>
              </a:spcBef>
              <a:spcAft>
                <a:spcPts val="0"/>
              </a:spcAft>
              <a:buNone/>
              <a:defRPr sz="1200">
                <a:solidFill>
                  <a:schemeClr val="lt1"/>
                </a:solidFill>
                <a:latin typeface="Krona One"/>
                <a:ea typeface="Krona One"/>
                <a:cs typeface="Krona One"/>
                <a:sym typeface="Krona One"/>
              </a:defRPr>
            </a:lvl5pPr>
            <a:lvl6pPr lvl="5" algn="ctr" rtl="0">
              <a:spcBef>
                <a:spcPts val="1600"/>
              </a:spcBef>
              <a:spcAft>
                <a:spcPts val="0"/>
              </a:spcAft>
              <a:buNone/>
              <a:defRPr sz="1200">
                <a:solidFill>
                  <a:schemeClr val="lt1"/>
                </a:solidFill>
                <a:latin typeface="Krona One"/>
                <a:ea typeface="Krona One"/>
                <a:cs typeface="Krona One"/>
                <a:sym typeface="Krona One"/>
              </a:defRPr>
            </a:lvl6pPr>
            <a:lvl7pPr lvl="6" algn="ctr" rtl="0">
              <a:spcBef>
                <a:spcPts val="1600"/>
              </a:spcBef>
              <a:spcAft>
                <a:spcPts val="0"/>
              </a:spcAft>
              <a:buNone/>
              <a:defRPr sz="1200">
                <a:solidFill>
                  <a:schemeClr val="lt1"/>
                </a:solidFill>
                <a:latin typeface="Krona One"/>
                <a:ea typeface="Krona One"/>
                <a:cs typeface="Krona One"/>
                <a:sym typeface="Krona One"/>
              </a:defRPr>
            </a:lvl7pPr>
            <a:lvl8pPr lvl="7" algn="ctr" rtl="0">
              <a:spcBef>
                <a:spcPts val="1600"/>
              </a:spcBef>
              <a:spcAft>
                <a:spcPts val="0"/>
              </a:spcAft>
              <a:buNone/>
              <a:defRPr sz="1200">
                <a:solidFill>
                  <a:schemeClr val="lt1"/>
                </a:solidFill>
                <a:latin typeface="Krona One"/>
                <a:ea typeface="Krona One"/>
                <a:cs typeface="Krona One"/>
                <a:sym typeface="Krona One"/>
              </a:defRPr>
            </a:lvl8pPr>
            <a:lvl9pPr lvl="8" algn="ctr" rtl="0">
              <a:spcBef>
                <a:spcPts val="1600"/>
              </a:spcBef>
              <a:spcAft>
                <a:spcPts val="1600"/>
              </a:spcAft>
              <a:buNone/>
              <a:defRPr sz="1200">
                <a:solidFill>
                  <a:schemeClr val="lt1"/>
                </a:solidFill>
                <a:latin typeface="Krona One"/>
                <a:ea typeface="Krona One"/>
                <a:cs typeface="Krona One"/>
                <a:sym typeface="Krona One"/>
              </a:defRPr>
            </a:lvl9pPr>
          </a:lstStyle>
          <a:p>
            <a:endParaRPr/>
          </a:p>
        </p:txBody>
      </p:sp>
      <p:sp>
        <p:nvSpPr>
          <p:cNvPr id="854" name="Google Shape;854;p41"/>
          <p:cNvSpPr txBox="1">
            <a:spLocks noGrp="1"/>
          </p:cNvSpPr>
          <p:nvPr>
            <p:ph type="subTitle" idx="2"/>
          </p:nvPr>
        </p:nvSpPr>
        <p:spPr>
          <a:xfrm>
            <a:off x="3731359" y="1730952"/>
            <a:ext cx="1671300" cy="3384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chemeClr val="lt1"/>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lt1"/>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lt1"/>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lt1"/>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lt1"/>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lt1"/>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lt1"/>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lt1"/>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lt1"/>
                </a:solidFill>
                <a:latin typeface="Krona One"/>
                <a:ea typeface="Krona One"/>
                <a:cs typeface="Krona One"/>
                <a:sym typeface="Krona One"/>
              </a:defRPr>
            </a:lvl9pPr>
          </a:lstStyle>
          <a:p>
            <a:endParaRPr/>
          </a:p>
        </p:txBody>
      </p:sp>
      <p:sp>
        <p:nvSpPr>
          <p:cNvPr id="855" name="Google Shape;855;p41"/>
          <p:cNvSpPr txBox="1">
            <a:spLocks noGrp="1"/>
          </p:cNvSpPr>
          <p:nvPr>
            <p:ph type="subTitle" idx="3"/>
          </p:nvPr>
        </p:nvSpPr>
        <p:spPr>
          <a:xfrm>
            <a:off x="6353955" y="1730952"/>
            <a:ext cx="1671300" cy="3384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chemeClr val="lt1"/>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lt1"/>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lt1"/>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lt1"/>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lt1"/>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lt1"/>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lt1"/>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lt1"/>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lt1"/>
                </a:solidFill>
                <a:latin typeface="Krona One"/>
                <a:ea typeface="Krona One"/>
                <a:cs typeface="Krona One"/>
                <a:sym typeface="Krona One"/>
              </a:defRPr>
            </a:lvl9pPr>
          </a:lstStyle>
          <a:p>
            <a:endParaRPr/>
          </a:p>
        </p:txBody>
      </p:sp>
      <p:sp>
        <p:nvSpPr>
          <p:cNvPr id="856" name="Google Shape;856;p41"/>
          <p:cNvSpPr txBox="1">
            <a:spLocks noGrp="1"/>
          </p:cNvSpPr>
          <p:nvPr>
            <p:ph type="subTitle" idx="4"/>
          </p:nvPr>
        </p:nvSpPr>
        <p:spPr>
          <a:xfrm>
            <a:off x="914201" y="2073732"/>
            <a:ext cx="2092500" cy="6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300">
                <a:solidFill>
                  <a:schemeClr val="lt1"/>
                </a:solidFill>
              </a:defRPr>
            </a:lvl1pPr>
            <a:lvl2pPr lvl="1" algn="ctr" rtl="0">
              <a:lnSpc>
                <a:spcPct val="100000"/>
              </a:lnSpc>
              <a:spcBef>
                <a:spcPts val="0"/>
              </a:spcBef>
              <a:spcAft>
                <a:spcPts val="0"/>
              </a:spcAft>
              <a:buNone/>
              <a:defRPr sz="1300">
                <a:solidFill>
                  <a:schemeClr val="lt1"/>
                </a:solidFill>
              </a:defRPr>
            </a:lvl2pPr>
            <a:lvl3pPr lvl="2" algn="ctr" rtl="0">
              <a:lnSpc>
                <a:spcPct val="100000"/>
              </a:lnSpc>
              <a:spcBef>
                <a:spcPts val="0"/>
              </a:spcBef>
              <a:spcAft>
                <a:spcPts val="0"/>
              </a:spcAft>
              <a:buNone/>
              <a:defRPr sz="1300">
                <a:solidFill>
                  <a:schemeClr val="lt1"/>
                </a:solidFill>
              </a:defRPr>
            </a:lvl3pPr>
            <a:lvl4pPr lvl="3" algn="ctr" rtl="0">
              <a:lnSpc>
                <a:spcPct val="100000"/>
              </a:lnSpc>
              <a:spcBef>
                <a:spcPts val="0"/>
              </a:spcBef>
              <a:spcAft>
                <a:spcPts val="0"/>
              </a:spcAft>
              <a:buNone/>
              <a:defRPr sz="1300">
                <a:solidFill>
                  <a:schemeClr val="lt1"/>
                </a:solidFill>
              </a:defRPr>
            </a:lvl4pPr>
            <a:lvl5pPr lvl="4" algn="ctr" rtl="0">
              <a:lnSpc>
                <a:spcPct val="100000"/>
              </a:lnSpc>
              <a:spcBef>
                <a:spcPts val="0"/>
              </a:spcBef>
              <a:spcAft>
                <a:spcPts val="0"/>
              </a:spcAft>
              <a:buNone/>
              <a:defRPr sz="1300">
                <a:solidFill>
                  <a:schemeClr val="lt1"/>
                </a:solidFill>
              </a:defRPr>
            </a:lvl5pPr>
            <a:lvl6pPr lvl="5" algn="ctr" rtl="0">
              <a:lnSpc>
                <a:spcPct val="100000"/>
              </a:lnSpc>
              <a:spcBef>
                <a:spcPts val="0"/>
              </a:spcBef>
              <a:spcAft>
                <a:spcPts val="0"/>
              </a:spcAft>
              <a:buNone/>
              <a:defRPr sz="1300">
                <a:solidFill>
                  <a:schemeClr val="lt1"/>
                </a:solidFill>
              </a:defRPr>
            </a:lvl6pPr>
            <a:lvl7pPr lvl="6" algn="ctr" rtl="0">
              <a:lnSpc>
                <a:spcPct val="100000"/>
              </a:lnSpc>
              <a:spcBef>
                <a:spcPts val="0"/>
              </a:spcBef>
              <a:spcAft>
                <a:spcPts val="0"/>
              </a:spcAft>
              <a:buNone/>
              <a:defRPr sz="1300">
                <a:solidFill>
                  <a:schemeClr val="lt1"/>
                </a:solidFill>
              </a:defRPr>
            </a:lvl7pPr>
            <a:lvl8pPr lvl="7" algn="ctr" rtl="0">
              <a:lnSpc>
                <a:spcPct val="100000"/>
              </a:lnSpc>
              <a:spcBef>
                <a:spcPts val="0"/>
              </a:spcBef>
              <a:spcAft>
                <a:spcPts val="0"/>
              </a:spcAft>
              <a:buNone/>
              <a:defRPr sz="1300">
                <a:solidFill>
                  <a:schemeClr val="lt1"/>
                </a:solidFill>
              </a:defRPr>
            </a:lvl8pPr>
            <a:lvl9pPr lvl="8" algn="ctr" rtl="0">
              <a:lnSpc>
                <a:spcPct val="100000"/>
              </a:lnSpc>
              <a:spcBef>
                <a:spcPts val="0"/>
              </a:spcBef>
              <a:spcAft>
                <a:spcPts val="0"/>
              </a:spcAft>
              <a:buNone/>
              <a:defRPr sz="1300">
                <a:solidFill>
                  <a:schemeClr val="lt1"/>
                </a:solidFill>
              </a:defRPr>
            </a:lvl9pPr>
          </a:lstStyle>
          <a:p>
            <a:endParaRPr/>
          </a:p>
        </p:txBody>
      </p:sp>
      <p:sp>
        <p:nvSpPr>
          <p:cNvPr id="857" name="Google Shape;857;p41"/>
          <p:cNvSpPr txBox="1">
            <a:spLocks noGrp="1"/>
          </p:cNvSpPr>
          <p:nvPr>
            <p:ph type="subTitle" idx="5"/>
          </p:nvPr>
        </p:nvSpPr>
        <p:spPr>
          <a:xfrm>
            <a:off x="3520799" y="2082928"/>
            <a:ext cx="2092500" cy="6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300">
                <a:solidFill>
                  <a:schemeClr val="lt1"/>
                </a:solidFill>
              </a:defRPr>
            </a:lvl1pPr>
            <a:lvl2pPr lvl="1" algn="ctr" rtl="0">
              <a:lnSpc>
                <a:spcPct val="100000"/>
              </a:lnSpc>
              <a:spcBef>
                <a:spcPts val="0"/>
              </a:spcBef>
              <a:spcAft>
                <a:spcPts val="0"/>
              </a:spcAft>
              <a:buNone/>
              <a:defRPr sz="1300">
                <a:solidFill>
                  <a:schemeClr val="lt1"/>
                </a:solidFill>
              </a:defRPr>
            </a:lvl2pPr>
            <a:lvl3pPr lvl="2" algn="ctr" rtl="0">
              <a:lnSpc>
                <a:spcPct val="100000"/>
              </a:lnSpc>
              <a:spcBef>
                <a:spcPts val="0"/>
              </a:spcBef>
              <a:spcAft>
                <a:spcPts val="0"/>
              </a:spcAft>
              <a:buNone/>
              <a:defRPr sz="1300">
                <a:solidFill>
                  <a:schemeClr val="lt1"/>
                </a:solidFill>
              </a:defRPr>
            </a:lvl3pPr>
            <a:lvl4pPr lvl="3" algn="ctr" rtl="0">
              <a:lnSpc>
                <a:spcPct val="100000"/>
              </a:lnSpc>
              <a:spcBef>
                <a:spcPts val="0"/>
              </a:spcBef>
              <a:spcAft>
                <a:spcPts val="0"/>
              </a:spcAft>
              <a:buNone/>
              <a:defRPr sz="1300">
                <a:solidFill>
                  <a:schemeClr val="lt1"/>
                </a:solidFill>
              </a:defRPr>
            </a:lvl4pPr>
            <a:lvl5pPr lvl="4" algn="ctr" rtl="0">
              <a:lnSpc>
                <a:spcPct val="100000"/>
              </a:lnSpc>
              <a:spcBef>
                <a:spcPts val="0"/>
              </a:spcBef>
              <a:spcAft>
                <a:spcPts val="0"/>
              </a:spcAft>
              <a:buNone/>
              <a:defRPr sz="1300">
                <a:solidFill>
                  <a:schemeClr val="lt1"/>
                </a:solidFill>
              </a:defRPr>
            </a:lvl5pPr>
            <a:lvl6pPr lvl="5" algn="ctr" rtl="0">
              <a:lnSpc>
                <a:spcPct val="100000"/>
              </a:lnSpc>
              <a:spcBef>
                <a:spcPts val="0"/>
              </a:spcBef>
              <a:spcAft>
                <a:spcPts val="0"/>
              </a:spcAft>
              <a:buNone/>
              <a:defRPr sz="1300">
                <a:solidFill>
                  <a:schemeClr val="lt1"/>
                </a:solidFill>
              </a:defRPr>
            </a:lvl6pPr>
            <a:lvl7pPr lvl="6" algn="ctr" rtl="0">
              <a:lnSpc>
                <a:spcPct val="100000"/>
              </a:lnSpc>
              <a:spcBef>
                <a:spcPts val="0"/>
              </a:spcBef>
              <a:spcAft>
                <a:spcPts val="0"/>
              </a:spcAft>
              <a:buNone/>
              <a:defRPr sz="1300">
                <a:solidFill>
                  <a:schemeClr val="lt1"/>
                </a:solidFill>
              </a:defRPr>
            </a:lvl7pPr>
            <a:lvl8pPr lvl="7" algn="ctr" rtl="0">
              <a:lnSpc>
                <a:spcPct val="100000"/>
              </a:lnSpc>
              <a:spcBef>
                <a:spcPts val="0"/>
              </a:spcBef>
              <a:spcAft>
                <a:spcPts val="0"/>
              </a:spcAft>
              <a:buNone/>
              <a:defRPr sz="1300">
                <a:solidFill>
                  <a:schemeClr val="lt1"/>
                </a:solidFill>
              </a:defRPr>
            </a:lvl8pPr>
            <a:lvl9pPr lvl="8" algn="ctr" rtl="0">
              <a:lnSpc>
                <a:spcPct val="100000"/>
              </a:lnSpc>
              <a:spcBef>
                <a:spcPts val="0"/>
              </a:spcBef>
              <a:spcAft>
                <a:spcPts val="0"/>
              </a:spcAft>
              <a:buNone/>
              <a:defRPr sz="1300">
                <a:solidFill>
                  <a:schemeClr val="lt1"/>
                </a:solidFill>
              </a:defRPr>
            </a:lvl9pPr>
          </a:lstStyle>
          <a:p>
            <a:endParaRPr/>
          </a:p>
        </p:txBody>
      </p:sp>
      <p:sp>
        <p:nvSpPr>
          <p:cNvPr id="858" name="Google Shape;858;p41"/>
          <p:cNvSpPr txBox="1">
            <a:spLocks noGrp="1"/>
          </p:cNvSpPr>
          <p:nvPr>
            <p:ph type="subTitle" idx="6"/>
          </p:nvPr>
        </p:nvSpPr>
        <p:spPr>
          <a:xfrm>
            <a:off x="6143355" y="2082928"/>
            <a:ext cx="2092500" cy="6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300">
                <a:solidFill>
                  <a:schemeClr val="lt1"/>
                </a:solidFill>
              </a:defRPr>
            </a:lvl1pPr>
            <a:lvl2pPr lvl="1" algn="ctr" rtl="0">
              <a:lnSpc>
                <a:spcPct val="100000"/>
              </a:lnSpc>
              <a:spcBef>
                <a:spcPts val="0"/>
              </a:spcBef>
              <a:spcAft>
                <a:spcPts val="0"/>
              </a:spcAft>
              <a:buNone/>
              <a:defRPr sz="1300">
                <a:solidFill>
                  <a:schemeClr val="lt1"/>
                </a:solidFill>
              </a:defRPr>
            </a:lvl2pPr>
            <a:lvl3pPr lvl="2" algn="ctr" rtl="0">
              <a:lnSpc>
                <a:spcPct val="100000"/>
              </a:lnSpc>
              <a:spcBef>
                <a:spcPts val="0"/>
              </a:spcBef>
              <a:spcAft>
                <a:spcPts val="0"/>
              </a:spcAft>
              <a:buNone/>
              <a:defRPr sz="1300">
                <a:solidFill>
                  <a:schemeClr val="lt1"/>
                </a:solidFill>
              </a:defRPr>
            </a:lvl3pPr>
            <a:lvl4pPr lvl="3" algn="ctr" rtl="0">
              <a:lnSpc>
                <a:spcPct val="100000"/>
              </a:lnSpc>
              <a:spcBef>
                <a:spcPts val="0"/>
              </a:spcBef>
              <a:spcAft>
                <a:spcPts val="0"/>
              </a:spcAft>
              <a:buNone/>
              <a:defRPr sz="1300">
                <a:solidFill>
                  <a:schemeClr val="lt1"/>
                </a:solidFill>
              </a:defRPr>
            </a:lvl4pPr>
            <a:lvl5pPr lvl="4" algn="ctr" rtl="0">
              <a:lnSpc>
                <a:spcPct val="100000"/>
              </a:lnSpc>
              <a:spcBef>
                <a:spcPts val="0"/>
              </a:spcBef>
              <a:spcAft>
                <a:spcPts val="0"/>
              </a:spcAft>
              <a:buNone/>
              <a:defRPr sz="1300">
                <a:solidFill>
                  <a:schemeClr val="lt1"/>
                </a:solidFill>
              </a:defRPr>
            </a:lvl5pPr>
            <a:lvl6pPr lvl="5" algn="ctr" rtl="0">
              <a:lnSpc>
                <a:spcPct val="100000"/>
              </a:lnSpc>
              <a:spcBef>
                <a:spcPts val="0"/>
              </a:spcBef>
              <a:spcAft>
                <a:spcPts val="0"/>
              </a:spcAft>
              <a:buNone/>
              <a:defRPr sz="1300">
                <a:solidFill>
                  <a:schemeClr val="lt1"/>
                </a:solidFill>
              </a:defRPr>
            </a:lvl6pPr>
            <a:lvl7pPr lvl="6" algn="ctr" rtl="0">
              <a:lnSpc>
                <a:spcPct val="100000"/>
              </a:lnSpc>
              <a:spcBef>
                <a:spcPts val="0"/>
              </a:spcBef>
              <a:spcAft>
                <a:spcPts val="0"/>
              </a:spcAft>
              <a:buNone/>
              <a:defRPr sz="1300">
                <a:solidFill>
                  <a:schemeClr val="lt1"/>
                </a:solidFill>
              </a:defRPr>
            </a:lvl7pPr>
            <a:lvl8pPr lvl="7" algn="ctr" rtl="0">
              <a:lnSpc>
                <a:spcPct val="100000"/>
              </a:lnSpc>
              <a:spcBef>
                <a:spcPts val="0"/>
              </a:spcBef>
              <a:spcAft>
                <a:spcPts val="0"/>
              </a:spcAft>
              <a:buNone/>
              <a:defRPr sz="1300">
                <a:solidFill>
                  <a:schemeClr val="lt1"/>
                </a:solidFill>
              </a:defRPr>
            </a:lvl8pPr>
            <a:lvl9pPr lvl="8" algn="ctr" rtl="0">
              <a:lnSpc>
                <a:spcPct val="100000"/>
              </a:lnSpc>
              <a:spcBef>
                <a:spcPts val="0"/>
              </a:spcBef>
              <a:spcAft>
                <a:spcPts val="0"/>
              </a:spcAft>
              <a:buNone/>
              <a:defRPr sz="1300">
                <a:solidFill>
                  <a:schemeClr val="lt1"/>
                </a:solidFill>
              </a:defRPr>
            </a:lvl9pPr>
          </a:lstStyle>
          <a:p>
            <a:endParaRPr/>
          </a:p>
        </p:txBody>
      </p:sp>
      <p:sp>
        <p:nvSpPr>
          <p:cNvPr id="859" name="Google Shape;859;p41"/>
          <p:cNvSpPr txBox="1">
            <a:spLocks noGrp="1"/>
          </p:cNvSpPr>
          <p:nvPr>
            <p:ph type="subTitle" idx="7"/>
          </p:nvPr>
        </p:nvSpPr>
        <p:spPr>
          <a:xfrm>
            <a:off x="2425034" y="3553815"/>
            <a:ext cx="1671300" cy="3426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chemeClr val="lt1"/>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lt1"/>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lt1"/>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lt1"/>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lt1"/>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lt1"/>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lt1"/>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lt1"/>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lt1"/>
                </a:solidFill>
                <a:latin typeface="Krona One"/>
                <a:ea typeface="Krona One"/>
                <a:cs typeface="Krona One"/>
                <a:sym typeface="Krona One"/>
              </a:defRPr>
            </a:lvl9pPr>
          </a:lstStyle>
          <a:p>
            <a:endParaRPr/>
          </a:p>
        </p:txBody>
      </p:sp>
      <p:sp>
        <p:nvSpPr>
          <p:cNvPr id="860" name="Google Shape;860;p41"/>
          <p:cNvSpPr txBox="1">
            <a:spLocks noGrp="1"/>
          </p:cNvSpPr>
          <p:nvPr>
            <p:ph type="subTitle" idx="8"/>
          </p:nvPr>
        </p:nvSpPr>
        <p:spPr>
          <a:xfrm>
            <a:off x="2214474" y="3902085"/>
            <a:ext cx="2092500" cy="68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300">
                <a:solidFill>
                  <a:schemeClr val="lt1"/>
                </a:solidFill>
              </a:defRPr>
            </a:lvl1pPr>
            <a:lvl2pPr lvl="1" algn="ctr" rtl="0">
              <a:lnSpc>
                <a:spcPct val="100000"/>
              </a:lnSpc>
              <a:spcBef>
                <a:spcPts val="1600"/>
              </a:spcBef>
              <a:spcAft>
                <a:spcPts val="0"/>
              </a:spcAft>
              <a:buNone/>
              <a:defRPr sz="1300">
                <a:solidFill>
                  <a:schemeClr val="lt1"/>
                </a:solidFill>
              </a:defRPr>
            </a:lvl2pPr>
            <a:lvl3pPr lvl="2" algn="ctr" rtl="0">
              <a:lnSpc>
                <a:spcPct val="100000"/>
              </a:lnSpc>
              <a:spcBef>
                <a:spcPts val="1600"/>
              </a:spcBef>
              <a:spcAft>
                <a:spcPts val="0"/>
              </a:spcAft>
              <a:buNone/>
              <a:defRPr sz="1300">
                <a:solidFill>
                  <a:schemeClr val="lt1"/>
                </a:solidFill>
              </a:defRPr>
            </a:lvl3pPr>
            <a:lvl4pPr lvl="3" algn="ctr" rtl="0">
              <a:lnSpc>
                <a:spcPct val="100000"/>
              </a:lnSpc>
              <a:spcBef>
                <a:spcPts val="1600"/>
              </a:spcBef>
              <a:spcAft>
                <a:spcPts val="0"/>
              </a:spcAft>
              <a:buNone/>
              <a:defRPr sz="1300">
                <a:solidFill>
                  <a:schemeClr val="lt1"/>
                </a:solidFill>
              </a:defRPr>
            </a:lvl4pPr>
            <a:lvl5pPr lvl="4" algn="ctr" rtl="0">
              <a:lnSpc>
                <a:spcPct val="100000"/>
              </a:lnSpc>
              <a:spcBef>
                <a:spcPts val="1600"/>
              </a:spcBef>
              <a:spcAft>
                <a:spcPts val="0"/>
              </a:spcAft>
              <a:buNone/>
              <a:defRPr sz="1300">
                <a:solidFill>
                  <a:schemeClr val="lt1"/>
                </a:solidFill>
              </a:defRPr>
            </a:lvl5pPr>
            <a:lvl6pPr lvl="5" algn="ctr" rtl="0">
              <a:lnSpc>
                <a:spcPct val="100000"/>
              </a:lnSpc>
              <a:spcBef>
                <a:spcPts val="1600"/>
              </a:spcBef>
              <a:spcAft>
                <a:spcPts val="0"/>
              </a:spcAft>
              <a:buNone/>
              <a:defRPr sz="1300">
                <a:solidFill>
                  <a:schemeClr val="lt1"/>
                </a:solidFill>
              </a:defRPr>
            </a:lvl6pPr>
            <a:lvl7pPr lvl="6" algn="ctr" rtl="0">
              <a:lnSpc>
                <a:spcPct val="100000"/>
              </a:lnSpc>
              <a:spcBef>
                <a:spcPts val="1600"/>
              </a:spcBef>
              <a:spcAft>
                <a:spcPts val="0"/>
              </a:spcAft>
              <a:buNone/>
              <a:defRPr sz="1300">
                <a:solidFill>
                  <a:schemeClr val="lt1"/>
                </a:solidFill>
              </a:defRPr>
            </a:lvl7pPr>
            <a:lvl8pPr lvl="7" algn="ctr" rtl="0">
              <a:lnSpc>
                <a:spcPct val="100000"/>
              </a:lnSpc>
              <a:spcBef>
                <a:spcPts val="1600"/>
              </a:spcBef>
              <a:spcAft>
                <a:spcPts val="0"/>
              </a:spcAft>
              <a:buNone/>
              <a:defRPr sz="1300">
                <a:solidFill>
                  <a:schemeClr val="lt1"/>
                </a:solidFill>
              </a:defRPr>
            </a:lvl8pPr>
            <a:lvl9pPr lvl="8" algn="ctr" rtl="0">
              <a:lnSpc>
                <a:spcPct val="100000"/>
              </a:lnSpc>
              <a:spcBef>
                <a:spcPts val="1600"/>
              </a:spcBef>
              <a:spcAft>
                <a:spcPts val="1600"/>
              </a:spcAft>
              <a:buNone/>
              <a:defRPr sz="1300">
                <a:solidFill>
                  <a:schemeClr val="lt1"/>
                </a:solidFill>
              </a:defRPr>
            </a:lvl9pPr>
          </a:lstStyle>
          <a:p>
            <a:endParaRPr/>
          </a:p>
        </p:txBody>
      </p:sp>
      <p:sp>
        <p:nvSpPr>
          <p:cNvPr id="861" name="Google Shape;861;p41"/>
          <p:cNvSpPr txBox="1">
            <a:spLocks noGrp="1"/>
          </p:cNvSpPr>
          <p:nvPr>
            <p:ph type="subTitle" idx="9"/>
          </p:nvPr>
        </p:nvSpPr>
        <p:spPr>
          <a:xfrm>
            <a:off x="5047630" y="3553815"/>
            <a:ext cx="1671300" cy="3426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chemeClr val="lt1"/>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lt1"/>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lt1"/>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lt1"/>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lt1"/>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lt1"/>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lt1"/>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lt1"/>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lt1"/>
                </a:solidFill>
                <a:latin typeface="Krona One"/>
                <a:ea typeface="Krona One"/>
                <a:cs typeface="Krona One"/>
                <a:sym typeface="Krona One"/>
              </a:defRPr>
            </a:lvl9pPr>
          </a:lstStyle>
          <a:p>
            <a:endParaRPr/>
          </a:p>
        </p:txBody>
      </p:sp>
      <p:sp>
        <p:nvSpPr>
          <p:cNvPr id="862" name="Google Shape;862;p41"/>
          <p:cNvSpPr txBox="1">
            <a:spLocks noGrp="1"/>
          </p:cNvSpPr>
          <p:nvPr>
            <p:ph type="subTitle" idx="13"/>
          </p:nvPr>
        </p:nvSpPr>
        <p:spPr>
          <a:xfrm>
            <a:off x="4837030" y="3902085"/>
            <a:ext cx="2092500" cy="68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300">
                <a:solidFill>
                  <a:schemeClr val="lt1"/>
                </a:solidFill>
              </a:defRPr>
            </a:lvl1pPr>
            <a:lvl2pPr lvl="1" algn="ctr" rtl="0">
              <a:lnSpc>
                <a:spcPct val="100000"/>
              </a:lnSpc>
              <a:spcBef>
                <a:spcPts val="0"/>
              </a:spcBef>
              <a:spcAft>
                <a:spcPts val="0"/>
              </a:spcAft>
              <a:buNone/>
              <a:defRPr sz="1300">
                <a:solidFill>
                  <a:schemeClr val="lt1"/>
                </a:solidFill>
              </a:defRPr>
            </a:lvl2pPr>
            <a:lvl3pPr lvl="2" algn="ctr" rtl="0">
              <a:lnSpc>
                <a:spcPct val="100000"/>
              </a:lnSpc>
              <a:spcBef>
                <a:spcPts val="0"/>
              </a:spcBef>
              <a:spcAft>
                <a:spcPts val="0"/>
              </a:spcAft>
              <a:buNone/>
              <a:defRPr sz="1300">
                <a:solidFill>
                  <a:schemeClr val="lt1"/>
                </a:solidFill>
              </a:defRPr>
            </a:lvl3pPr>
            <a:lvl4pPr lvl="3" algn="ctr" rtl="0">
              <a:lnSpc>
                <a:spcPct val="100000"/>
              </a:lnSpc>
              <a:spcBef>
                <a:spcPts val="0"/>
              </a:spcBef>
              <a:spcAft>
                <a:spcPts val="0"/>
              </a:spcAft>
              <a:buNone/>
              <a:defRPr sz="1300">
                <a:solidFill>
                  <a:schemeClr val="lt1"/>
                </a:solidFill>
              </a:defRPr>
            </a:lvl4pPr>
            <a:lvl5pPr lvl="4" algn="ctr" rtl="0">
              <a:lnSpc>
                <a:spcPct val="100000"/>
              </a:lnSpc>
              <a:spcBef>
                <a:spcPts val="0"/>
              </a:spcBef>
              <a:spcAft>
                <a:spcPts val="0"/>
              </a:spcAft>
              <a:buNone/>
              <a:defRPr sz="1300">
                <a:solidFill>
                  <a:schemeClr val="lt1"/>
                </a:solidFill>
              </a:defRPr>
            </a:lvl5pPr>
            <a:lvl6pPr lvl="5" algn="ctr" rtl="0">
              <a:lnSpc>
                <a:spcPct val="100000"/>
              </a:lnSpc>
              <a:spcBef>
                <a:spcPts val="0"/>
              </a:spcBef>
              <a:spcAft>
                <a:spcPts val="0"/>
              </a:spcAft>
              <a:buNone/>
              <a:defRPr sz="1300">
                <a:solidFill>
                  <a:schemeClr val="lt1"/>
                </a:solidFill>
              </a:defRPr>
            </a:lvl6pPr>
            <a:lvl7pPr lvl="6" algn="ctr" rtl="0">
              <a:lnSpc>
                <a:spcPct val="100000"/>
              </a:lnSpc>
              <a:spcBef>
                <a:spcPts val="0"/>
              </a:spcBef>
              <a:spcAft>
                <a:spcPts val="0"/>
              </a:spcAft>
              <a:buNone/>
              <a:defRPr sz="1300">
                <a:solidFill>
                  <a:schemeClr val="lt1"/>
                </a:solidFill>
              </a:defRPr>
            </a:lvl7pPr>
            <a:lvl8pPr lvl="7" algn="ctr" rtl="0">
              <a:lnSpc>
                <a:spcPct val="100000"/>
              </a:lnSpc>
              <a:spcBef>
                <a:spcPts val="0"/>
              </a:spcBef>
              <a:spcAft>
                <a:spcPts val="0"/>
              </a:spcAft>
              <a:buNone/>
              <a:defRPr sz="1300">
                <a:solidFill>
                  <a:schemeClr val="lt1"/>
                </a:solidFill>
              </a:defRPr>
            </a:lvl8pPr>
            <a:lvl9pPr lvl="8" algn="ctr" rtl="0">
              <a:lnSpc>
                <a:spcPct val="100000"/>
              </a:lnSpc>
              <a:spcBef>
                <a:spcPts val="0"/>
              </a:spcBef>
              <a:spcAft>
                <a:spcPts val="0"/>
              </a:spcAft>
              <a:buNone/>
              <a:defRPr sz="1300">
                <a:solidFill>
                  <a:schemeClr val="lt1"/>
                </a:solidFill>
              </a:defRPr>
            </a:lvl9pPr>
          </a:lstStyle>
          <a:p>
            <a:endParaRPr/>
          </a:p>
        </p:txBody>
      </p:sp>
      <p:sp>
        <p:nvSpPr>
          <p:cNvPr id="863" name="Google Shape;863;p41"/>
          <p:cNvSpPr/>
          <p:nvPr/>
        </p:nvSpPr>
        <p:spPr>
          <a:xfrm>
            <a:off x="721337" y="4762505"/>
            <a:ext cx="2198700" cy="1844100"/>
          </a:xfrm>
          <a:prstGeom prst="ellipse">
            <a:avLst/>
          </a:prstGeom>
          <a:solidFill>
            <a:schemeClr val="accent4">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1"/>
          <p:cNvSpPr/>
          <p:nvPr/>
        </p:nvSpPr>
        <p:spPr>
          <a:xfrm>
            <a:off x="3445207" y="4762505"/>
            <a:ext cx="2198700" cy="1844100"/>
          </a:xfrm>
          <a:prstGeom prst="ellipse">
            <a:avLst/>
          </a:prstGeom>
          <a:solidFill>
            <a:schemeClr val="accent4">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1"/>
          <p:cNvSpPr/>
          <p:nvPr/>
        </p:nvSpPr>
        <p:spPr>
          <a:xfrm>
            <a:off x="6226749" y="4762505"/>
            <a:ext cx="2198700" cy="1844100"/>
          </a:xfrm>
          <a:prstGeom prst="ellipse">
            <a:avLst/>
          </a:prstGeom>
          <a:solidFill>
            <a:schemeClr val="accent4">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1"/>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hanks and credits">
  <p:cSld name="BLANK_1_1_1_1_1_1_1_1_1_2">
    <p:spTree>
      <p:nvGrpSpPr>
        <p:cNvPr id="1" name="Shape 867"/>
        <p:cNvGrpSpPr/>
        <p:nvPr/>
      </p:nvGrpSpPr>
      <p:grpSpPr>
        <a:xfrm>
          <a:off x="0" y="0"/>
          <a:ext cx="0" cy="0"/>
          <a:chOff x="0" y="0"/>
          <a:chExt cx="0" cy="0"/>
        </a:xfrm>
      </p:grpSpPr>
      <p:sp>
        <p:nvSpPr>
          <p:cNvPr id="868" name="Google Shape;868;p42"/>
          <p:cNvSpPr txBox="1">
            <a:spLocks noGrp="1"/>
          </p:cNvSpPr>
          <p:nvPr>
            <p:ph type="title"/>
          </p:nvPr>
        </p:nvSpPr>
        <p:spPr>
          <a:xfrm>
            <a:off x="713225" y="595581"/>
            <a:ext cx="3871500" cy="9090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5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69" name="Google Shape;869;p42"/>
          <p:cNvSpPr txBox="1">
            <a:spLocks noGrp="1"/>
          </p:cNvSpPr>
          <p:nvPr>
            <p:ph type="subTitle" idx="1"/>
          </p:nvPr>
        </p:nvSpPr>
        <p:spPr>
          <a:xfrm>
            <a:off x="724925" y="1506600"/>
            <a:ext cx="3447300" cy="144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70" name="Google Shape;870;p42"/>
          <p:cNvSpPr txBox="1"/>
          <p:nvPr/>
        </p:nvSpPr>
        <p:spPr>
          <a:xfrm>
            <a:off x="728330" y="3717675"/>
            <a:ext cx="3354000" cy="6390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a:solidFill>
                  <a:schemeClr val="dk2"/>
                </a:solidFill>
                <a:latin typeface="Open Sans"/>
                <a:ea typeface="Open Sans"/>
                <a:cs typeface="Open Sans"/>
                <a:sym typeface="Open Sans"/>
              </a:rPr>
              <a:t>CREDITS: This presentation template was created by </a:t>
            </a:r>
            <a:r>
              <a:rPr lang="en" sz="1000" b="1">
                <a:solidFill>
                  <a:schemeClr val="dk2"/>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000">
                <a:solidFill>
                  <a:schemeClr val="dk2"/>
                </a:solidFill>
                <a:latin typeface="Open Sans"/>
                <a:ea typeface="Open Sans"/>
                <a:cs typeface="Open Sans"/>
                <a:sym typeface="Open Sans"/>
              </a:rPr>
              <a:t>, including icons by </a:t>
            </a:r>
            <a:r>
              <a:rPr lang="en" sz="1000" b="1">
                <a:solidFill>
                  <a:schemeClr val="dk2"/>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000">
                <a:solidFill>
                  <a:schemeClr val="dk2"/>
                </a:solidFill>
                <a:latin typeface="Open Sans"/>
                <a:ea typeface="Open Sans"/>
                <a:cs typeface="Open Sans"/>
                <a:sym typeface="Open Sans"/>
              </a:rPr>
              <a:t>, infographics &amp; images by </a:t>
            </a:r>
            <a:r>
              <a:rPr lang="en" sz="1000" b="1">
                <a:solidFill>
                  <a:schemeClr val="dk2"/>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r>
              <a:rPr lang="en" sz="1000">
                <a:solidFill>
                  <a:schemeClr val="dk2"/>
                </a:solidFill>
                <a:latin typeface="Open Sans"/>
                <a:ea typeface="Open Sans"/>
                <a:cs typeface="Open Sans"/>
                <a:sym typeface="Open Sans"/>
              </a:rPr>
              <a:t> and illustrations by </a:t>
            </a:r>
            <a:r>
              <a:rPr lang="en" sz="1000" b="1">
                <a:solidFill>
                  <a:schemeClr val="dk2"/>
                </a:solidFill>
                <a:uFill>
                  <a:noFill/>
                </a:u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Stories</a:t>
            </a:r>
            <a:endParaRPr sz="1000" b="1">
              <a:solidFill>
                <a:schemeClr val="dk2"/>
              </a:solidFill>
              <a:latin typeface="Open Sans"/>
              <a:ea typeface="Open Sans"/>
              <a:cs typeface="Open Sans"/>
              <a:sym typeface="Open Sans"/>
            </a:endParaRPr>
          </a:p>
          <a:p>
            <a:pPr marL="0" lvl="0" indent="0" algn="l" rtl="0">
              <a:spcBef>
                <a:spcPts val="0"/>
              </a:spcBef>
              <a:spcAft>
                <a:spcPts val="0"/>
              </a:spcAft>
              <a:buNone/>
            </a:pPr>
            <a:endParaRPr sz="1200">
              <a:solidFill>
                <a:schemeClr val="lt1"/>
              </a:solidFill>
              <a:latin typeface="Ubuntu"/>
              <a:ea typeface="Ubuntu"/>
              <a:cs typeface="Ubuntu"/>
              <a:sym typeface="Ubuntu"/>
            </a:endParaRPr>
          </a:p>
          <a:p>
            <a:pPr marL="0" lvl="0" indent="0" algn="l" rtl="0">
              <a:spcBef>
                <a:spcPts val="0"/>
              </a:spcBef>
              <a:spcAft>
                <a:spcPts val="0"/>
              </a:spcAft>
              <a:buNone/>
            </a:pPr>
            <a:endParaRPr sz="1200">
              <a:solidFill>
                <a:schemeClr val="lt1"/>
              </a:solidFill>
              <a:latin typeface="Lato"/>
              <a:ea typeface="Lato"/>
              <a:cs typeface="Lato"/>
              <a:sym typeface="Lato"/>
            </a:endParaRPr>
          </a:p>
          <a:p>
            <a:pPr marL="0" lvl="0" indent="0" algn="l" rtl="0">
              <a:spcBef>
                <a:spcPts val="0"/>
              </a:spcBef>
              <a:spcAft>
                <a:spcPts val="0"/>
              </a:spcAft>
              <a:buNone/>
            </a:pPr>
            <a:endParaRPr sz="1200">
              <a:solidFill>
                <a:schemeClr val="lt1"/>
              </a:solidFill>
              <a:latin typeface="Lato"/>
              <a:ea typeface="Lato"/>
              <a:cs typeface="Lato"/>
              <a:sym typeface="Lato"/>
            </a:endParaRPr>
          </a:p>
        </p:txBody>
      </p:sp>
      <p:sp>
        <p:nvSpPr>
          <p:cNvPr id="871" name="Google Shape;871;p42"/>
          <p:cNvSpPr/>
          <p:nvPr/>
        </p:nvSpPr>
        <p:spPr>
          <a:xfrm>
            <a:off x="4572000" y="525"/>
            <a:ext cx="4571302" cy="5143568"/>
          </a:xfrm>
          <a:custGeom>
            <a:avLst/>
            <a:gdLst/>
            <a:ahLst/>
            <a:cxnLst/>
            <a:rect l="l" t="t" r="r" b="b"/>
            <a:pathLst>
              <a:path w="21460" h="21470" extrusionOk="0">
                <a:moveTo>
                  <a:pt x="0" y="21469"/>
                </a:moveTo>
                <a:lnTo>
                  <a:pt x="21460" y="21469"/>
                </a:lnTo>
                <a:lnTo>
                  <a:pt x="21460" y="1"/>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2"/>
          <p:cNvSpPr/>
          <p:nvPr/>
        </p:nvSpPr>
        <p:spPr>
          <a:xfrm rot="10800000" flipH="1">
            <a:off x="4565676" y="-6062"/>
            <a:ext cx="11334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56" name="Google Shape;56;p6"/>
          <p:cNvSpPr/>
          <p:nvPr/>
        </p:nvSpPr>
        <p:spPr>
          <a:xfrm>
            <a:off x="-55350" y="1337550"/>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chemeClr val="accent4">
              <a:alpha val="206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2750" y="3689923"/>
            <a:ext cx="9144000" cy="1449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 name="Google Shape;58;p6"/>
          <p:cNvCxnSpPr/>
          <p:nvPr/>
        </p:nvCxnSpPr>
        <p:spPr>
          <a:xfrm>
            <a:off x="79449" y="4519952"/>
            <a:ext cx="9269400" cy="0"/>
          </a:xfrm>
          <a:prstGeom prst="straightConnector1">
            <a:avLst/>
          </a:prstGeom>
          <a:noFill/>
          <a:ln w="152400" cap="flat" cmpd="sng">
            <a:solidFill>
              <a:schemeClr val="dk2"/>
            </a:solidFill>
            <a:prstDash val="dash"/>
            <a:round/>
            <a:headEnd type="none" w="med" len="med"/>
            <a:tailEnd type="none" w="med" len="med"/>
          </a:ln>
        </p:spPr>
      </p:cxnSp>
      <p:sp>
        <p:nvSpPr>
          <p:cNvPr id="59" name="Google Shape;59;p6"/>
          <p:cNvSpPr txBox="1">
            <a:spLocks noGrp="1"/>
          </p:cNvSpPr>
          <p:nvPr>
            <p:ph type="title"/>
          </p:nvPr>
        </p:nvSpPr>
        <p:spPr>
          <a:xfrm>
            <a:off x="865625" y="390171"/>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0"/>
        <p:cNvGrpSpPr/>
        <p:nvPr/>
      </p:nvGrpSpPr>
      <p:grpSpPr>
        <a:xfrm>
          <a:off x="0" y="0"/>
          <a:ext cx="0" cy="0"/>
          <a:chOff x="0" y="0"/>
          <a:chExt cx="0" cy="0"/>
        </a:xfrm>
      </p:grpSpPr>
      <p:sp>
        <p:nvSpPr>
          <p:cNvPr id="61" name="Google Shape;61;p7"/>
          <p:cNvSpPr txBox="1">
            <a:spLocks noGrp="1"/>
          </p:cNvSpPr>
          <p:nvPr>
            <p:ph type="title"/>
          </p:nvPr>
        </p:nvSpPr>
        <p:spPr>
          <a:xfrm>
            <a:off x="823425" y="1172875"/>
            <a:ext cx="3353400" cy="5760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2" name="Google Shape;62;p7"/>
          <p:cNvSpPr txBox="1">
            <a:spLocks noGrp="1"/>
          </p:cNvSpPr>
          <p:nvPr>
            <p:ph type="body" idx="1"/>
          </p:nvPr>
        </p:nvSpPr>
        <p:spPr>
          <a:xfrm>
            <a:off x="823425" y="2305325"/>
            <a:ext cx="3070800" cy="16653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a:solidFill>
                  <a:schemeClr val="lt1"/>
                </a:solidFill>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63" name="Google Shape;63;p7"/>
          <p:cNvSpPr/>
          <p:nvPr/>
        </p:nvSpPr>
        <p:spPr>
          <a:xfrm rot="10800000" flipH="1">
            <a:off x="0" y="-75"/>
            <a:ext cx="3148200" cy="1212900"/>
          </a:xfrm>
          <a:prstGeom prst="rtTriangle">
            <a:avLst/>
          </a:prstGeom>
          <a:solidFill>
            <a:schemeClr val="accent4">
              <a:alpha val="32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txBox="1">
            <a:spLocks noGrp="1"/>
          </p:cNvSpPr>
          <p:nvPr>
            <p:ph type="title" idx="2"/>
          </p:nvPr>
        </p:nvSpPr>
        <p:spPr>
          <a:xfrm>
            <a:off x="823425" y="2010475"/>
            <a:ext cx="3070800" cy="3222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2400"/>
              <a:buNone/>
              <a:defRPr sz="12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5"/>
        <p:cNvGrpSpPr/>
        <p:nvPr/>
      </p:nvGrpSpPr>
      <p:grpSpPr>
        <a:xfrm>
          <a:off x="0" y="0"/>
          <a:ext cx="0" cy="0"/>
          <a:chOff x="0" y="0"/>
          <a:chExt cx="0" cy="0"/>
        </a:xfrm>
      </p:grpSpPr>
      <p:sp>
        <p:nvSpPr>
          <p:cNvPr id="66" name="Google Shape;66;p8"/>
          <p:cNvSpPr/>
          <p:nvPr/>
        </p:nvSpPr>
        <p:spPr>
          <a:xfrm flipH="1">
            <a:off x="0" y="-78"/>
            <a:ext cx="9144000" cy="5139000"/>
          </a:xfrm>
          <a:prstGeom prst="rtTriangle">
            <a:avLst/>
          </a:prstGeom>
          <a:solidFill>
            <a:schemeClr val="accent4">
              <a:alpha val="32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8"/>
          <p:cNvGrpSpPr/>
          <p:nvPr/>
        </p:nvGrpSpPr>
        <p:grpSpPr>
          <a:xfrm rot="-748857">
            <a:off x="7388874" y="4089847"/>
            <a:ext cx="2411057" cy="1590264"/>
            <a:chOff x="7513054" y="3864348"/>
            <a:chExt cx="2411225" cy="1590375"/>
          </a:xfrm>
        </p:grpSpPr>
        <p:sp>
          <p:nvSpPr>
            <p:cNvPr id="68" name="Google Shape;68;p8"/>
            <p:cNvSpPr/>
            <p:nvPr/>
          </p:nvSpPr>
          <p:spPr>
            <a:xfrm rot="-1800015">
              <a:off x="7532258" y="4844220"/>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rot="-1800015">
              <a:off x="8828083" y="4109145"/>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8"/>
          <p:cNvSpPr/>
          <p:nvPr/>
        </p:nvSpPr>
        <p:spPr>
          <a:xfrm rot="-2046914">
            <a:off x="-7609053" y="-4105986"/>
            <a:ext cx="10349659" cy="8211979"/>
          </a:xfrm>
          <a:prstGeom prst="ellipse">
            <a:avLst/>
          </a:prstGeom>
          <a:solidFill>
            <a:schemeClr val="accent4">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71;p8"/>
          <p:cNvGrpSpPr/>
          <p:nvPr/>
        </p:nvGrpSpPr>
        <p:grpSpPr>
          <a:xfrm>
            <a:off x="713221" y="551350"/>
            <a:ext cx="7717458" cy="4044300"/>
            <a:chOff x="713225" y="551350"/>
            <a:chExt cx="7980000" cy="4044300"/>
          </a:xfrm>
        </p:grpSpPr>
        <p:sp>
          <p:nvSpPr>
            <p:cNvPr id="72" name="Google Shape;72;p8"/>
            <p:cNvSpPr/>
            <p:nvPr/>
          </p:nvSpPr>
          <p:spPr>
            <a:xfrm>
              <a:off x="713225" y="551350"/>
              <a:ext cx="7980000" cy="4044300"/>
            </a:xfrm>
            <a:prstGeom prst="roundRect">
              <a:avLst>
                <a:gd name="adj" fmla="val 10795"/>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a:off x="1722702" y="551350"/>
              <a:ext cx="6970500" cy="4044300"/>
            </a:xfrm>
            <a:prstGeom prst="roundRect">
              <a:avLst>
                <a:gd name="adj" fmla="val 10795"/>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982850" y="769675"/>
              <a:ext cx="7447932" cy="3567146"/>
            </a:xfrm>
            <a:custGeom>
              <a:avLst/>
              <a:gdLst/>
              <a:ahLst/>
              <a:cxnLst/>
              <a:rect l="l" t="t" r="r" b="b"/>
              <a:pathLst>
                <a:path w="16614" h="8515" extrusionOk="0">
                  <a:moveTo>
                    <a:pt x="572" y="1"/>
                  </a:moveTo>
                  <a:cubicBezTo>
                    <a:pt x="257" y="1"/>
                    <a:pt x="0" y="259"/>
                    <a:pt x="0" y="574"/>
                  </a:cubicBezTo>
                  <a:lnTo>
                    <a:pt x="0" y="7946"/>
                  </a:lnTo>
                  <a:cubicBezTo>
                    <a:pt x="0" y="8261"/>
                    <a:pt x="257" y="8514"/>
                    <a:pt x="572" y="8514"/>
                  </a:cubicBezTo>
                  <a:lnTo>
                    <a:pt x="16040" y="8514"/>
                  </a:lnTo>
                  <a:cubicBezTo>
                    <a:pt x="16355" y="8514"/>
                    <a:pt x="16613" y="8261"/>
                    <a:pt x="16613" y="7946"/>
                  </a:cubicBezTo>
                  <a:lnTo>
                    <a:pt x="16613" y="574"/>
                  </a:lnTo>
                  <a:cubicBezTo>
                    <a:pt x="16613" y="259"/>
                    <a:pt x="16355" y="1"/>
                    <a:pt x="160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982850" y="769675"/>
              <a:ext cx="7447932" cy="861310"/>
            </a:xfrm>
            <a:custGeom>
              <a:avLst/>
              <a:gdLst/>
              <a:ahLst/>
              <a:cxnLst/>
              <a:rect l="l" t="t" r="r" b="b"/>
              <a:pathLst>
                <a:path w="16614" h="2056" extrusionOk="0">
                  <a:moveTo>
                    <a:pt x="572" y="1"/>
                  </a:moveTo>
                  <a:cubicBezTo>
                    <a:pt x="257" y="1"/>
                    <a:pt x="0" y="259"/>
                    <a:pt x="0" y="574"/>
                  </a:cubicBezTo>
                  <a:lnTo>
                    <a:pt x="0" y="2056"/>
                  </a:lnTo>
                  <a:lnTo>
                    <a:pt x="16613" y="2056"/>
                  </a:lnTo>
                  <a:lnTo>
                    <a:pt x="16613" y="574"/>
                  </a:lnTo>
                  <a:cubicBezTo>
                    <a:pt x="16613" y="259"/>
                    <a:pt x="16355" y="1"/>
                    <a:pt x="160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82850" y="3477191"/>
              <a:ext cx="7447932" cy="859634"/>
            </a:xfrm>
            <a:custGeom>
              <a:avLst/>
              <a:gdLst/>
              <a:ahLst/>
              <a:cxnLst/>
              <a:rect l="l" t="t" r="r" b="b"/>
              <a:pathLst>
                <a:path w="16614" h="2052" extrusionOk="0">
                  <a:moveTo>
                    <a:pt x="0" y="1"/>
                  </a:moveTo>
                  <a:lnTo>
                    <a:pt x="0" y="1483"/>
                  </a:lnTo>
                  <a:cubicBezTo>
                    <a:pt x="0" y="1798"/>
                    <a:pt x="257" y="2051"/>
                    <a:pt x="572" y="2051"/>
                  </a:cubicBezTo>
                  <a:lnTo>
                    <a:pt x="16040" y="2051"/>
                  </a:lnTo>
                  <a:cubicBezTo>
                    <a:pt x="16355" y="2051"/>
                    <a:pt x="16613" y="1798"/>
                    <a:pt x="16613" y="1483"/>
                  </a:cubicBezTo>
                  <a:lnTo>
                    <a:pt x="166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2398974" y="1041634"/>
              <a:ext cx="276372" cy="241431"/>
            </a:xfrm>
            <a:custGeom>
              <a:avLst/>
              <a:gdLst/>
              <a:ahLst/>
              <a:cxnLst/>
              <a:rect l="l" t="t" r="r" b="b"/>
              <a:pathLst>
                <a:path w="675" h="680" extrusionOk="0">
                  <a:moveTo>
                    <a:pt x="337" y="0"/>
                  </a:moveTo>
                  <a:cubicBezTo>
                    <a:pt x="151" y="0"/>
                    <a:pt x="0" y="152"/>
                    <a:pt x="0" y="338"/>
                  </a:cubicBezTo>
                  <a:cubicBezTo>
                    <a:pt x="0" y="524"/>
                    <a:pt x="151" y="680"/>
                    <a:pt x="337" y="680"/>
                  </a:cubicBezTo>
                  <a:cubicBezTo>
                    <a:pt x="523" y="680"/>
                    <a:pt x="675" y="524"/>
                    <a:pt x="675" y="338"/>
                  </a:cubicBezTo>
                  <a:cubicBezTo>
                    <a:pt x="675" y="152"/>
                    <a:pt x="523" y="0"/>
                    <a:pt x="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a:off x="2398974" y="3791714"/>
              <a:ext cx="276372" cy="240010"/>
            </a:xfrm>
            <a:custGeom>
              <a:avLst/>
              <a:gdLst/>
              <a:ahLst/>
              <a:cxnLst/>
              <a:rect l="l" t="t" r="r" b="b"/>
              <a:pathLst>
                <a:path w="675" h="676" extrusionOk="0">
                  <a:moveTo>
                    <a:pt x="337" y="1"/>
                  </a:moveTo>
                  <a:cubicBezTo>
                    <a:pt x="151" y="1"/>
                    <a:pt x="0" y="151"/>
                    <a:pt x="0" y="337"/>
                  </a:cubicBezTo>
                  <a:cubicBezTo>
                    <a:pt x="0" y="524"/>
                    <a:pt x="151" y="675"/>
                    <a:pt x="337" y="675"/>
                  </a:cubicBezTo>
                  <a:cubicBezTo>
                    <a:pt x="523" y="675"/>
                    <a:pt x="675" y="524"/>
                    <a:pt x="675" y="337"/>
                  </a:cubicBezTo>
                  <a:cubicBezTo>
                    <a:pt x="675" y="151"/>
                    <a:pt x="523" y="1"/>
                    <a:pt x="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a:off x="6483973" y="1041634"/>
              <a:ext cx="276781" cy="241431"/>
            </a:xfrm>
            <a:custGeom>
              <a:avLst/>
              <a:gdLst/>
              <a:ahLst/>
              <a:cxnLst/>
              <a:rect l="l" t="t" r="r" b="b"/>
              <a:pathLst>
                <a:path w="676" h="680" extrusionOk="0">
                  <a:moveTo>
                    <a:pt x="338" y="0"/>
                  </a:moveTo>
                  <a:cubicBezTo>
                    <a:pt x="151" y="0"/>
                    <a:pt x="0" y="152"/>
                    <a:pt x="0" y="338"/>
                  </a:cubicBezTo>
                  <a:cubicBezTo>
                    <a:pt x="0" y="524"/>
                    <a:pt x="151" y="680"/>
                    <a:pt x="338" y="680"/>
                  </a:cubicBezTo>
                  <a:cubicBezTo>
                    <a:pt x="524" y="680"/>
                    <a:pt x="675" y="524"/>
                    <a:pt x="675" y="338"/>
                  </a:cubicBezTo>
                  <a:cubicBezTo>
                    <a:pt x="675" y="152"/>
                    <a:pt x="524"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a:off x="6483973" y="3791714"/>
              <a:ext cx="276781" cy="240010"/>
            </a:xfrm>
            <a:custGeom>
              <a:avLst/>
              <a:gdLst/>
              <a:ahLst/>
              <a:cxnLst/>
              <a:rect l="l" t="t" r="r" b="b"/>
              <a:pathLst>
                <a:path w="676" h="676" extrusionOk="0">
                  <a:moveTo>
                    <a:pt x="338" y="1"/>
                  </a:moveTo>
                  <a:cubicBezTo>
                    <a:pt x="151" y="1"/>
                    <a:pt x="0" y="151"/>
                    <a:pt x="0" y="337"/>
                  </a:cubicBezTo>
                  <a:cubicBezTo>
                    <a:pt x="0" y="524"/>
                    <a:pt x="151" y="675"/>
                    <a:pt x="338" y="675"/>
                  </a:cubicBezTo>
                  <a:cubicBezTo>
                    <a:pt x="524" y="675"/>
                    <a:pt x="675" y="524"/>
                    <a:pt x="675" y="337"/>
                  </a:cubicBezTo>
                  <a:cubicBezTo>
                    <a:pt x="675" y="151"/>
                    <a:pt x="524" y="1"/>
                    <a:pt x="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a:off x="982859" y="1630567"/>
              <a:ext cx="739849" cy="1847040"/>
            </a:xfrm>
            <a:custGeom>
              <a:avLst/>
              <a:gdLst/>
              <a:ahLst/>
              <a:cxnLst/>
              <a:rect l="l" t="t" r="r" b="b"/>
              <a:pathLst>
                <a:path w="1807" h="4409" extrusionOk="0">
                  <a:moveTo>
                    <a:pt x="0" y="1"/>
                  </a:moveTo>
                  <a:lnTo>
                    <a:pt x="0" y="4409"/>
                  </a:lnTo>
                  <a:lnTo>
                    <a:pt x="1807" y="4409"/>
                  </a:lnTo>
                  <a:lnTo>
                    <a:pt x="1807" y="1"/>
                  </a:lnTo>
                  <a:close/>
                </a:path>
              </a:pathLst>
            </a:custGeom>
            <a:solidFill>
              <a:srgbClr val="DFD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982859" y="3477190"/>
              <a:ext cx="774242" cy="859634"/>
            </a:xfrm>
            <a:custGeom>
              <a:avLst/>
              <a:gdLst/>
              <a:ahLst/>
              <a:cxnLst/>
              <a:rect l="l" t="t" r="r" b="b"/>
              <a:pathLst>
                <a:path w="1891" h="2052" extrusionOk="0">
                  <a:moveTo>
                    <a:pt x="0" y="1"/>
                  </a:moveTo>
                  <a:lnTo>
                    <a:pt x="0" y="1483"/>
                  </a:lnTo>
                  <a:cubicBezTo>
                    <a:pt x="0" y="1785"/>
                    <a:pt x="240" y="2033"/>
                    <a:pt x="537" y="2051"/>
                  </a:cubicBezTo>
                  <a:lnTo>
                    <a:pt x="1891" y="2051"/>
                  </a:lnTo>
                  <a:cubicBezTo>
                    <a:pt x="1838" y="1873"/>
                    <a:pt x="1807" y="1678"/>
                    <a:pt x="1807" y="1483"/>
                  </a:cubicBezTo>
                  <a:lnTo>
                    <a:pt x="18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982859" y="769675"/>
              <a:ext cx="774242" cy="861310"/>
            </a:xfrm>
            <a:custGeom>
              <a:avLst/>
              <a:gdLst/>
              <a:ahLst/>
              <a:cxnLst/>
              <a:rect l="l" t="t" r="r" b="b"/>
              <a:pathLst>
                <a:path w="1891" h="2056" extrusionOk="0">
                  <a:moveTo>
                    <a:pt x="572" y="1"/>
                  </a:moveTo>
                  <a:cubicBezTo>
                    <a:pt x="257" y="1"/>
                    <a:pt x="0" y="259"/>
                    <a:pt x="0" y="574"/>
                  </a:cubicBezTo>
                  <a:lnTo>
                    <a:pt x="0" y="2056"/>
                  </a:lnTo>
                  <a:lnTo>
                    <a:pt x="1807" y="2056"/>
                  </a:lnTo>
                  <a:lnTo>
                    <a:pt x="1807" y="574"/>
                  </a:lnTo>
                  <a:cubicBezTo>
                    <a:pt x="1807" y="374"/>
                    <a:pt x="1838" y="183"/>
                    <a:pt x="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txBox="1">
            <a:spLocks noGrp="1"/>
          </p:cNvSpPr>
          <p:nvPr>
            <p:ph type="title"/>
          </p:nvPr>
        </p:nvSpPr>
        <p:spPr>
          <a:xfrm>
            <a:off x="713250" y="547266"/>
            <a:ext cx="7717500" cy="4044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dk1"/>
              </a:buClr>
              <a:buSzPts val="4800"/>
              <a:buNone/>
              <a:defRPr sz="6300" b="1">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5"/>
        <p:cNvGrpSpPr/>
        <p:nvPr/>
      </p:nvGrpSpPr>
      <p:grpSpPr>
        <a:xfrm>
          <a:off x="0" y="0"/>
          <a:ext cx="0" cy="0"/>
          <a:chOff x="0" y="0"/>
          <a:chExt cx="0" cy="0"/>
        </a:xfrm>
      </p:grpSpPr>
      <p:sp>
        <p:nvSpPr>
          <p:cNvPr id="86" name="Google Shape;86;p9"/>
          <p:cNvSpPr/>
          <p:nvPr/>
        </p:nvSpPr>
        <p:spPr>
          <a:xfrm rot="10800000" flipH="1">
            <a:off x="0" y="-75"/>
            <a:ext cx="3148200" cy="1212900"/>
          </a:xfrm>
          <a:prstGeom prst="rtTriangle">
            <a:avLst/>
          </a:prstGeom>
          <a:solidFill>
            <a:schemeClr val="accent4">
              <a:alpha val="32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rot="-3327516">
            <a:off x="3924457" y="1162298"/>
            <a:ext cx="8724844" cy="3908818"/>
          </a:xfrm>
          <a:prstGeom prst="ellipse">
            <a:avLst/>
          </a:prstGeom>
          <a:solidFill>
            <a:schemeClr val="accent4">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txBox="1">
            <a:spLocks noGrp="1"/>
          </p:cNvSpPr>
          <p:nvPr>
            <p:ph type="title"/>
          </p:nvPr>
        </p:nvSpPr>
        <p:spPr>
          <a:xfrm>
            <a:off x="713228" y="1431480"/>
            <a:ext cx="3858900" cy="576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9" name="Google Shape;89;p9"/>
          <p:cNvSpPr txBox="1">
            <a:spLocks noGrp="1"/>
          </p:cNvSpPr>
          <p:nvPr>
            <p:ph type="subTitle" idx="1"/>
          </p:nvPr>
        </p:nvSpPr>
        <p:spPr>
          <a:xfrm>
            <a:off x="713225" y="1971725"/>
            <a:ext cx="3490200" cy="1947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lt1"/>
                </a:solidFill>
              </a:defRPr>
            </a:lvl1pPr>
            <a:lvl2pPr lvl="1" algn="ctr" rtl="0">
              <a:spcBef>
                <a:spcPts val="1600"/>
              </a:spcBef>
              <a:spcAft>
                <a:spcPts val="0"/>
              </a:spcAft>
              <a:buNone/>
              <a:defRPr sz="1600">
                <a:solidFill>
                  <a:schemeClr val="lt1"/>
                </a:solidFill>
              </a:defRPr>
            </a:lvl2pPr>
            <a:lvl3pPr lvl="2" algn="ctr" rtl="0">
              <a:spcBef>
                <a:spcPts val="1600"/>
              </a:spcBef>
              <a:spcAft>
                <a:spcPts val="0"/>
              </a:spcAft>
              <a:buNone/>
              <a:defRPr sz="1600">
                <a:solidFill>
                  <a:schemeClr val="lt1"/>
                </a:solidFill>
              </a:defRPr>
            </a:lvl3pPr>
            <a:lvl4pPr lvl="3" algn="ctr" rtl="0">
              <a:spcBef>
                <a:spcPts val="1600"/>
              </a:spcBef>
              <a:spcAft>
                <a:spcPts val="0"/>
              </a:spcAft>
              <a:buNone/>
              <a:defRPr sz="1600">
                <a:solidFill>
                  <a:schemeClr val="lt1"/>
                </a:solidFill>
              </a:defRPr>
            </a:lvl4pPr>
            <a:lvl5pPr lvl="4" algn="ctr" rtl="0">
              <a:spcBef>
                <a:spcPts val="1600"/>
              </a:spcBef>
              <a:spcAft>
                <a:spcPts val="0"/>
              </a:spcAft>
              <a:buNone/>
              <a:defRPr sz="1600">
                <a:solidFill>
                  <a:schemeClr val="lt1"/>
                </a:solidFill>
              </a:defRPr>
            </a:lvl5pPr>
            <a:lvl6pPr lvl="5" algn="ctr" rtl="0">
              <a:spcBef>
                <a:spcPts val="1600"/>
              </a:spcBef>
              <a:spcAft>
                <a:spcPts val="0"/>
              </a:spcAft>
              <a:buNone/>
              <a:defRPr sz="1600">
                <a:solidFill>
                  <a:schemeClr val="lt1"/>
                </a:solidFill>
              </a:defRPr>
            </a:lvl6pPr>
            <a:lvl7pPr lvl="6" algn="ctr" rtl="0">
              <a:spcBef>
                <a:spcPts val="1600"/>
              </a:spcBef>
              <a:spcAft>
                <a:spcPts val="0"/>
              </a:spcAft>
              <a:buNone/>
              <a:defRPr sz="1600">
                <a:solidFill>
                  <a:schemeClr val="lt1"/>
                </a:solidFill>
              </a:defRPr>
            </a:lvl7pPr>
            <a:lvl8pPr lvl="7" algn="ctr" rtl="0">
              <a:spcBef>
                <a:spcPts val="1600"/>
              </a:spcBef>
              <a:spcAft>
                <a:spcPts val="0"/>
              </a:spcAft>
              <a:buNone/>
              <a:defRPr sz="1600">
                <a:solidFill>
                  <a:schemeClr val="lt1"/>
                </a:solidFill>
              </a:defRPr>
            </a:lvl8pPr>
            <a:lvl9pPr lvl="8" algn="ctr" rtl="0">
              <a:spcBef>
                <a:spcPts val="1600"/>
              </a:spcBef>
              <a:spcAft>
                <a:spcPts val="1600"/>
              </a:spcAft>
              <a:buNone/>
              <a:defRPr sz="1600">
                <a:solidFill>
                  <a:schemeClr val="l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10"/>
          <p:cNvSpPr/>
          <p:nvPr/>
        </p:nvSpPr>
        <p:spPr>
          <a:xfrm rot="-2046914">
            <a:off x="7154697" y="-1077211"/>
            <a:ext cx="10349659" cy="8211979"/>
          </a:xfrm>
          <a:prstGeom prst="ellipse">
            <a:avLst/>
          </a:pr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93" name="Google Shape;93;p10"/>
          <p:cNvSpPr txBox="1">
            <a:spLocks noGrp="1"/>
          </p:cNvSpPr>
          <p:nvPr>
            <p:ph type="title"/>
          </p:nvPr>
        </p:nvSpPr>
        <p:spPr>
          <a:xfrm>
            <a:off x="2746400" y="2875322"/>
            <a:ext cx="3666000" cy="395700"/>
          </a:xfrm>
          <a:prstGeom prst="rect">
            <a:avLst/>
          </a:prstGeom>
          <a:solidFill>
            <a:schemeClr val="accent1"/>
          </a:solidFill>
        </p:spPr>
        <p:txBody>
          <a:bodyPr spcFirstLastPara="1" wrap="square" lIns="91425" tIns="91425" rIns="91425" bIns="91425" anchor="ctr"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94" name="Google Shape;94;p10"/>
          <p:cNvSpPr txBox="1">
            <a:spLocks noGrp="1"/>
          </p:cNvSpPr>
          <p:nvPr>
            <p:ph type="subTitle" idx="1"/>
          </p:nvPr>
        </p:nvSpPr>
        <p:spPr>
          <a:xfrm>
            <a:off x="1981475" y="1592431"/>
            <a:ext cx="5190900" cy="98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None/>
              <a:defRPr sz="2000">
                <a:solidFill>
                  <a:schemeClr val="lt1"/>
                </a:solidFill>
              </a:defRPr>
            </a:lvl1pPr>
            <a:lvl2pPr lvl="1" algn="ctr">
              <a:lnSpc>
                <a:spcPct val="100000"/>
              </a:lnSpc>
              <a:spcBef>
                <a:spcPts val="1600"/>
              </a:spcBef>
              <a:spcAft>
                <a:spcPts val="0"/>
              </a:spcAft>
              <a:buNone/>
              <a:defRPr sz="2000">
                <a:solidFill>
                  <a:schemeClr val="lt1"/>
                </a:solidFill>
              </a:defRPr>
            </a:lvl2pPr>
            <a:lvl3pPr lvl="2" algn="ctr">
              <a:lnSpc>
                <a:spcPct val="100000"/>
              </a:lnSpc>
              <a:spcBef>
                <a:spcPts val="1600"/>
              </a:spcBef>
              <a:spcAft>
                <a:spcPts val="0"/>
              </a:spcAft>
              <a:buNone/>
              <a:defRPr sz="2000">
                <a:solidFill>
                  <a:schemeClr val="lt1"/>
                </a:solidFill>
              </a:defRPr>
            </a:lvl3pPr>
            <a:lvl4pPr lvl="3" algn="ctr">
              <a:lnSpc>
                <a:spcPct val="100000"/>
              </a:lnSpc>
              <a:spcBef>
                <a:spcPts val="1600"/>
              </a:spcBef>
              <a:spcAft>
                <a:spcPts val="0"/>
              </a:spcAft>
              <a:buNone/>
              <a:defRPr sz="2000">
                <a:solidFill>
                  <a:schemeClr val="lt1"/>
                </a:solidFill>
              </a:defRPr>
            </a:lvl4pPr>
            <a:lvl5pPr lvl="4" algn="ctr">
              <a:lnSpc>
                <a:spcPct val="100000"/>
              </a:lnSpc>
              <a:spcBef>
                <a:spcPts val="1600"/>
              </a:spcBef>
              <a:spcAft>
                <a:spcPts val="0"/>
              </a:spcAft>
              <a:buNone/>
              <a:defRPr sz="2000">
                <a:solidFill>
                  <a:schemeClr val="lt1"/>
                </a:solidFill>
              </a:defRPr>
            </a:lvl5pPr>
            <a:lvl6pPr lvl="5" algn="ctr">
              <a:lnSpc>
                <a:spcPct val="100000"/>
              </a:lnSpc>
              <a:spcBef>
                <a:spcPts val="1600"/>
              </a:spcBef>
              <a:spcAft>
                <a:spcPts val="0"/>
              </a:spcAft>
              <a:buNone/>
              <a:defRPr sz="2000">
                <a:solidFill>
                  <a:schemeClr val="lt1"/>
                </a:solidFill>
              </a:defRPr>
            </a:lvl6pPr>
            <a:lvl7pPr lvl="6" algn="ctr">
              <a:lnSpc>
                <a:spcPct val="100000"/>
              </a:lnSpc>
              <a:spcBef>
                <a:spcPts val="1600"/>
              </a:spcBef>
              <a:spcAft>
                <a:spcPts val="0"/>
              </a:spcAft>
              <a:buNone/>
              <a:defRPr sz="2000">
                <a:solidFill>
                  <a:schemeClr val="lt1"/>
                </a:solidFill>
              </a:defRPr>
            </a:lvl7pPr>
            <a:lvl8pPr lvl="7" algn="ctr">
              <a:lnSpc>
                <a:spcPct val="100000"/>
              </a:lnSpc>
              <a:spcBef>
                <a:spcPts val="1600"/>
              </a:spcBef>
              <a:spcAft>
                <a:spcPts val="0"/>
              </a:spcAft>
              <a:buNone/>
              <a:defRPr sz="2000">
                <a:solidFill>
                  <a:schemeClr val="lt1"/>
                </a:solidFill>
              </a:defRPr>
            </a:lvl8pPr>
            <a:lvl9pPr lvl="8" algn="ctr">
              <a:lnSpc>
                <a:spcPct val="100000"/>
              </a:lnSpc>
              <a:spcBef>
                <a:spcPts val="1600"/>
              </a:spcBef>
              <a:spcAft>
                <a:spcPts val="1600"/>
              </a:spcAft>
              <a:buNone/>
              <a:defRPr sz="2000">
                <a:solidFill>
                  <a:schemeClr val="lt1"/>
                </a:solidFill>
              </a:defRPr>
            </a:lvl9pPr>
          </a:lstStyle>
          <a:p>
            <a:endParaRPr/>
          </a:p>
        </p:txBody>
      </p:sp>
      <p:grpSp>
        <p:nvGrpSpPr>
          <p:cNvPr id="95" name="Google Shape;95;p10"/>
          <p:cNvGrpSpPr/>
          <p:nvPr/>
        </p:nvGrpSpPr>
        <p:grpSpPr>
          <a:xfrm>
            <a:off x="-102401" y="-14864"/>
            <a:ext cx="9351942" cy="1191016"/>
            <a:chOff x="-102401" y="-14864"/>
            <a:chExt cx="9351942" cy="1191016"/>
          </a:xfrm>
        </p:grpSpPr>
        <p:grpSp>
          <p:nvGrpSpPr>
            <p:cNvPr id="96" name="Google Shape;96;p10"/>
            <p:cNvGrpSpPr/>
            <p:nvPr/>
          </p:nvGrpSpPr>
          <p:grpSpPr>
            <a:xfrm>
              <a:off x="-102401" y="-14864"/>
              <a:ext cx="9351942" cy="616900"/>
              <a:chOff x="-210400" y="-1360875"/>
              <a:chExt cx="9351942" cy="888777"/>
            </a:xfrm>
          </p:grpSpPr>
          <p:sp>
            <p:nvSpPr>
              <p:cNvPr id="97" name="Google Shape;97;p10"/>
              <p:cNvSpPr/>
              <p:nvPr/>
            </p:nvSpPr>
            <p:spPr>
              <a:xfrm>
                <a:off x="4309818" y="-678782"/>
                <a:ext cx="317663" cy="206684"/>
              </a:xfrm>
              <a:custGeom>
                <a:avLst/>
                <a:gdLst/>
                <a:ahLst/>
                <a:cxnLst/>
                <a:rect l="l" t="t" r="r" b="b"/>
                <a:pathLst>
                  <a:path w="2242" h="2242" extrusionOk="0">
                    <a:moveTo>
                      <a:pt x="1123" y="1"/>
                    </a:moveTo>
                    <a:cubicBezTo>
                      <a:pt x="507" y="1"/>
                      <a:pt x="1" y="507"/>
                      <a:pt x="1" y="1119"/>
                    </a:cubicBezTo>
                    <a:cubicBezTo>
                      <a:pt x="1" y="1736"/>
                      <a:pt x="507" y="2242"/>
                      <a:pt x="1123" y="2242"/>
                    </a:cubicBezTo>
                    <a:cubicBezTo>
                      <a:pt x="1740" y="2242"/>
                      <a:pt x="2242" y="1736"/>
                      <a:pt x="2242" y="1119"/>
                    </a:cubicBezTo>
                    <a:cubicBezTo>
                      <a:pt x="2242" y="507"/>
                      <a:pt x="1740" y="1"/>
                      <a:pt x="1123" y="1"/>
                    </a:cubicBezTo>
                    <a:close/>
                  </a:path>
                </a:pathLst>
              </a:custGeom>
              <a:solidFill>
                <a:srgbClr val="3E5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0"/>
              <p:cNvSpPr/>
              <p:nvPr/>
            </p:nvSpPr>
            <p:spPr>
              <a:xfrm>
                <a:off x="-201615" y="-1301414"/>
                <a:ext cx="9340748" cy="440288"/>
              </a:xfrm>
              <a:custGeom>
                <a:avLst/>
                <a:gdLst/>
                <a:ahLst/>
                <a:cxnLst/>
                <a:rect l="l" t="t" r="r" b="b"/>
                <a:pathLst>
                  <a:path w="65925" h="4776" extrusionOk="0">
                    <a:moveTo>
                      <a:pt x="0" y="0"/>
                    </a:moveTo>
                    <a:lnTo>
                      <a:pt x="0" y="4775"/>
                    </a:lnTo>
                    <a:lnTo>
                      <a:pt x="65924" y="4775"/>
                    </a:lnTo>
                    <a:lnTo>
                      <a:pt x="659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0"/>
              <p:cNvSpPr/>
              <p:nvPr/>
            </p:nvSpPr>
            <p:spPr>
              <a:xfrm>
                <a:off x="3846929" y="-1220013"/>
                <a:ext cx="1243450" cy="419822"/>
              </a:xfrm>
              <a:custGeom>
                <a:avLst/>
                <a:gdLst/>
                <a:ahLst/>
                <a:cxnLst/>
                <a:rect l="l" t="t" r="r" b="b"/>
                <a:pathLst>
                  <a:path w="8776" h="4554" extrusionOk="0">
                    <a:moveTo>
                      <a:pt x="5" y="0"/>
                    </a:moveTo>
                    <a:cubicBezTo>
                      <a:pt x="5" y="53"/>
                      <a:pt x="1" y="111"/>
                      <a:pt x="1" y="164"/>
                    </a:cubicBezTo>
                    <a:cubicBezTo>
                      <a:pt x="1" y="2588"/>
                      <a:pt x="1967" y="4554"/>
                      <a:pt x="4390" y="4554"/>
                    </a:cubicBezTo>
                    <a:cubicBezTo>
                      <a:pt x="6809" y="4554"/>
                      <a:pt x="8776" y="2588"/>
                      <a:pt x="8776" y="164"/>
                    </a:cubicBezTo>
                    <a:cubicBezTo>
                      <a:pt x="8776" y="111"/>
                      <a:pt x="8776" y="53"/>
                      <a:pt x="8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0"/>
              <p:cNvSpPr/>
              <p:nvPr/>
            </p:nvSpPr>
            <p:spPr>
              <a:xfrm>
                <a:off x="-210400" y="-1360875"/>
                <a:ext cx="9351942" cy="305048"/>
              </a:xfrm>
              <a:custGeom>
                <a:avLst/>
                <a:gdLst/>
                <a:ahLst/>
                <a:cxnLst/>
                <a:rect l="l" t="t" r="r" b="b"/>
                <a:pathLst>
                  <a:path w="66004" h="3309" extrusionOk="0">
                    <a:moveTo>
                      <a:pt x="1" y="1"/>
                    </a:moveTo>
                    <a:lnTo>
                      <a:pt x="1" y="3308"/>
                    </a:lnTo>
                    <a:lnTo>
                      <a:pt x="66003" y="3308"/>
                    </a:lnTo>
                    <a:lnTo>
                      <a:pt x="66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0"/>
            <p:cNvSpPr/>
            <p:nvPr/>
          </p:nvSpPr>
          <p:spPr>
            <a:xfrm>
              <a:off x="3398400" y="360475"/>
              <a:ext cx="2384192" cy="772136"/>
            </a:xfrm>
            <a:custGeom>
              <a:avLst/>
              <a:gdLst/>
              <a:ahLst/>
              <a:cxnLst/>
              <a:rect l="l" t="t" r="r" b="b"/>
              <a:pathLst>
                <a:path w="18335" h="7785" extrusionOk="0">
                  <a:moveTo>
                    <a:pt x="2552" y="0"/>
                  </a:moveTo>
                  <a:cubicBezTo>
                    <a:pt x="1149" y="0"/>
                    <a:pt x="0" y="1150"/>
                    <a:pt x="0" y="2552"/>
                  </a:cubicBezTo>
                  <a:lnTo>
                    <a:pt x="0" y="5140"/>
                  </a:lnTo>
                  <a:cubicBezTo>
                    <a:pt x="0" y="6595"/>
                    <a:pt x="1189" y="7785"/>
                    <a:pt x="2641" y="7785"/>
                  </a:cubicBezTo>
                  <a:lnTo>
                    <a:pt x="15628" y="7785"/>
                  </a:lnTo>
                  <a:cubicBezTo>
                    <a:pt x="17119" y="7785"/>
                    <a:pt x="18334" y="6564"/>
                    <a:pt x="18334" y="5073"/>
                  </a:cubicBezTo>
                  <a:lnTo>
                    <a:pt x="18334" y="2552"/>
                  </a:lnTo>
                  <a:cubicBezTo>
                    <a:pt x="18334" y="1150"/>
                    <a:pt x="17189" y="0"/>
                    <a:pt x="15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a:off x="3572645" y="460848"/>
              <a:ext cx="2078349" cy="570994"/>
            </a:xfrm>
            <a:custGeom>
              <a:avLst/>
              <a:gdLst/>
              <a:ahLst/>
              <a:cxnLst/>
              <a:rect l="l" t="t" r="r" b="b"/>
              <a:pathLst>
                <a:path w="15983" h="5757" extrusionOk="0">
                  <a:moveTo>
                    <a:pt x="1434" y="0"/>
                  </a:moveTo>
                  <a:cubicBezTo>
                    <a:pt x="644" y="0"/>
                    <a:pt x="0" y="644"/>
                    <a:pt x="0" y="1433"/>
                  </a:cubicBezTo>
                  <a:lnTo>
                    <a:pt x="0" y="4256"/>
                  </a:lnTo>
                  <a:cubicBezTo>
                    <a:pt x="0" y="5081"/>
                    <a:pt x="680" y="5757"/>
                    <a:pt x="1505" y="5757"/>
                  </a:cubicBezTo>
                  <a:lnTo>
                    <a:pt x="14425" y="5757"/>
                  </a:lnTo>
                  <a:cubicBezTo>
                    <a:pt x="15282" y="5757"/>
                    <a:pt x="15983" y="5055"/>
                    <a:pt x="15983" y="4198"/>
                  </a:cubicBezTo>
                  <a:lnTo>
                    <a:pt x="15983" y="1433"/>
                  </a:lnTo>
                  <a:cubicBezTo>
                    <a:pt x="15983" y="644"/>
                    <a:pt x="15339" y="0"/>
                    <a:pt x="14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0"/>
            <p:cNvSpPr/>
            <p:nvPr/>
          </p:nvSpPr>
          <p:spPr>
            <a:xfrm>
              <a:off x="3572645" y="460848"/>
              <a:ext cx="1456262" cy="460108"/>
            </a:xfrm>
            <a:custGeom>
              <a:avLst/>
              <a:gdLst/>
              <a:ahLst/>
              <a:cxnLst/>
              <a:rect l="l" t="t" r="r" b="b"/>
              <a:pathLst>
                <a:path w="11199" h="4639" extrusionOk="0">
                  <a:moveTo>
                    <a:pt x="1985" y="0"/>
                  </a:moveTo>
                  <a:cubicBezTo>
                    <a:pt x="893" y="0"/>
                    <a:pt x="0" y="892"/>
                    <a:pt x="0" y="1984"/>
                  </a:cubicBezTo>
                  <a:lnTo>
                    <a:pt x="0" y="3244"/>
                  </a:lnTo>
                  <a:cubicBezTo>
                    <a:pt x="0" y="3746"/>
                    <a:pt x="151" y="4216"/>
                    <a:pt x="413" y="4612"/>
                  </a:cubicBezTo>
                  <a:cubicBezTo>
                    <a:pt x="691" y="4630"/>
                    <a:pt x="969" y="4639"/>
                    <a:pt x="1247" y="4639"/>
                  </a:cubicBezTo>
                  <a:cubicBezTo>
                    <a:pt x="5030" y="4639"/>
                    <a:pt x="8792" y="2964"/>
                    <a:pt x="11199" y="0"/>
                  </a:cubicBezTo>
                  <a:close/>
                </a:path>
              </a:pathLst>
            </a:custGeom>
            <a:solidFill>
              <a:schemeClr val="accent3">
                <a:alpha val="530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0"/>
            <p:cNvSpPr/>
            <p:nvPr/>
          </p:nvSpPr>
          <p:spPr>
            <a:xfrm>
              <a:off x="4164689" y="979770"/>
              <a:ext cx="851989" cy="196381"/>
            </a:xfrm>
            <a:custGeom>
              <a:avLst/>
              <a:gdLst/>
              <a:ahLst/>
              <a:cxnLst/>
              <a:rect l="l" t="t" r="r" b="b"/>
              <a:pathLst>
                <a:path w="6552" h="1980" extrusionOk="0">
                  <a:moveTo>
                    <a:pt x="986" y="1"/>
                  </a:moveTo>
                  <a:cubicBezTo>
                    <a:pt x="445" y="1"/>
                    <a:pt x="1" y="445"/>
                    <a:pt x="1" y="990"/>
                  </a:cubicBezTo>
                  <a:cubicBezTo>
                    <a:pt x="1" y="1532"/>
                    <a:pt x="445" y="1980"/>
                    <a:pt x="986" y="1980"/>
                  </a:cubicBezTo>
                  <a:lnTo>
                    <a:pt x="5562" y="1980"/>
                  </a:lnTo>
                  <a:cubicBezTo>
                    <a:pt x="6103" y="1980"/>
                    <a:pt x="6552" y="1532"/>
                    <a:pt x="6552" y="990"/>
                  </a:cubicBezTo>
                  <a:cubicBezTo>
                    <a:pt x="6552" y="445"/>
                    <a:pt x="6103" y="1"/>
                    <a:pt x="5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a:off x="4292902" y="1040966"/>
              <a:ext cx="97656" cy="73990"/>
            </a:xfrm>
            <a:custGeom>
              <a:avLst/>
              <a:gdLst/>
              <a:ahLst/>
              <a:cxnLst/>
              <a:rect l="l" t="t" r="r" b="b"/>
              <a:pathLst>
                <a:path w="751" h="746" extrusionOk="0">
                  <a:moveTo>
                    <a:pt x="377" y="0"/>
                  </a:moveTo>
                  <a:cubicBezTo>
                    <a:pt x="169" y="0"/>
                    <a:pt x="0" y="164"/>
                    <a:pt x="0" y="373"/>
                  </a:cubicBezTo>
                  <a:cubicBezTo>
                    <a:pt x="0" y="578"/>
                    <a:pt x="169" y="746"/>
                    <a:pt x="377" y="746"/>
                  </a:cubicBezTo>
                  <a:cubicBezTo>
                    <a:pt x="582" y="746"/>
                    <a:pt x="750" y="578"/>
                    <a:pt x="750" y="373"/>
                  </a:cubicBezTo>
                  <a:cubicBezTo>
                    <a:pt x="750" y="164"/>
                    <a:pt x="582" y="0"/>
                    <a:pt x="3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10"/>
          <p:cNvGrpSpPr/>
          <p:nvPr/>
        </p:nvGrpSpPr>
        <p:grpSpPr>
          <a:xfrm>
            <a:off x="100" y="3246656"/>
            <a:ext cx="9143942" cy="2459741"/>
            <a:chOff x="100" y="3246656"/>
            <a:chExt cx="9143942" cy="2459741"/>
          </a:xfrm>
        </p:grpSpPr>
        <p:sp>
          <p:nvSpPr>
            <p:cNvPr id="107" name="Google Shape;107;p10"/>
            <p:cNvSpPr/>
            <p:nvPr/>
          </p:nvSpPr>
          <p:spPr>
            <a:xfrm>
              <a:off x="8520133" y="5260606"/>
              <a:ext cx="622097" cy="59621"/>
            </a:xfrm>
            <a:custGeom>
              <a:avLst/>
              <a:gdLst/>
              <a:ahLst/>
              <a:cxnLst/>
              <a:rect l="l" t="t" r="r" b="b"/>
              <a:pathLst>
                <a:path w="4489" h="570" extrusionOk="0">
                  <a:moveTo>
                    <a:pt x="285" y="0"/>
                  </a:moveTo>
                  <a:cubicBezTo>
                    <a:pt x="130" y="0"/>
                    <a:pt x="1" y="129"/>
                    <a:pt x="1" y="285"/>
                  </a:cubicBezTo>
                  <a:cubicBezTo>
                    <a:pt x="1" y="440"/>
                    <a:pt x="130" y="569"/>
                    <a:pt x="285" y="569"/>
                  </a:cubicBezTo>
                  <a:lnTo>
                    <a:pt x="4488" y="569"/>
                  </a:lnTo>
                  <a:lnTo>
                    <a:pt x="44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6113337" y="5183173"/>
              <a:ext cx="2112561" cy="411312"/>
            </a:xfrm>
            <a:custGeom>
              <a:avLst/>
              <a:gdLst/>
              <a:ahLst/>
              <a:cxnLst/>
              <a:rect l="l" t="t" r="r" b="b"/>
              <a:pathLst>
                <a:path w="14910" h="2903" extrusionOk="0">
                  <a:moveTo>
                    <a:pt x="1452" y="0"/>
                  </a:moveTo>
                  <a:cubicBezTo>
                    <a:pt x="658" y="0"/>
                    <a:pt x="1" y="652"/>
                    <a:pt x="1" y="1451"/>
                  </a:cubicBezTo>
                  <a:cubicBezTo>
                    <a:pt x="1" y="2250"/>
                    <a:pt x="658" y="2903"/>
                    <a:pt x="1452" y="2903"/>
                  </a:cubicBezTo>
                  <a:lnTo>
                    <a:pt x="13458" y="2903"/>
                  </a:lnTo>
                  <a:cubicBezTo>
                    <a:pt x="14257" y="2903"/>
                    <a:pt x="14910" y="2250"/>
                    <a:pt x="14910" y="1451"/>
                  </a:cubicBezTo>
                  <a:cubicBezTo>
                    <a:pt x="14910" y="652"/>
                    <a:pt x="14257" y="0"/>
                    <a:pt x="13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a:off x="6926473" y="5350929"/>
              <a:ext cx="486271" cy="74951"/>
            </a:xfrm>
            <a:custGeom>
              <a:avLst/>
              <a:gdLst/>
              <a:ahLst/>
              <a:cxnLst/>
              <a:rect l="l" t="t" r="r" b="b"/>
              <a:pathLst>
                <a:path w="3432" h="529" extrusionOk="0">
                  <a:moveTo>
                    <a:pt x="266" y="1"/>
                  </a:moveTo>
                  <a:cubicBezTo>
                    <a:pt x="121" y="1"/>
                    <a:pt x="0" y="121"/>
                    <a:pt x="0" y="267"/>
                  </a:cubicBezTo>
                  <a:cubicBezTo>
                    <a:pt x="0" y="410"/>
                    <a:pt x="121" y="529"/>
                    <a:pt x="266" y="529"/>
                  </a:cubicBezTo>
                  <a:lnTo>
                    <a:pt x="3169" y="529"/>
                  </a:lnTo>
                  <a:cubicBezTo>
                    <a:pt x="3312" y="529"/>
                    <a:pt x="3431" y="410"/>
                    <a:pt x="3431" y="267"/>
                  </a:cubicBezTo>
                  <a:cubicBezTo>
                    <a:pt x="3431" y="121"/>
                    <a:pt x="3312" y="1"/>
                    <a:pt x="3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10"/>
            <p:cNvGrpSpPr/>
            <p:nvPr/>
          </p:nvGrpSpPr>
          <p:grpSpPr>
            <a:xfrm>
              <a:off x="100" y="3246656"/>
              <a:ext cx="9143942" cy="2459741"/>
              <a:chOff x="100" y="3246656"/>
              <a:chExt cx="9143942" cy="2459741"/>
            </a:xfrm>
          </p:grpSpPr>
          <p:sp>
            <p:nvSpPr>
              <p:cNvPr id="111" name="Google Shape;111;p10"/>
              <p:cNvSpPr/>
              <p:nvPr/>
            </p:nvSpPr>
            <p:spPr>
              <a:xfrm>
                <a:off x="100" y="5071703"/>
                <a:ext cx="9142149" cy="602142"/>
              </a:xfrm>
              <a:custGeom>
                <a:avLst/>
                <a:gdLst/>
                <a:ahLst/>
                <a:cxnLst/>
                <a:rect l="l" t="t" r="r" b="b"/>
                <a:pathLst>
                  <a:path w="65969" h="22162" extrusionOk="0">
                    <a:moveTo>
                      <a:pt x="0" y="1"/>
                    </a:moveTo>
                    <a:lnTo>
                      <a:pt x="0" y="22161"/>
                    </a:lnTo>
                    <a:lnTo>
                      <a:pt x="65968" y="22161"/>
                    </a:lnTo>
                    <a:lnTo>
                      <a:pt x="65968" y="1"/>
                    </a:lnTo>
                    <a:close/>
                  </a:path>
                </a:pathLst>
              </a:custGeom>
              <a:solidFill>
                <a:schemeClr val="dk1">
                  <a:alpha val="78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0"/>
              <p:cNvSpPr/>
              <p:nvPr/>
            </p:nvSpPr>
            <p:spPr>
              <a:xfrm>
                <a:off x="3528813" y="4751839"/>
                <a:ext cx="2231040" cy="954557"/>
              </a:xfrm>
              <a:custGeom>
                <a:avLst/>
                <a:gdLst/>
                <a:ahLst/>
                <a:cxnLst/>
                <a:rect l="l" t="t" r="r" b="b"/>
                <a:pathLst>
                  <a:path w="16099" h="9126" extrusionOk="0">
                    <a:moveTo>
                      <a:pt x="4563" y="0"/>
                    </a:moveTo>
                    <a:cubicBezTo>
                      <a:pt x="2056" y="0"/>
                      <a:pt x="1" y="2051"/>
                      <a:pt x="1" y="4563"/>
                    </a:cubicBezTo>
                    <a:cubicBezTo>
                      <a:pt x="1" y="7070"/>
                      <a:pt x="2056" y="9125"/>
                      <a:pt x="4563" y="9125"/>
                    </a:cubicBezTo>
                    <a:lnTo>
                      <a:pt x="11536" y="9125"/>
                    </a:lnTo>
                    <a:cubicBezTo>
                      <a:pt x="14044" y="9125"/>
                      <a:pt x="16098" y="7070"/>
                      <a:pt x="16098" y="4563"/>
                    </a:cubicBezTo>
                    <a:cubicBezTo>
                      <a:pt x="16098" y="2051"/>
                      <a:pt x="14044" y="0"/>
                      <a:pt x="1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0"/>
              <p:cNvSpPr/>
              <p:nvPr/>
            </p:nvSpPr>
            <p:spPr>
              <a:xfrm>
                <a:off x="6189" y="4491808"/>
                <a:ext cx="9137853" cy="593382"/>
              </a:xfrm>
              <a:custGeom>
                <a:avLst/>
                <a:gdLst/>
                <a:ahLst/>
                <a:cxnLst/>
                <a:rect l="l" t="t" r="r" b="b"/>
                <a:pathLst>
                  <a:path w="65938" h="5673" extrusionOk="0">
                    <a:moveTo>
                      <a:pt x="1" y="0"/>
                    </a:moveTo>
                    <a:lnTo>
                      <a:pt x="1" y="5672"/>
                    </a:lnTo>
                    <a:lnTo>
                      <a:pt x="65937" y="5672"/>
                    </a:lnTo>
                    <a:lnTo>
                      <a:pt x="659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0"/>
              <p:cNvSpPr/>
              <p:nvPr/>
            </p:nvSpPr>
            <p:spPr>
              <a:xfrm>
                <a:off x="1985150" y="4117250"/>
                <a:ext cx="5190805" cy="395575"/>
              </a:xfrm>
              <a:custGeom>
                <a:avLst/>
                <a:gdLst/>
                <a:ahLst/>
                <a:cxnLst/>
                <a:rect l="l" t="t" r="r" b="b"/>
                <a:pathLst>
                  <a:path w="33573" h="6273" extrusionOk="0">
                    <a:moveTo>
                      <a:pt x="9898" y="1"/>
                    </a:moveTo>
                    <a:cubicBezTo>
                      <a:pt x="5544" y="1"/>
                      <a:pt x="1762" y="2575"/>
                      <a:pt x="0" y="6273"/>
                    </a:cubicBezTo>
                    <a:lnTo>
                      <a:pt x="33572" y="6273"/>
                    </a:lnTo>
                    <a:cubicBezTo>
                      <a:pt x="31806" y="2575"/>
                      <a:pt x="28025" y="1"/>
                      <a:pt x="236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0"/>
              <p:cNvSpPr/>
              <p:nvPr/>
            </p:nvSpPr>
            <p:spPr>
              <a:xfrm>
                <a:off x="784" y="3599583"/>
                <a:ext cx="584957" cy="988865"/>
              </a:xfrm>
              <a:custGeom>
                <a:avLst/>
                <a:gdLst/>
                <a:ahLst/>
                <a:cxnLst/>
                <a:rect l="l" t="t" r="r" b="b"/>
                <a:pathLst>
                  <a:path w="4221" h="9454" extrusionOk="0">
                    <a:moveTo>
                      <a:pt x="0" y="0"/>
                    </a:moveTo>
                    <a:lnTo>
                      <a:pt x="0" y="9454"/>
                    </a:lnTo>
                    <a:lnTo>
                      <a:pt x="4221" y="945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0"/>
              <p:cNvSpPr/>
              <p:nvPr/>
            </p:nvSpPr>
            <p:spPr>
              <a:xfrm>
                <a:off x="8557135" y="3599583"/>
                <a:ext cx="585095" cy="988865"/>
              </a:xfrm>
              <a:custGeom>
                <a:avLst/>
                <a:gdLst/>
                <a:ahLst/>
                <a:cxnLst/>
                <a:rect l="l" t="t" r="r" b="b"/>
                <a:pathLst>
                  <a:path w="4222" h="9454" extrusionOk="0">
                    <a:moveTo>
                      <a:pt x="4221" y="0"/>
                    </a:moveTo>
                    <a:lnTo>
                      <a:pt x="0" y="9454"/>
                    </a:lnTo>
                    <a:lnTo>
                      <a:pt x="4221" y="9454"/>
                    </a:lnTo>
                    <a:lnTo>
                      <a:pt x="42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0"/>
              <p:cNvSpPr/>
              <p:nvPr/>
            </p:nvSpPr>
            <p:spPr>
              <a:xfrm>
                <a:off x="6882" y="4502477"/>
                <a:ext cx="9043617" cy="589721"/>
              </a:xfrm>
              <a:custGeom>
                <a:avLst/>
                <a:gdLst/>
                <a:ahLst/>
                <a:cxnLst/>
                <a:rect l="l" t="t" r="r" b="b"/>
                <a:pathLst>
                  <a:path w="65258" h="5638" extrusionOk="0">
                    <a:moveTo>
                      <a:pt x="33832" y="0"/>
                    </a:moveTo>
                    <a:cubicBezTo>
                      <a:pt x="32136" y="0"/>
                      <a:pt x="29955" y="873"/>
                      <a:pt x="29250" y="1682"/>
                    </a:cubicBezTo>
                    <a:lnTo>
                      <a:pt x="0" y="1682"/>
                    </a:lnTo>
                    <a:lnTo>
                      <a:pt x="0" y="3858"/>
                    </a:lnTo>
                    <a:lnTo>
                      <a:pt x="29617" y="3858"/>
                    </a:lnTo>
                    <a:cubicBezTo>
                      <a:pt x="30102" y="3858"/>
                      <a:pt x="30479" y="4271"/>
                      <a:pt x="30479" y="4772"/>
                    </a:cubicBezTo>
                    <a:lnTo>
                      <a:pt x="30479" y="4781"/>
                    </a:lnTo>
                    <a:cubicBezTo>
                      <a:pt x="30479" y="5074"/>
                      <a:pt x="30506" y="5363"/>
                      <a:pt x="30555" y="5638"/>
                    </a:cubicBezTo>
                    <a:lnTo>
                      <a:pt x="39253" y="5638"/>
                    </a:lnTo>
                    <a:cubicBezTo>
                      <a:pt x="39306" y="5363"/>
                      <a:pt x="39333" y="5074"/>
                      <a:pt x="39333" y="4781"/>
                    </a:cubicBezTo>
                    <a:lnTo>
                      <a:pt x="39333" y="4772"/>
                    </a:lnTo>
                    <a:cubicBezTo>
                      <a:pt x="39329" y="4271"/>
                      <a:pt x="39710" y="3858"/>
                      <a:pt x="40189" y="3858"/>
                    </a:cubicBezTo>
                    <a:lnTo>
                      <a:pt x="65258" y="3858"/>
                    </a:lnTo>
                    <a:lnTo>
                      <a:pt x="65258" y="1682"/>
                    </a:lnTo>
                    <a:lnTo>
                      <a:pt x="38188" y="1682"/>
                    </a:lnTo>
                    <a:cubicBezTo>
                      <a:pt x="37376" y="750"/>
                      <a:pt x="35840" y="307"/>
                      <a:pt x="34562" y="63"/>
                    </a:cubicBezTo>
                    <a:cubicBezTo>
                      <a:pt x="34334" y="20"/>
                      <a:pt x="34089" y="0"/>
                      <a:pt x="33832" y="0"/>
                    </a:cubicBezTo>
                    <a:close/>
                  </a:path>
                </a:pathLst>
              </a:custGeom>
              <a:solidFill>
                <a:schemeClr val="accent3">
                  <a:alpha val="519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0"/>
              <p:cNvSpPr/>
              <p:nvPr/>
            </p:nvSpPr>
            <p:spPr>
              <a:xfrm>
                <a:off x="4162273" y="4210961"/>
                <a:ext cx="1000843" cy="755403"/>
              </a:xfrm>
              <a:custGeom>
                <a:avLst/>
                <a:gdLst/>
                <a:ahLst/>
                <a:cxnLst/>
                <a:rect l="l" t="t" r="r" b="b"/>
                <a:pathLst>
                  <a:path w="7222" h="7222" extrusionOk="0">
                    <a:moveTo>
                      <a:pt x="3610" y="1"/>
                    </a:moveTo>
                    <a:cubicBezTo>
                      <a:pt x="1617" y="1"/>
                      <a:pt x="1" y="1616"/>
                      <a:pt x="1" y="3609"/>
                    </a:cubicBezTo>
                    <a:cubicBezTo>
                      <a:pt x="1" y="5606"/>
                      <a:pt x="1617" y="7222"/>
                      <a:pt x="3610" y="7222"/>
                    </a:cubicBezTo>
                    <a:cubicBezTo>
                      <a:pt x="5607" y="7222"/>
                      <a:pt x="7222" y="5606"/>
                      <a:pt x="7222" y="3609"/>
                    </a:cubicBezTo>
                    <a:cubicBezTo>
                      <a:pt x="7222" y="1616"/>
                      <a:pt x="5607" y="1"/>
                      <a:pt x="3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0"/>
              <p:cNvSpPr/>
              <p:nvPr/>
            </p:nvSpPr>
            <p:spPr>
              <a:xfrm>
                <a:off x="985775" y="4064725"/>
                <a:ext cx="1252890" cy="1039464"/>
              </a:xfrm>
              <a:custGeom>
                <a:avLst/>
                <a:gdLst/>
                <a:ahLst/>
                <a:cxnLst/>
                <a:rect l="l" t="t" r="r" b="b"/>
                <a:pathLst>
                  <a:path w="8621" h="8620" extrusionOk="0">
                    <a:moveTo>
                      <a:pt x="4310" y="1"/>
                    </a:moveTo>
                    <a:cubicBezTo>
                      <a:pt x="1926" y="1"/>
                      <a:pt x="1" y="1927"/>
                      <a:pt x="1" y="4310"/>
                    </a:cubicBezTo>
                    <a:cubicBezTo>
                      <a:pt x="1" y="6689"/>
                      <a:pt x="1926" y="8619"/>
                      <a:pt x="4310" y="8619"/>
                    </a:cubicBezTo>
                    <a:cubicBezTo>
                      <a:pt x="6689" y="8619"/>
                      <a:pt x="8620" y="6689"/>
                      <a:pt x="8620" y="4310"/>
                    </a:cubicBezTo>
                    <a:cubicBezTo>
                      <a:pt x="8620" y="1927"/>
                      <a:pt x="6689" y="1"/>
                      <a:pt x="43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0"/>
              <p:cNvSpPr/>
              <p:nvPr/>
            </p:nvSpPr>
            <p:spPr>
              <a:xfrm>
                <a:off x="4223804" y="4257402"/>
                <a:ext cx="877920" cy="662521"/>
              </a:xfrm>
              <a:custGeom>
                <a:avLst/>
                <a:gdLst/>
                <a:ahLst/>
                <a:cxnLst/>
                <a:rect l="l" t="t" r="r" b="b"/>
                <a:pathLst>
                  <a:path w="6335" h="6334" extrusionOk="0">
                    <a:moveTo>
                      <a:pt x="3166" y="0"/>
                    </a:moveTo>
                    <a:cubicBezTo>
                      <a:pt x="1417" y="0"/>
                      <a:pt x="1" y="1416"/>
                      <a:pt x="1" y="3165"/>
                    </a:cubicBezTo>
                    <a:cubicBezTo>
                      <a:pt x="1" y="4914"/>
                      <a:pt x="1417" y="6334"/>
                      <a:pt x="3166" y="6334"/>
                    </a:cubicBezTo>
                    <a:cubicBezTo>
                      <a:pt x="4914" y="6334"/>
                      <a:pt x="6335" y="4914"/>
                      <a:pt x="6335" y="3165"/>
                    </a:cubicBezTo>
                    <a:cubicBezTo>
                      <a:pt x="6335" y="1416"/>
                      <a:pt x="4914" y="0"/>
                      <a:pt x="3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0"/>
              <p:cNvSpPr/>
              <p:nvPr/>
            </p:nvSpPr>
            <p:spPr>
              <a:xfrm>
                <a:off x="8245324" y="4551743"/>
                <a:ext cx="893857" cy="1039490"/>
              </a:xfrm>
              <a:custGeom>
                <a:avLst/>
                <a:gdLst/>
                <a:ahLst/>
                <a:cxnLst/>
                <a:rect l="l" t="t" r="r" b="b"/>
                <a:pathLst>
                  <a:path w="6450" h="9938" extrusionOk="0">
                    <a:moveTo>
                      <a:pt x="4917" y="0"/>
                    </a:moveTo>
                    <a:cubicBezTo>
                      <a:pt x="2201" y="0"/>
                      <a:pt x="0" y="2223"/>
                      <a:pt x="0" y="4972"/>
                    </a:cubicBezTo>
                    <a:cubicBezTo>
                      <a:pt x="0" y="7715"/>
                      <a:pt x="2201" y="9938"/>
                      <a:pt x="4917" y="9938"/>
                    </a:cubicBezTo>
                    <a:cubicBezTo>
                      <a:pt x="5454" y="9938"/>
                      <a:pt x="5965" y="9849"/>
                      <a:pt x="6449" y="9689"/>
                    </a:cubicBezTo>
                    <a:lnTo>
                      <a:pt x="6449" y="249"/>
                    </a:lnTo>
                    <a:cubicBezTo>
                      <a:pt x="5965" y="89"/>
                      <a:pt x="5454" y="0"/>
                      <a:pt x="4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0"/>
              <p:cNvSpPr/>
              <p:nvPr/>
            </p:nvSpPr>
            <p:spPr>
              <a:xfrm>
                <a:off x="8446962" y="5005282"/>
                <a:ext cx="695268" cy="59516"/>
              </a:xfrm>
              <a:custGeom>
                <a:avLst/>
                <a:gdLst/>
                <a:ahLst/>
                <a:cxnLst/>
                <a:rect l="l" t="t" r="r" b="b"/>
                <a:pathLst>
                  <a:path w="5017" h="569" extrusionOk="0">
                    <a:moveTo>
                      <a:pt x="285" y="1"/>
                    </a:moveTo>
                    <a:cubicBezTo>
                      <a:pt x="129" y="1"/>
                      <a:pt x="0" y="130"/>
                      <a:pt x="0" y="284"/>
                    </a:cubicBezTo>
                    <a:cubicBezTo>
                      <a:pt x="0" y="440"/>
                      <a:pt x="129" y="569"/>
                      <a:pt x="285" y="569"/>
                    </a:cubicBezTo>
                    <a:lnTo>
                      <a:pt x="5016" y="569"/>
                    </a:lnTo>
                    <a:lnTo>
                      <a:pt x="5016" y="5"/>
                    </a:lnTo>
                    <a:cubicBezTo>
                      <a:pt x="5011" y="5"/>
                      <a:pt x="5007"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0"/>
              <p:cNvSpPr/>
              <p:nvPr/>
            </p:nvSpPr>
            <p:spPr>
              <a:xfrm>
                <a:off x="8459295" y="4885935"/>
                <a:ext cx="682935" cy="59098"/>
              </a:xfrm>
              <a:custGeom>
                <a:avLst/>
                <a:gdLst/>
                <a:ahLst/>
                <a:cxnLst/>
                <a:rect l="l" t="t" r="r" b="b"/>
                <a:pathLst>
                  <a:path w="4928" h="565" extrusionOk="0">
                    <a:moveTo>
                      <a:pt x="284" y="1"/>
                    </a:moveTo>
                    <a:cubicBezTo>
                      <a:pt x="129" y="1"/>
                      <a:pt x="1" y="130"/>
                      <a:pt x="1" y="285"/>
                    </a:cubicBezTo>
                    <a:cubicBezTo>
                      <a:pt x="1" y="440"/>
                      <a:pt x="129" y="564"/>
                      <a:pt x="284" y="564"/>
                    </a:cubicBezTo>
                    <a:lnTo>
                      <a:pt x="4927" y="564"/>
                    </a:lnTo>
                    <a:lnTo>
                      <a:pt x="49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0"/>
              <p:cNvSpPr/>
              <p:nvPr/>
            </p:nvSpPr>
            <p:spPr>
              <a:xfrm>
                <a:off x="8593443" y="4766169"/>
                <a:ext cx="548787" cy="59516"/>
              </a:xfrm>
              <a:custGeom>
                <a:avLst/>
                <a:gdLst/>
                <a:ahLst/>
                <a:cxnLst/>
                <a:rect l="l" t="t" r="r" b="b"/>
                <a:pathLst>
                  <a:path w="3960" h="569" extrusionOk="0">
                    <a:moveTo>
                      <a:pt x="284" y="1"/>
                    </a:moveTo>
                    <a:cubicBezTo>
                      <a:pt x="129" y="1"/>
                      <a:pt x="0" y="130"/>
                      <a:pt x="0" y="285"/>
                    </a:cubicBezTo>
                    <a:cubicBezTo>
                      <a:pt x="0" y="440"/>
                      <a:pt x="129" y="569"/>
                      <a:pt x="284" y="569"/>
                    </a:cubicBezTo>
                    <a:lnTo>
                      <a:pt x="3959" y="569"/>
                    </a:lnTo>
                    <a:lnTo>
                      <a:pt x="3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0"/>
              <p:cNvSpPr/>
              <p:nvPr/>
            </p:nvSpPr>
            <p:spPr>
              <a:xfrm>
                <a:off x="8437815" y="5136657"/>
                <a:ext cx="704415" cy="59098"/>
              </a:xfrm>
              <a:custGeom>
                <a:avLst/>
                <a:gdLst/>
                <a:ahLst/>
                <a:cxnLst/>
                <a:rect l="l" t="t" r="r" b="b"/>
                <a:pathLst>
                  <a:path w="5083" h="565" extrusionOk="0">
                    <a:moveTo>
                      <a:pt x="284" y="1"/>
                    </a:moveTo>
                    <a:cubicBezTo>
                      <a:pt x="129" y="1"/>
                      <a:pt x="0" y="130"/>
                      <a:pt x="0" y="285"/>
                    </a:cubicBezTo>
                    <a:cubicBezTo>
                      <a:pt x="0" y="440"/>
                      <a:pt x="129" y="564"/>
                      <a:pt x="284" y="564"/>
                    </a:cubicBezTo>
                    <a:lnTo>
                      <a:pt x="5007" y="564"/>
                    </a:lnTo>
                    <a:cubicBezTo>
                      <a:pt x="5033" y="564"/>
                      <a:pt x="5056" y="560"/>
                      <a:pt x="5082" y="556"/>
                    </a:cubicBezTo>
                    <a:lnTo>
                      <a:pt x="5082" y="9"/>
                    </a:lnTo>
                    <a:cubicBezTo>
                      <a:pt x="5056" y="5"/>
                      <a:pt x="5033"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0"/>
              <p:cNvSpPr/>
              <p:nvPr/>
            </p:nvSpPr>
            <p:spPr>
              <a:xfrm>
                <a:off x="5442913" y="4570361"/>
                <a:ext cx="524119" cy="395588"/>
              </a:xfrm>
              <a:custGeom>
                <a:avLst/>
                <a:gdLst/>
                <a:ahLst/>
                <a:cxnLst/>
                <a:rect l="l" t="t" r="r" b="b"/>
                <a:pathLst>
                  <a:path w="3782" h="3782" extrusionOk="0">
                    <a:moveTo>
                      <a:pt x="1891" y="0"/>
                    </a:moveTo>
                    <a:cubicBezTo>
                      <a:pt x="844" y="0"/>
                      <a:pt x="0" y="843"/>
                      <a:pt x="0" y="1891"/>
                    </a:cubicBezTo>
                    <a:cubicBezTo>
                      <a:pt x="0" y="2934"/>
                      <a:pt x="844" y="3782"/>
                      <a:pt x="1891" y="3782"/>
                    </a:cubicBezTo>
                    <a:cubicBezTo>
                      <a:pt x="2934" y="3782"/>
                      <a:pt x="3782" y="2934"/>
                      <a:pt x="3782" y="1891"/>
                    </a:cubicBezTo>
                    <a:cubicBezTo>
                      <a:pt x="3782" y="843"/>
                      <a:pt x="2934"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0"/>
              <p:cNvSpPr/>
              <p:nvPr/>
            </p:nvSpPr>
            <p:spPr>
              <a:xfrm>
                <a:off x="3391617" y="4577265"/>
                <a:ext cx="524119" cy="395588"/>
              </a:xfrm>
              <a:custGeom>
                <a:avLst/>
                <a:gdLst/>
                <a:ahLst/>
                <a:cxnLst/>
                <a:rect l="l" t="t" r="r" b="b"/>
                <a:pathLst>
                  <a:path w="3782" h="3782" extrusionOk="0">
                    <a:moveTo>
                      <a:pt x="1891" y="0"/>
                    </a:moveTo>
                    <a:cubicBezTo>
                      <a:pt x="848" y="0"/>
                      <a:pt x="0" y="844"/>
                      <a:pt x="0" y="1891"/>
                    </a:cubicBezTo>
                    <a:cubicBezTo>
                      <a:pt x="0" y="2934"/>
                      <a:pt x="848" y="3782"/>
                      <a:pt x="1891" y="3782"/>
                    </a:cubicBezTo>
                    <a:cubicBezTo>
                      <a:pt x="2935" y="3782"/>
                      <a:pt x="3782" y="2934"/>
                      <a:pt x="3782" y="1891"/>
                    </a:cubicBezTo>
                    <a:cubicBezTo>
                      <a:pt x="3782" y="844"/>
                      <a:pt x="2935"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0"/>
              <p:cNvSpPr/>
              <p:nvPr/>
            </p:nvSpPr>
            <p:spPr>
              <a:xfrm>
                <a:off x="5271902" y="4226755"/>
                <a:ext cx="449284" cy="339000"/>
              </a:xfrm>
              <a:custGeom>
                <a:avLst/>
                <a:gdLst/>
                <a:ahLst/>
                <a:cxnLst/>
                <a:rect l="l" t="t" r="r" b="b"/>
                <a:pathLst>
                  <a:path w="3242" h="3241" extrusionOk="0">
                    <a:moveTo>
                      <a:pt x="1621" y="0"/>
                    </a:moveTo>
                    <a:cubicBezTo>
                      <a:pt x="728" y="0"/>
                      <a:pt x="1" y="729"/>
                      <a:pt x="1" y="1620"/>
                    </a:cubicBezTo>
                    <a:cubicBezTo>
                      <a:pt x="1" y="2513"/>
                      <a:pt x="728" y="3240"/>
                      <a:pt x="1621" y="3240"/>
                    </a:cubicBezTo>
                    <a:cubicBezTo>
                      <a:pt x="2513" y="3240"/>
                      <a:pt x="3241" y="2513"/>
                      <a:pt x="3241" y="1620"/>
                    </a:cubicBezTo>
                    <a:cubicBezTo>
                      <a:pt x="3241" y="729"/>
                      <a:pt x="2513"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0"/>
              <p:cNvSpPr/>
              <p:nvPr/>
            </p:nvSpPr>
            <p:spPr>
              <a:xfrm>
                <a:off x="5326088" y="4265561"/>
                <a:ext cx="348258" cy="254695"/>
              </a:xfrm>
              <a:custGeom>
                <a:avLst/>
                <a:gdLst/>
                <a:ahLst/>
                <a:cxnLst/>
                <a:rect l="l" t="t" r="r" b="b"/>
                <a:pathLst>
                  <a:path w="2513" h="2435" extrusionOk="0">
                    <a:moveTo>
                      <a:pt x="1001" y="0"/>
                    </a:moveTo>
                    <a:cubicBezTo>
                      <a:pt x="986" y="0"/>
                      <a:pt x="970" y="2"/>
                      <a:pt x="954" y="6"/>
                    </a:cubicBezTo>
                    <a:lnTo>
                      <a:pt x="937" y="12"/>
                    </a:lnTo>
                    <a:cubicBezTo>
                      <a:pt x="835" y="38"/>
                      <a:pt x="777" y="145"/>
                      <a:pt x="804" y="251"/>
                    </a:cubicBezTo>
                    <a:cubicBezTo>
                      <a:pt x="826" y="340"/>
                      <a:pt x="910" y="397"/>
                      <a:pt x="999" y="397"/>
                    </a:cubicBezTo>
                    <a:cubicBezTo>
                      <a:pt x="1017" y="397"/>
                      <a:pt x="1034" y="393"/>
                      <a:pt x="1048" y="389"/>
                    </a:cubicBezTo>
                    <a:cubicBezTo>
                      <a:pt x="1154" y="366"/>
                      <a:pt x="1220" y="260"/>
                      <a:pt x="1194" y="153"/>
                    </a:cubicBezTo>
                    <a:cubicBezTo>
                      <a:pt x="1171" y="63"/>
                      <a:pt x="1091" y="0"/>
                      <a:pt x="1001" y="0"/>
                    </a:cubicBezTo>
                    <a:close/>
                    <a:moveTo>
                      <a:pt x="1651" y="44"/>
                    </a:moveTo>
                    <a:cubicBezTo>
                      <a:pt x="1576" y="44"/>
                      <a:pt x="1504" y="94"/>
                      <a:pt x="1474" y="171"/>
                    </a:cubicBezTo>
                    <a:cubicBezTo>
                      <a:pt x="1429" y="273"/>
                      <a:pt x="1487" y="389"/>
                      <a:pt x="1585" y="428"/>
                    </a:cubicBezTo>
                    <a:cubicBezTo>
                      <a:pt x="1611" y="442"/>
                      <a:pt x="1638" y="446"/>
                      <a:pt x="1660" y="446"/>
                    </a:cubicBezTo>
                    <a:cubicBezTo>
                      <a:pt x="1740" y="446"/>
                      <a:pt x="1812" y="397"/>
                      <a:pt x="1847" y="322"/>
                    </a:cubicBezTo>
                    <a:cubicBezTo>
                      <a:pt x="1886" y="219"/>
                      <a:pt x="1838" y="104"/>
                      <a:pt x="1736" y="65"/>
                    </a:cubicBezTo>
                    <a:lnTo>
                      <a:pt x="1722" y="59"/>
                    </a:lnTo>
                    <a:cubicBezTo>
                      <a:pt x="1699" y="49"/>
                      <a:pt x="1675" y="44"/>
                      <a:pt x="1651" y="44"/>
                    </a:cubicBezTo>
                    <a:close/>
                    <a:moveTo>
                      <a:pt x="444" y="355"/>
                    </a:moveTo>
                    <a:cubicBezTo>
                      <a:pt x="385" y="355"/>
                      <a:pt x="327" y="380"/>
                      <a:pt x="288" y="428"/>
                    </a:cubicBezTo>
                    <a:lnTo>
                      <a:pt x="280" y="438"/>
                    </a:lnTo>
                    <a:cubicBezTo>
                      <a:pt x="214" y="522"/>
                      <a:pt x="231" y="641"/>
                      <a:pt x="315" y="712"/>
                    </a:cubicBezTo>
                    <a:cubicBezTo>
                      <a:pt x="351" y="739"/>
                      <a:pt x="391" y="752"/>
                      <a:pt x="435" y="752"/>
                    </a:cubicBezTo>
                    <a:cubicBezTo>
                      <a:pt x="497" y="752"/>
                      <a:pt x="555" y="725"/>
                      <a:pt x="595" y="677"/>
                    </a:cubicBezTo>
                    <a:cubicBezTo>
                      <a:pt x="667" y="592"/>
                      <a:pt x="653" y="469"/>
                      <a:pt x="569" y="397"/>
                    </a:cubicBezTo>
                    <a:cubicBezTo>
                      <a:pt x="533" y="369"/>
                      <a:pt x="488" y="355"/>
                      <a:pt x="444" y="355"/>
                    </a:cubicBezTo>
                    <a:close/>
                    <a:moveTo>
                      <a:pt x="2162" y="473"/>
                    </a:moveTo>
                    <a:cubicBezTo>
                      <a:pt x="2126" y="473"/>
                      <a:pt x="2089" y="483"/>
                      <a:pt x="2056" y="504"/>
                    </a:cubicBezTo>
                    <a:cubicBezTo>
                      <a:pt x="1962" y="561"/>
                      <a:pt x="1935" y="686"/>
                      <a:pt x="1993" y="778"/>
                    </a:cubicBezTo>
                    <a:cubicBezTo>
                      <a:pt x="2029" y="841"/>
                      <a:pt x="2095" y="876"/>
                      <a:pt x="2162" y="876"/>
                    </a:cubicBezTo>
                    <a:cubicBezTo>
                      <a:pt x="2197" y="876"/>
                      <a:pt x="2232" y="868"/>
                      <a:pt x="2264" y="850"/>
                    </a:cubicBezTo>
                    <a:cubicBezTo>
                      <a:pt x="2357" y="792"/>
                      <a:pt x="2388" y="668"/>
                      <a:pt x="2330" y="575"/>
                    </a:cubicBezTo>
                    <a:lnTo>
                      <a:pt x="2326" y="561"/>
                    </a:lnTo>
                    <a:cubicBezTo>
                      <a:pt x="2289" y="505"/>
                      <a:pt x="2227" y="473"/>
                      <a:pt x="2162" y="473"/>
                    </a:cubicBezTo>
                    <a:close/>
                    <a:moveTo>
                      <a:pt x="204" y="970"/>
                    </a:moveTo>
                    <a:cubicBezTo>
                      <a:pt x="97" y="970"/>
                      <a:pt x="9" y="1053"/>
                      <a:pt x="5" y="1161"/>
                    </a:cubicBezTo>
                    <a:lnTo>
                      <a:pt x="5" y="1174"/>
                    </a:lnTo>
                    <a:cubicBezTo>
                      <a:pt x="1" y="1280"/>
                      <a:pt x="85" y="1364"/>
                      <a:pt x="196" y="1374"/>
                    </a:cubicBezTo>
                    <a:lnTo>
                      <a:pt x="200" y="1374"/>
                    </a:lnTo>
                    <a:cubicBezTo>
                      <a:pt x="307" y="1374"/>
                      <a:pt x="395" y="1280"/>
                      <a:pt x="400" y="1178"/>
                    </a:cubicBezTo>
                    <a:cubicBezTo>
                      <a:pt x="405" y="1067"/>
                      <a:pt x="320" y="974"/>
                      <a:pt x="214" y="970"/>
                    </a:cubicBezTo>
                    <a:cubicBezTo>
                      <a:pt x="211" y="970"/>
                      <a:pt x="207" y="970"/>
                      <a:pt x="204" y="970"/>
                    </a:cubicBezTo>
                    <a:close/>
                    <a:moveTo>
                      <a:pt x="2312" y="1032"/>
                    </a:moveTo>
                    <a:cubicBezTo>
                      <a:pt x="2206" y="1032"/>
                      <a:pt x="2117" y="1125"/>
                      <a:pt x="2117" y="1237"/>
                    </a:cubicBezTo>
                    <a:cubicBezTo>
                      <a:pt x="2113" y="1343"/>
                      <a:pt x="2202" y="1431"/>
                      <a:pt x="2312" y="1436"/>
                    </a:cubicBezTo>
                    <a:cubicBezTo>
                      <a:pt x="2424" y="1436"/>
                      <a:pt x="2513" y="1347"/>
                      <a:pt x="2513" y="1241"/>
                    </a:cubicBezTo>
                    <a:lnTo>
                      <a:pt x="2513" y="1223"/>
                    </a:lnTo>
                    <a:cubicBezTo>
                      <a:pt x="2513" y="1116"/>
                      <a:pt x="2424" y="1032"/>
                      <a:pt x="2312" y="1032"/>
                    </a:cubicBezTo>
                    <a:close/>
                    <a:moveTo>
                      <a:pt x="377" y="1608"/>
                    </a:moveTo>
                    <a:cubicBezTo>
                      <a:pt x="340" y="1608"/>
                      <a:pt x="301" y="1619"/>
                      <a:pt x="267" y="1640"/>
                    </a:cubicBezTo>
                    <a:cubicBezTo>
                      <a:pt x="178" y="1702"/>
                      <a:pt x="151" y="1822"/>
                      <a:pt x="209" y="1915"/>
                    </a:cubicBezTo>
                    <a:lnTo>
                      <a:pt x="218" y="1929"/>
                    </a:lnTo>
                    <a:cubicBezTo>
                      <a:pt x="258" y="1982"/>
                      <a:pt x="315" y="2013"/>
                      <a:pt x="378" y="2013"/>
                    </a:cubicBezTo>
                    <a:cubicBezTo>
                      <a:pt x="413" y="2013"/>
                      <a:pt x="454" y="1999"/>
                      <a:pt x="489" y="1977"/>
                    </a:cubicBezTo>
                    <a:cubicBezTo>
                      <a:pt x="577" y="1915"/>
                      <a:pt x="599" y="1786"/>
                      <a:pt x="542" y="1698"/>
                    </a:cubicBezTo>
                    <a:cubicBezTo>
                      <a:pt x="503" y="1639"/>
                      <a:pt x="441" y="1608"/>
                      <a:pt x="377" y="1608"/>
                    </a:cubicBezTo>
                    <a:close/>
                    <a:moveTo>
                      <a:pt x="2108" y="1653"/>
                    </a:moveTo>
                    <a:cubicBezTo>
                      <a:pt x="2048" y="1653"/>
                      <a:pt x="1988" y="1681"/>
                      <a:pt x="1949" y="1733"/>
                    </a:cubicBezTo>
                    <a:lnTo>
                      <a:pt x="1939" y="1747"/>
                    </a:lnTo>
                    <a:cubicBezTo>
                      <a:pt x="1873" y="1835"/>
                      <a:pt x="1896" y="1960"/>
                      <a:pt x="1984" y="2022"/>
                    </a:cubicBezTo>
                    <a:cubicBezTo>
                      <a:pt x="2019" y="2048"/>
                      <a:pt x="2060" y="2062"/>
                      <a:pt x="2099" y="2062"/>
                    </a:cubicBezTo>
                    <a:cubicBezTo>
                      <a:pt x="2162" y="2062"/>
                      <a:pt x="2220" y="2030"/>
                      <a:pt x="2259" y="1977"/>
                    </a:cubicBezTo>
                    <a:lnTo>
                      <a:pt x="2264" y="1973"/>
                    </a:lnTo>
                    <a:cubicBezTo>
                      <a:pt x="2330" y="1884"/>
                      <a:pt x="2312" y="1760"/>
                      <a:pt x="2228" y="1694"/>
                    </a:cubicBezTo>
                    <a:cubicBezTo>
                      <a:pt x="2192" y="1666"/>
                      <a:pt x="2150" y="1653"/>
                      <a:pt x="2108" y="1653"/>
                    </a:cubicBezTo>
                    <a:close/>
                    <a:moveTo>
                      <a:pt x="894" y="2017"/>
                    </a:moveTo>
                    <a:cubicBezTo>
                      <a:pt x="814" y="2017"/>
                      <a:pt x="738" y="2067"/>
                      <a:pt x="710" y="2146"/>
                    </a:cubicBezTo>
                    <a:cubicBezTo>
                      <a:pt x="671" y="2248"/>
                      <a:pt x="724" y="2364"/>
                      <a:pt x="826" y="2403"/>
                    </a:cubicBezTo>
                    <a:lnTo>
                      <a:pt x="843" y="2408"/>
                    </a:lnTo>
                    <a:cubicBezTo>
                      <a:pt x="866" y="2417"/>
                      <a:pt x="884" y="2417"/>
                      <a:pt x="906" y="2417"/>
                    </a:cubicBezTo>
                    <a:cubicBezTo>
                      <a:pt x="986" y="2417"/>
                      <a:pt x="1061" y="2364"/>
                      <a:pt x="1093" y="2284"/>
                    </a:cubicBezTo>
                    <a:cubicBezTo>
                      <a:pt x="1128" y="2181"/>
                      <a:pt x="1066" y="2066"/>
                      <a:pt x="964" y="2030"/>
                    </a:cubicBezTo>
                    <a:cubicBezTo>
                      <a:pt x="941" y="2021"/>
                      <a:pt x="917" y="2017"/>
                      <a:pt x="894" y="2017"/>
                    </a:cubicBezTo>
                    <a:close/>
                    <a:moveTo>
                      <a:pt x="1567" y="2038"/>
                    </a:moveTo>
                    <a:cubicBezTo>
                      <a:pt x="1546" y="2038"/>
                      <a:pt x="1525" y="2041"/>
                      <a:pt x="1505" y="2048"/>
                    </a:cubicBezTo>
                    <a:cubicBezTo>
                      <a:pt x="1398" y="2075"/>
                      <a:pt x="1337" y="2186"/>
                      <a:pt x="1363" y="2288"/>
                    </a:cubicBezTo>
                    <a:cubicBezTo>
                      <a:pt x="1390" y="2376"/>
                      <a:pt x="1470" y="2435"/>
                      <a:pt x="1554" y="2435"/>
                    </a:cubicBezTo>
                    <a:cubicBezTo>
                      <a:pt x="1572" y="2435"/>
                      <a:pt x="1589" y="2435"/>
                      <a:pt x="1607" y="2430"/>
                    </a:cubicBezTo>
                    <a:lnTo>
                      <a:pt x="1625" y="2421"/>
                    </a:lnTo>
                    <a:cubicBezTo>
                      <a:pt x="1732" y="2390"/>
                      <a:pt x="1785" y="2284"/>
                      <a:pt x="1753" y="2177"/>
                    </a:cubicBezTo>
                    <a:cubicBezTo>
                      <a:pt x="1728" y="2092"/>
                      <a:pt x="1650" y="2038"/>
                      <a:pt x="1567" y="203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0"/>
              <p:cNvSpPr/>
              <p:nvPr/>
            </p:nvSpPr>
            <p:spPr>
              <a:xfrm>
                <a:off x="5445961" y="4346939"/>
                <a:ext cx="101027" cy="76356"/>
              </a:xfrm>
              <a:custGeom>
                <a:avLst/>
                <a:gdLst/>
                <a:ahLst/>
                <a:cxnLst/>
                <a:rect l="l" t="t" r="r" b="b"/>
                <a:pathLst>
                  <a:path w="729" h="730" extrusionOk="0">
                    <a:moveTo>
                      <a:pt x="365" y="0"/>
                    </a:moveTo>
                    <a:cubicBezTo>
                      <a:pt x="165" y="0"/>
                      <a:pt x="1" y="166"/>
                      <a:pt x="1" y="365"/>
                    </a:cubicBezTo>
                    <a:cubicBezTo>
                      <a:pt x="1" y="565"/>
                      <a:pt x="165" y="729"/>
                      <a:pt x="365" y="729"/>
                    </a:cubicBezTo>
                    <a:cubicBezTo>
                      <a:pt x="564" y="729"/>
                      <a:pt x="728" y="565"/>
                      <a:pt x="728" y="365"/>
                    </a:cubicBezTo>
                    <a:cubicBezTo>
                      <a:pt x="728" y="166"/>
                      <a:pt x="564" y="0"/>
                      <a:pt x="365" y="0"/>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0"/>
              <p:cNvSpPr/>
              <p:nvPr/>
            </p:nvSpPr>
            <p:spPr>
              <a:xfrm>
                <a:off x="5482963" y="4274557"/>
                <a:ext cx="29657" cy="110560"/>
              </a:xfrm>
              <a:custGeom>
                <a:avLst/>
                <a:gdLst/>
                <a:ahLst/>
                <a:cxnLst/>
                <a:rect l="l" t="t" r="r" b="b"/>
                <a:pathLst>
                  <a:path w="214" h="1057" extrusionOk="0">
                    <a:moveTo>
                      <a:pt x="107" y="0"/>
                    </a:moveTo>
                    <a:cubicBezTo>
                      <a:pt x="49" y="0"/>
                      <a:pt x="0" y="49"/>
                      <a:pt x="0" y="107"/>
                    </a:cubicBezTo>
                    <a:lnTo>
                      <a:pt x="0" y="950"/>
                    </a:lnTo>
                    <a:cubicBezTo>
                      <a:pt x="0" y="1008"/>
                      <a:pt x="49" y="1057"/>
                      <a:pt x="107" y="1057"/>
                    </a:cubicBezTo>
                    <a:cubicBezTo>
                      <a:pt x="168" y="1057"/>
                      <a:pt x="213" y="1008"/>
                      <a:pt x="213" y="950"/>
                    </a:cubicBezTo>
                    <a:lnTo>
                      <a:pt x="213" y="107"/>
                    </a:lnTo>
                    <a:cubicBezTo>
                      <a:pt x="213"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0"/>
              <p:cNvSpPr/>
              <p:nvPr/>
            </p:nvSpPr>
            <p:spPr>
              <a:xfrm>
                <a:off x="3579812" y="4212739"/>
                <a:ext cx="479357" cy="362221"/>
              </a:xfrm>
              <a:custGeom>
                <a:avLst/>
                <a:gdLst/>
                <a:ahLst/>
                <a:cxnLst/>
                <a:rect l="l" t="t" r="r" b="b"/>
                <a:pathLst>
                  <a:path w="3459" h="3463" extrusionOk="0">
                    <a:moveTo>
                      <a:pt x="1731" y="1"/>
                    </a:moveTo>
                    <a:cubicBezTo>
                      <a:pt x="778" y="1"/>
                      <a:pt x="0" y="783"/>
                      <a:pt x="0" y="1732"/>
                    </a:cubicBezTo>
                    <a:cubicBezTo>
                      <a:pt x="0" y="2682"/>
                      <a:pt x="778" y="3463"/>
                      <a:pt x="1731" y="3463"/>
                    </a:cubicBezTo>
                    <a:cubicBezTo>
                      <a:pt x="2682" y="3463"/>
                      <a:pt x="3458" y="2682"/>
                      <a:pt x="3458" y="1732"/>
                    </a:cubicBezTo>
                    <a:cubicBezTo>
                      <a:pt x="3458" y="783"/>
                      <a:pt x="2682" y="1"/>
                      <a:pt x="1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0"/>
              <p:cNvSpPr/>
              <p:nvPr/>
            </p:nvSpPr>
            <p:spPr>
              <a:xfrm>
                <a:off x="3646193" y="4262319"/>
                <a:ext cx="348396" cy="254590"/>
              </a:xfrm>
              <a:custGeom>
                <a:avLst/>
                <a:gdLst/>
                <a:ahLst/>
                <a:cxnLst/>
                <a:rect l="l" t="t" r="r" b="b"/>
                <a:pathLst>
                  <a:path w="2514" h="2434" extrusionOk="0">
                    <a:moveTo>
                      <a:pt x="1004" y="0"/>
                    </a:moveTo>
                    <a:cubicBezTo>
                      <a:pt x="988" y="0"/>
                      <a:pt x="972" y="2"/>
                      <a:pt x="955" y="6"/>
                    </a:cubicBezTo>
                    <a:cubicBezTo>
                      <a:pt x="955" y="6"/>
                      <a:pt x="942" y="6"/>
                      <a:pt x="938" y="11"/>
                    </a:cubicBezTo>
                    <a:cubicBezTo>
                      <a:pt x="836" y="37"/>
                      <a:pt x="778" y="144"/>
                      <a:pt x="805" y="246"/>
                    </a:cubicBezTo>
                    <a:cubicBezTo>
                      <a:pt x="826" y="335"/>
                      <a:pt x="912" y="393"/>
                      <a:pt x="1000" y="393"/>
                    </a:cubicBezTo>
                    <a:cubicBezTo>
                      <a:pt x="1018" y="393"/>
                      <a:pt x="1035" y="393"/>
                      <a:pt x="1049" y="389"/>
                    </a:cubicBezTo>
                    <a:cubicBezTo>
                      <a:pt x="1155" y="362"/>
                      <a:pt x="1221" y="256"/>
                      <a:pt x="1195" y="149"/>
                    </a:cubicBezTo>
                    <a:cubicBezTo>
                      <a:pt x="1172" y="59"/>
                      <a:pt x="1093" y="0"/>
                      <a:pt x="1004" y="0"/>
                    </a:cubicBezTo>
                    <a:close/>
                    <a:moveTo>
                      <a:pt x="1656" y="42"/>
                    </a:moveTo>
                    <a:cubicBezTo>
                      <a:pt x="1579" y="42"/>
                      <a:pt x="1505" y="91"/>
                      <a:pt x="1475" y="166"/>
                    </a:cubicBezTo>
                    <a:cubicBezTo>
                      <a:pt x="1430" y="268"/>
                      <a:pt x="1488" y="389"/>
                      <a:pt x="1586" y="428"/>
                    </a:cubicBezTo>
                    <a:cubicBezTo>
                      <a:pt x="1612" y="437"/>
                      <a:pt x="1639" y="442"/>
                      <a:pt x="1661" y="442"/>
                    </a:cubicBezTo>
                    <a:cubicBezTo>
                      <a:pt x="1741" y="442"/>
                      <a:pt x="1817" y="397"/>
                      <a:pt x="1848" y="322"/>
                    </a:cubicBezTo>
                    <a:cubicBezTo>
                      <a:pt x="1887" y="219"/>
                      <a:pt x="1838" y="104"/>
                      <a:pt x="1737" y="64"/>
                    </a:cubicBezTo>
                    <a:lnTo>
                      <a:pt x="1723" y="55"/>
                    </a:lnTo>
                    <a:cubicBezTo>
                      <a:pt x="1701" y="46"/>
                      <a:pt x="1678" y="42"/>
                      <a:pt x="1656" y="42"/>
                    </a:cubicBezTo>
                    <a:close/>
                    <a:moveTo>
                      <a:pt x="446" y="355"/>
                    </a:moveTo>
                    <a:cubicBezTo>
                      <a:pt x="387" y="355"/>
                      <a:pt x="328" y="380"/>
                      <a:pt x="289" y="428"/>
                    </a:cubicBezTo>
                    <a:lnTo>
                      <a:pt x="281" y="437"/>
                    </a:lnTo>
                    <a:cubicBezTo>
                      <a:pt x="214" y="522"/>
                      <a:pt x="232" y="641"/>
                      <a:pt x="316" y="708"/>
                    </a:cubicBezTo>
                    <a:cubicBezTo>
                      <a:pt x="352" y="739"/>
                      <a:pt x="392" y="752"/>
                      <a:pt x="436" y="752"/>
                    </a:cubicBezTo>
                    <a:cubicBezTo>
                      <a:pt x="498" y="752"/>
                      <a:pt x="556" y="725"/>
                      <a:pt x="596" y="676"/>
                    </a:cubicBezTo>
                    <a:cubicBezTo>
                      <a:pt x="667" y="588"/>
                      <a:pt x="654" y="469"/>
                      <a:pt x="570" y="397"/>
                    </a:cubicBezTo>
                    <a:cubicBezTo>
                      <a:pt x="534" y="369"/>
                      <a:pt x="490" y="355"/>
                      <a:pt x="446" y="355"/>
                    </a:cubicBezTo>
                    <a:close/>
                    <a:moveTo>
                      <a:pt x="2166" y="472"/>
                    </a:moveTo>
                    <a:cubicBezTo>
                      <a:pt x="2129" y="472"/>
                      <a:pt x="2091" y="483"/>
                      <a:pt x="2057" y="504"/>
                    </a:cubicBezTo>
                    <a:cubicBezTo>
                      <a:pt x="1963" y="561"/>
                      <a:pt x="1940" y="686"/>
                      <a:pt x="1994" y="779"/>
                    </a:cubicBezTo>
                    <a:cubicBezTo>
                      <a:pt x="2034" y="841"/>
                      <a:pt x="2096" y="877"/>
                      <a:pt x="2163" y="877"/>
                    </a:cubicBezTo>
                    <a:cubicBezTo>
                      <a:pt x="2198" y="877"/>
                      <a:pt x="2233" y="868"/>
                      <a:pt x="2264" y="846"/>
                    </a:cubicBezTo>
                    <a:cubicBezTo>
                      <a:pt x="2358" y="788"/>
                      <a:pt x="2389" y="668"/>
                      <a:pt x="2336" y="575"/>
                    </a:cubicBezTo>
                    <a:lnTo>
                      <a:pt x="2327" y="561"/>
                    </a:lnTo>
                    <a:cubicBezTo>
                      <a:pt x="2291" y="503"/>
                      <a:pt x="2229" y="472"/>
                      <a:pt x="2166" y="472"/>
                    </a:cubicBezTo>
                    <a:close/>
                    <a:moveTo>
                      <a:pt x="206" y="969"/>
                    </a:moveTo>
                    <a:cubicBezTo>
                      <a:pt x="99" y="969"/>
                      <a:pt x="10" y="1052"/>
                      <a:pt x="6" y="1156"/>
                    </a:cubicBezTo>
                    <a:lnTo>
                      <a:pt x="6" y="1170"/>
                    </a:lnTo>
                    <a:cubicBezTo>
                      <a:pt x="1" y="1280"/>
                      <a:pt x="86" y="1364"/>
                      <a:pt x="197" y="1369"/>
                    </a:cubicBezTo>
                    <a:lnTo>
                      <a:pt x="201" y="1369"/>
                    </a:lnTo>
                    <a:cubicBezTo>
                      <a:pt x="308" y="1369"/>
                      <a:pt x="396" y="1280"/>
                      <a:pt x="400" y="1174"/>
                    </a:cubicBezTo>
                    <a:cubicBezTo>
                      <a:pt x="406" y="1067"/>
                      <a:pt x="320" y="975"/>
                      <a:pt x="214" y="969"/>
                    </a:cubicBezTo>
                    <a:cubicBezTo>
                      <a:pt x="211" y="969"/>
                      <a:pt x="208" y="969"/>
                      <a:pt x="206" y="969"/>
                    </a:cubicBezTo>
                    <a:close/>
                    <a:moveTo>
                      <a:pt x="2313" y="1032"/>
                    </a:moveTo>
                    <a:cubicBezTo>
                      <a:pt x="2207" y="1032"/>
                      <a:pt x="2118" y="1125"/>
                      <a:pt x="2118" y="1231"/>
                    </a:cubicBezTo>
                    <a:cubicBezTo>
                      <a:pt x="2118" y="1342"/>
                      <a:pt x="2203" y="1432"/>
                      <a:pt x="2313" y="1432"/>
                    </a:cubicBezTo>
                    <a:cubicBezTo>
                      <a:pt x="2424" y="1432"/>
                      <a:pt x="2514" y="1347"/>
                      <a:pt x="2514" y="1241"/>
                    </a:cubicBezTo>
                    <a:lnTo>
                      <a:pt x="2514" y="1223"/>
                    </a:lnTo>
                    <a:cubicBezTo>
                      <a:pt x="2514" y="1112"/>
                      <a:pt x="2424" y="1032"/>
                      <a:pt x="2313" y="1032"/>
                    </a:cubicBezTo>
                    <a:close/>
                    <a:moveTo>
                      <a:pt x="377" y="1606"/>
                    </a:moveTo>
                    <a:cubicBezTo>
                      <a:pt x="340" y="1606"/>
                      <a:pt x="302" y="1617"/>
                      <a:pt x="267" y="1640"/>
                    </a:cubicBezTo>
                    <a:cubicBezTo>
                      <a:pt x="179" y="1698"/>
                      <a:pt x="152" y="1821"/>
                      <a:pt x="210" y="1911"/>
                    </a:cubicBezTo>
                    <a:lnTo>
                      <a:pt x="219" y="1924"/>
                    </a:lnTo>
                    <a:cubicBezTo>
                      <a:pt x="259" y="1981"/>
                      <a:pt x="316" y="2008"/>
                      <a:pt x="379" y="2008"/>
                    </a:cubicBezTo>
                    <a:cubicBezTo>
                      <a:pt x="414" y="2008"/>
                      <a:pt x="453" y="1999"/>
                      <a:pt x="490" y="1973"/>
                    </a:cubicBezTo>
                    <a:cubicBezTo>
                      <a:pt x="582" y="1915"/>
                      <a:pt x="600" y="1786"/>
                      <a:pt x="543" y="1698"/>
                    </a:cubicBezTo>
                    <a:cubicBezTo>
                      <a:pt x="503" y="1639"/>
                      <a:pt x="441" y="1606"/>
                      <a:pt x="377" y="1606"/>
                    </a:cubicBezTo>
                    <a:close/>
                    <a:moveTo>
                      <a:pt x="2108" y="1653"/>
                    </a:moveTo>
                    <a:cubicBezTo>
                      <a:pt x="2048" y="1653"/>
                      <a:pt x="1989" y="1679"/>
                      <a:pt x="1950" y="1729"/>
                    </a:cubicBezTo>
                    <a:lnTo>
                      <a:pt x="1940" y="1742"/>
                    </a:lnTo>
                    <a:cubicBezTo>
                      <a:pt x="1879" y="1831"/>
                      <a:pt x="1897" y="1955"/>
                      <a:pt x="1985" y="2022"/>
                    </a:cubicBezTo>
                    <a:cubicBezTo>
                      <a:pt x="2020" y="2048"/>
                      <a:pt x="2061" y="2057"/>
                      <a:pt x="2100" y="2057"/>
                    </a:cubicBezTo>
                    <a:cubicBezTo>
                      <a:pt x="2163" y="2057"/>
                      <a:pt x="2221" y="2030"/>
                      <a:pt x="2260" y="1977"/>
                    </a:cubicBezTo>
                    <a:lnTo>
                      <a:pt x="2264" y="1968"/>
                    </a:lnTo>
                    <a:cubicBezTo>
                      <a:pt x="2331" y="1884"/>
                      <a:pt x="2313" y="1760"/>
                      <a:pt x="2229" y="1694"/>
                    </a:cubicBezTo>
                    <a:cubicBezTo>
                      <a:pt x="2193" y="1666"/>
                      <a:pt x="2150" y="1653"/>
                      <a:pt x="2108" y="1653"/>
                    </a:cubicBezTo>
                    <a:close/>
                    <a:moveTo>
                      <a:pt x="895" y="2017"/>
                    </a:moveTo>
                    <a:cubicBezTo>
                      <a:pt x="814" y="2017"/>
                      <a:pt x="739" y="2067"/>
                      <a:pt x="711" y="2146"/>
                    </a:cubicBezTo>
                    <a:cubicBezTo>
                      <a:pt x="672" y="2248"/>
                      <a:pt x="725" y="2364"/>
                      <a:pt x="826" y="2399"/>
                    </a:cubicBezTo>
                    <a:lnTo>
                      <a:pt x="844" y="2407"/>
                    </a:lnTo>
                    <a:cubicBezTo>
                      <a:pt x="867" y="2413"/>
                      <a:pt x="885" y="2417"/>
                      <a:pt x="906" y="2417"/>
                    </a:cubicBezTo>
                    <a:cubicBezTo>
                      <a:pt x="986" y="2417"/>
                      <a:pt x="1062" y="2364"/>
                      <a:pt x="1093" y="2284"/>
                    </a:cubicBezTo>
                    <a:cubicBezTo>
                      <a:pt x="1129" y="2177"/>
                      <a:pt x="1066" y="2066"/>
                      <a:pt x="965" y="2030"/>
                    </a:cubicBezTo>
                    <a:cubicBezTo>
                      <a:pt x="942" y="2021"/>
                      <a:pt x="918" y="2017"/>
                      <a:pt x="895" y="2017"/>
                    </a:cubicBezTo>
                    <a:close/>
                    <a:moveTo>
                      <a:pt x="1562" y="2036"/>
                    </a:moveTo>
                    <a:cubicBezTo>
                      <a:pt x="1544" y="2036"/>
                      <a:pt x="1525" y="2038"/>
                      <a:pt x="1506" y="2044"/>
                    </a:cubicBezTo>
                    <a:cubicBezTo>
                      <a:pt x="1399" y="2075"/>
                      <a:pt x="1338" y="2181"/>
                      <a:pt x="1364" y="2288"/>
                    </a:cubicBezTo>
                    <a:cubicBezTo>
                      <a:pt x="1391" y="2376"/>
                      <a:pt x="1471" y="2434"/>
                      <a:pt x="1555" y="2434"/>
                    </a:cubicBezTo>
                    <a:cubicBezTo>
                      <a:pt x="1572" y="2434"/>
                      <a:pt x="1590" y="2434"/>
                      <a:pt x="1608" y="2425"/>
                    </a:cubicBezTo>
                    <a:lnTo>
                      <a:pt x="1625" y="2421"/>
                    </a:lnTo>
                    <a:cubicBezTo>
                      <a:pt x="1732" y="2390"/>
                      <a:pt x="1785" y="2279"/>
                      <a:pt x="1754" y="2177"/>
                    </a:cubicBezTo>
                    <a:cubicBezTo>
                      <a:pt x="1729" y="2090"/>
                      <a:pt x="1647" y="2036"/>
                      <a:pt x="1562" y="20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0"/>
              <p:cNvSpPr/>
              <p:nvPr/>
            </p:nvSpPr>
            <p:spPr>
              <a:xfrm>
                <a:off x="3766205" y="4343696"/>
                <a:ext cx="101027" cy="75729"/>
              </a:xfrm>
              <a:custGeom>
                <a:avLst/>
                <a:gdLst/>
                <a:ahLst/>
                <a:cxnLst/>
                <a:rect l="l" t="t" r="r" b="b"/>
                <a:pathLst>
                  <a:path w="729" h="724" extrusionOk="0">
                    <a:moveTo>
                      <a:pt x="365" y="1"/>
                    </a:moveTo>
                    <a:cubicBezTo>
                      <a:pt x="165" y="1"/>
                      <a:pt x="1" y="160"/>
                      <a:pt x="1" y="365"/>
                    </a:cubicBezTo>
                    <a:cubicBezTo>
                      <a:pt x="1" y="564"/>
                      <a:pt x="165" y="724"/>
                      <a:pt x="365" y="724"/>
                    </a:cubicBezTo>
                    <a:cubicBezTo>
                      <a:pt x="569" y="724"/>
                      <a:pt x="728" y="564"/>
                      <a:pt x="728" y="365"/>
                    </a:cubicBezTo>
                    <a:cubicBezTo>
                      <a:pt x="728" y="160"/>
                      <a:pt x="569" y="1"/>
                      <a:pt x="365" y="1"/>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0"/>
              <p:cNvSpPr/>
              <p:nvPr/>
            </p:nvSpPr>
            <p:spPr>
              <a:xfrm>
                <a:off x="3803206" y="4271314"/>
                <a:ext cx="30211" cy="110560"/>
              </a:xfrm>
              <a:custGeom>
                <a:avLst/>
                <a:gdLst/>
                <a:ahLst/>
                <a:cxnLst/>
                <a:rect l="l" t="t" r="r" b="b"/>
                <a:pathLst>
                  <a:path w="218" h="1057" extrusionOk="0">
                    <a:moveTo>
                      <a:pt x="107" y="0"/>
                    </a:moveTo>
                    <a:cubicBezTo>
                      <a:pt x="49" y="0"/>
                      <a:pt x="0" y="49"/>
                      <a:pt x="0" y="107"/>
                    </a:cubicBezTo>
                    <a:lnTo>
                      <a:pt x="0" y="946"/>
                    </a:lnTo>
                    <a:cubicBezTo>
                      <a:pt x="0" y="1008"/>
                      <a:pt x="49" y="1057"/>
                      <a:pt x="107" y="1057"/>
                    </a:cubicBezTo>
                    <a:cubicBezTo>
                      <a:pt x="168" y="1057"/>
                      <a:pt x="217" y="1008"/>
                      <a:pt x="217" y="946"/>
                    </a:cubicBezTo>
                    <a:lnTo>
                      <a:pt x="217" y="107"/>
                    </a:lnTo>
                    <a:cubicBezTo>
                      <a:pt x="217"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0"/>
              <p:cNvSpPr/>
              <p:nvPr/>
            </p:nvSpPr>
            <p:spPr>
              <a:xfrm>
                <a:off x="539856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0"/>
              <p:cNvSpPr/>
              <p:nvPr/>
            </p:nvSpPr>
            <p:spPr>
              <a:xfrm>
                <a:off x="539856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10"/>
              <p:cNvGrpSpPr/>
              <p:nvPr/>
            </p:nvGrpSpPr>
            <p:grpSpPr>
              <a:xfrm>
                <a:off x="311626" y="3246656"/>
                <a:ext cx="2659372" cy="2357382"/>
                <a:chOff x="353753" y="2790099"/>
                <a:chExt cx="3269854" cy="2898539"/>
              </a:xfrm>
            </p:grpSpPr>
            <p:sp>
              <p:nvSpPr>
                <p:cNvPr id="139" name="Google Shape;139;p10"/>
                <p:cNvSpPr/>
                <p:nvPr/>
              </p:nvSpPr>
              <p:spPr>
                <a:xfrm>
                  <a:off x="353753" y="2790099"/>
                  <a:ext cx="3269854" cy="2898539"/>
                </a:xfrm>
                <a:custGeom>
                  <a:avLst/>
                  <a:gdLst/>
                  <a:ahLst/>
                  <a:cxnLst/>
                  <a:rect l="l" t="t" r="r" b="b"/>
                  <a:pathLst>
                    <a:path w="23595" h="20916" extrusionOk="0">
                      <a:moveTo>
                        <a:pt x="11792" y="2302"/>
                      </a:moveTo>
                      <a:cubicBezTo>
                        <a:pt x="15124" y="2302"/>
                        <a:pt x="18260" y="4362"/>
                        <a:pt x="19463" y="7670"/>
                      </a:cubicBezTo>
                      <a:cubicBezTo>
                        <a:pt x="20999" y="11896"/>
                        <a:pt x="18811" y="16587"/>
                        <a:pt x="14585" y="18123"/>
                      </a:cubicBezTo>
                      <a:cubicBezTo>
                        <a:pt x="13668" y="18456"/>
                        <a:pt x="12730" y="18614"/>
                        <a:pt x="11807" y="18614"/>
                      </a:cubicBezTo>
                      <a:cubicBezTo>
                        <a:pt x="8471" y="18614"/>
                        <a:pt x="5335" y="16553"/>
                        <a:pt x="4132" y="13240"/>
                      </a:cubicBezTo>
                      <a:cubicBezTo>
                        <a:pt x="2597" y="9016"/>
                        <a:pt x="4785" y="4329"/>
                        <a:pt x="9015" y="2793"/>
                      </a:cubicBezTo>
                      <a:cubicBezTo>
                        <a:pt x="9931" y="2460"/>
                        <a:pt x="10869" y="2302"/>
                        <a:pt x="11792" y="2302"/>
                      </a:cubicBezTo>
                      <a:close/>
                      <a:moveTo>
                        <a:pt x="11797" y="1"/>
                      </a:moveTo>
                      <a:cubicBezTo>
                        <a:pt x="10612" y="1"/>
                        <a:pt x="9407" y="204"/>
                        <a:pt x="8229" y="632"/>
                      </a:cubicBezTo>
                      <a:cubicBezTo>
                        <a:pt x="2801" y="2602"/>
                        <a:pt x="0" y="8602"/>
                        <a:pt x="1971" y="14027"/>
                      </a:cubicBezTo>
                      <a:cubicBezTo>
                        <a:pt x="3517" y="18276"/>
                        <a:pt x="7529" y="20915"/>
                        <a:pt x="11802" y="20915"/>
                      </a:cubicBezTo>
                      <a:cubicBezTo>
                        <a:pt x="12987" y="20915"/>
                        <a:pt x="14192" y="20712"/>
                        <a:pt x="15370" y="20285"/>
                      </a:cubicBezTo>
                      <a:cubicBezTo>
                        <a:pt x="20794" y="18310"/>
                        <a:pt x="23595" y="12314"/>
                        <a:pt x="21624" y="6885"/>
                      </a:cubicBezTo>
                      <a:cubicBezTo>
                        <a:pt x="20081" y="2639"/>
                        <a:pt x="16069" y="1"/>
                        <a:pt x="11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a:off x="759660" y="3615075"/>
                  <a:ext cx="2424778" cy="1240845"/>
                </a:xfrm>
                <a:custGeom>
                  <a:avLst/>
                  <a:gdLst/>
                  <a:ahLst/>
                  <a:cxnLst/>
                  <a:rect l="l" t="t" r="r" b="b"/>
                  <a:pathLst>
                    <a:path w="17497" h="8954" extrusionOk="0">
                      <a:moveTo>
                        <a:pt x="16409" y="1"/>
                      </a:moveTo>
                      <a:cubicBezTo>
                        <a:pt x="16294" y="1"/>
                        <a:pt x="16177" y="20"/>
                        <a:pt x="16063" y="62"/>
                      </a:cubicBezTo>
                      <a:lnTo>
                        <a:pt x="787" y="5615"/>
                      </a:lnTo>
                      <a:cubicBezTo>
                        <a:pt x="277" y="5801"/>
                        <a:pt x="1" y="6355"/>
                        <a:pt x="183" y="6844"/>
                      </a:cubicBezTo>
                      <a:cubicBezTo>
                        <a:pt x="321" y="7226"/>
                        <a:pt x="690" y="7461"/>
                        <a:pt x="1087" y="7461"/>
                      </a:cubicBezTo>
                      <a:cubicBezTo>
                        <a:pt x="1202" y="7461"/>
                        <a:pt x="1320" y="7441"/>
                        <a:pt x="1434" y="7399"/>
                      </a:cubicBezTo>
                      <a:lnTo>
                        <a:pt x="3032" y="6822"/>
                      </a:lnTo>
                      <a:cubicBezTo>
                        <a:pt x="3218" y="6755"/>
                        <a:pt x="3407" y="6723"/>
                        <a:pt x="3592" y="6723"/>
                      </a:cubicBezTo>
                      <a:cubicBezTo>
                        <a:pt x="4229" y="6723"/>
                        <a:pt x="4819" y="7098"/>
                        <a:pt x="5038" y="7709"/>
                      </a:cubicBezTo>
                      <a:lnTo>
                        <a:pt x="5070" y="7785"/>
                      </a:lnTo>
                      <a:cubicBezTo>
                        <a:pt x="5331" y="8508"/>
                        <a:pt x="6033" y="8953"/>
                        <a:pt x="6787" y="8953"/>
                      </a:cubicBezTo>
                      <a:cubicBezTo>
                        <a:pt x="7005" y="8953"/>
                        <a:pt x="7227" y="8916"/>
                        <a:pt x="7444" y="8837"/>
                      </a:cubicBezTo>
                      <a:lnTo>
                        <a:pt x="12047" y="7164"/>
                      </a:lnTo>
                      <a:cubicBezTo>
                        <a:pt x="13019" y="6813"/>
                        <a:pt x="13533" y="5761"/>
                        <a:pt x="13196" y="4833"/>
                      </a:cubicBezTo>
                      <a:lnTo>
                        <a:pt x="13121" y="4630"/>
                      </a:lnTo>
                      <a:cubicBezTo>
                        <a:pt x="12859" y="3911"/>
                        <a:pt x="13254" y="3106"/>
                        <a:pt x="14004" y="2836"/>
                      </a:cubicBezTo>
                      <a:lnTo>
                        <a:pt x="16712" y="1851"/>
                      </a:lnTo>
                      <a:cubicBezTo>
                        <a:pt x="17222" y="1664"/>
                        <a:pt x="17497" y="1109"/>
                        <a:pt x="17320" y="617"/>
                      </a:cubicBezTo>
                      <a:cubicBezTo>
                        <a:pt x="17178" y="238"/>
                        <a:pt x="16807" y="1"/>
                        <a:pt x="164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0"/>
              <p:cNvSpPr/>
              <p:nvPr/>
            </p:nvSpPr>
            <p:spPr>
              <a:xfrm>
                <a:off x="326801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0"/>
              <p:cNvSpPr/>
              <p:nvPr/>
            </p:nvSpPr>
            <p:spPr>
              <a:xfrm>
                <a:off x="326801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 name="Google Shape;143;p10"/>
          <p:cNvSpPr/>
          <p:nvPr/>
        </p:nvSpPr>
        <p:spPr>
          <a:xfrm rot="-2046914">
            <a:off x="-7837653" y="-4105986"/>
            <a:ext cx="10349659" cy="8211979"/>
          </a:xfrm>
          <a:prstGeom prst="ellipse">
            <a:avLst/>
          </a:prstGeom>
          <a:solidFill>
            <a:schemeClr val="accent4">
              <a:alpha val="12290"/>
            </a:scheme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Krona One"/>
              <a:buNone/>
              <a:defRPr sz="2400">
                <a:solidFill>
                  <a:schemeClr val="lt1"/>
                </a:solidFill>
                <a:latin typeface="Krona One"/>
                <a:ea typeface="Krona One"/>
                <a:cs typeface="Krona One"/>
                <a:sym typeface="Krona One"/>
              </a:defRPr>
            </a:lvl1pPr>
            <a:lvl2pPr lvl="1">
              <a:spcBef>
                <a:spcPts val="0"/>
              </a:spcBef>
              <a:spcAft>
                <a:spcPts val="0"/>
              </a:spcAft>
              <a:buClr>
                <a:schemeClr val="lt1"/>
              </a:buClr>
              <a:buSzPts val="2400"/>
              <a:buFont typeface="Krona One"/>
              <a:buNone/>
              <a:defRPr sz="2400">
                <a:solidFill>
                  <a:schemeClr val="lt1"/>
                </a:solidFill>
                <a:latin typeface="Krona One"/>
                <a:ea typeface="Krona One"/>
                <a:cs typeface="Krona One"/>
                <a:sym typeface="Krona One"/>
              </a:defRPr>
            </a:lvl2pPr>
            <a:lvl3pPr lvl="2">
              <a:spcBef>
                <a:spcPts val="0"/>
              </a:spcBef>
              <a:spcAft>
                <a:spcPts val="0"/>
              </a:spcAft>
              <a:buClr>
                <a:schemeClr val="lt1"/>
              </a:buClr>
              <a:buSzPts val="2400"/>
              <a:buFont typeface="Krona One"/>
              <a:buNone/>
              <a:defRPr sz="2400">
                <a:solidFill>
                  <a:schemeClr val="lt1"/>
                </a:solidFill>
                <a:latin typeface="Krona One"/>
                <a:ea typeface="Krona One"/>
                <a:cs typeface="Krona One"/>
                <a:sym typeface="Krona One"/>
              </a:defRPr>
            </a:lvl3pPr>
            <a:lvl4pPr lvl="3">
              <a:spcBef>
                <a:spcPts val="0"/>
              </a:spcBef>
              <a:spcAft>
                <a:spcPts val="0"/>
              </a:spcAft>
              <a:buClr>
                <a:schemeClr val="lt1"/>
              </a:buClr>
              <a:buSzPts val="2400"/>
              <a:buFont typeface="Krona One"/>
              <a:buNone/>
              <a:defRPr sz="2400">
                <a:solidFill>
                  <a:schemeClr val="lt1"/>
                </a:solidFill>
                <a:latin typeface="Krona One"/>
                <a:ea typeface="Krona One"/>
                <a:cs typeface="Krona One"/>
                <a:sym typeface="Krona One"/>
              </a:defRPr>
            </a:lvl4pPr>
            <a:lvl5pPr lvl="4">
              <a:spcBef>
                <a:spcPts val="0"/>
              </a:spcBef>
              <a:spcAft>
                <a:spcPts val="0"/>
              </a:spcAft>
              <a:buClr>
                <a:schemeClr val="lt1"/>
              </a:buClr>
              <a:buSzPts val="2400"/>
              <a:buFont typeface="Krona One"/>
              <a:buNone/>
              <a:defRPr sz="2400">
                <a:solidFill>
                  <a:schemeClr val="lt1"/>
                </a:solidFill>
                <a:latin typeface="Krona One"/>
                <a:ea typeface="Krona One"/>
                <a:cs typeface="Krona One"/>
                <a:sym typeface="Krona One"/>
              </a:defRPr>
            </a:lvl5pPr>
            <a:lvl6pPr lvl="5">
              <a:spcBef>
                <a:spcPts val="0"/>
              </a:spcBef>
              <a:spcAft>
                <a:spcPts val="0"/>
              </a:spcAft>
              <a:buClr>
                <a:schemeClr val="lt1"/>
              </a:buClr>
              <a:buSzPts val="2400"/>
              <a:buFont typeface="Krona One"/>
              <a:buNone/>
              <a:defRPr sz="2400">
                <a:solidFill>
                  <a:schemeClr val="lt1"/>
                </a:solidFill>
                <a:latin typeface="Krona One"/>
                <a:ea typeface="Krona One"/>
                <a:cs typeface="Krona One"/>
                <a:sym typeface="Krona One"/>
              </a:defRPr>
            </a:lvl6pPr>
            <a:lvl7pPr lvl="6">
              <a:spcBef>
                <a:spcPts val="0"/>
              </a:spcBef>
              <a:spcAft>
                <a:spcPts val="0"/>
              </a:spcAft>
              <a:buClr>
                <a:schemeClr val="lt1"/>
              </a:buClr>
              <a:buSzPts val="2400"/>
              <a:buFont typeface="Krona One"/>
              <a:buNone/>
              <a:defRPr sz="2400">
                <a:solidFill>
                  <a:schemeClr val="lt1"/>
                </a:solidFill>
                <a:latin typeface="Krona One"/>
                <a:ea typeface="Krona One"/>
                <a:cs typeface="Krona One"/>
                <a:sym typeface="Krona One"/>
              </a:defRPr>
            </a:lvl7pPr>
            <a:lvl8pPr lvl="7">
              <a:spcBef>
                <a:spcPts val="0"/>
              </a:spcBef>
              <a:spcAft>
                <a:spcPts val="0"/>
              </a:spcAft>
              <a:buClr>
                <a:schemeClr val="lt1"/>
              </a:buClr>
              <a:buSzPts val="2400"/>
              <a:buFont typeface="Krona One"/>
              <a:buNone/>
              <a:defRPr sz="2400">
                <a:solidFill>
                  <a:schemeClr val="lt1"/>
                </a:solidFill>
                <a:latin typeface="Krona One"/>
                <a:ea typeface="Krona One"/>
                <a:cs typeface="Krona One"/>
                <a:sym typeface="Krona One"/>
              </a:defRPr>
            </a:lvl8pPr>
            <a:lvl9pPr lvl="8">
              <a:spcBef>
                <a:spcPts val="0"/>
              </a:spcBef>
              <a:spcAft>
                <a:spcPts val="0"/>
              </a:spcAft>
              <a:buClr>
                <a:schemeClr val="lt1"/>
              </a:buClr>
              <a:buSzPts val="2400"/>
              <a:buFont typeface="Krona One"/>
              <a:buNone/>
              <a:defRPr sz="2400">
                <a:solidFill>
                  <a:schemeClr val="lt1"/>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Ubuntu"/>
              <a:buChar char="●"/>
              <a:defRPr>
                <a:solidFill>
                  <a:schemeClr val="dk2"/>
                </a:solidFill>
                <a:latin typeface="Ubuntu"/>
                <a:ea typeface="Ubuntu"/>
                <a:cs typeface="Ubuntu"/>
                <a:sym typeface="Ubuntu"/>
              </a:defRPr>
            </a:lvl1pPr>
            <a:lvl2pPr marL="914400" lvl="1"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2pPr>
            <a:lvl3pPr marL="1371600" lvl="2"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3pPr>
            <a:lvl4pPr marL="1828800" lvl="3"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4pPr>
            <a:lvl5pPr marL="2286000" lvl="4"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5pPr>
            <a:lvl6pPr marL="2743200" lvl="5"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6pPr>
            <a:lvl7pPr marL="3200400" lvl="6"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7pPr>
            <a:lvl8pPr marL="3657600" lvl="7"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8pPr>
            <a:lvl9pPr marL="4114800" lvl="8" indent="-317500">
              <a:lnSpc>
                <a:spcPct val="115000"/>
              </a:lnSpc>
              <a:spcBef>
                <a:spcPts val="1600"/>
              </a:spcBef>
              <a:spcAft>
                <a:spcPts val="1600"/>
              </a:spcAft>
              <a:buClr>
                <a:schemeClr val="dk2"/>
              </a:buClr>
              <a:buSzPts val="1400"/>
              <a:buFont typeface="Ubuntu"/>
              <a:buChar char="■"/>
              <a:defRPr>
                <a:solidFill>
                  <a:schemeClr val="dk2"/>
                </a:solidFill>
                <a:latin typeface="Ubuntu"/>
                <a:ea typeface="Ubuntu"/>
                <a:cs typeface="Ubuntu"/>
                <a:sym typeface="Ubuntu"/>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slide" Target="slide9.xml"/><Relationship Id="rId4" Type="http://schemas.openxmlformats.org/officeDocument/2006/relationships/slide" Target="slide6.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3" Type="http://schemas.openxmlformats.org/officeDocument/2006/relationships/hyperlink" Target="https://www.nhtsa.gov/file-downloads?p=nhtsa/downloads/FARS/" TargetMode="External"/><Relationship Id="rId2" Type="http://schemas.openxmlformats.org/officeDocument/2006/relationships/notesSlide" Target="../notesSlides/notesSlide23.xml"/><Relationship Id="rId1" Type="http://schemas.openxmlformats.org/officeDocument/2006/relationships/slideLayout" Target="../slideLayouts/slideLayout27.xml"/><Relationship Id="rId5" Type="http://schemas.openxmlformats.org/officeDocument/2006/relationships/hyperlink" Target="https://github.com/jstrother123/dasc2103-dataset/tree/main/bad-drivers" TargetMode="External"/><Relationship Id="rId4" Type="http://schemas.openxmlformats.org/officeDocument/2006/relationships/hyperlink" Target="https://www.fhwa.dot.gov/policyinformation/statistics/2019/dl1c.cfm#foot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880"/>
        <p:cNvGrpSpPr/>
        <p:nvPr/>
      </p:nvGrpSpPr>
      <p:grpSpPr>
        <a:xfrm>
          <a:off x="0" y="0"/>
          <a:ext cx="0" cy="0"/>
          <a:chOff x="0" y="0"/>
          <a:chExt cx="0" cy="0"/>
        </a:xfrm>
      </p:grpSpPr>
      <p:sp>
        <p:nvSpPr>
          <p:cNvPr id="881" name="Google Shape;881;p45"/>
          <p:cNvSpPr txBox="1">
            <a:spLocks noGrp="1"/>
          </p:cNvSpPr>
          <p:nvPr>
            <p:ph type="ctrTitle"/>
          </p:nvPr>
        </p:nvSpPr>
        <p:spPr>
          <a:xfrm>
            <a:off x="1569700" y="817950"/>
            <a:ext cx="3015000" cy="2052600"/>
          </a:xfrm>
          <a:prstGeom prst="rect">
            <a:avLst/>
          </a:prstGeom>
        </p:spPr>
        <p:txBody>
          <a:bodyPr spcFirstLastPara="1" wrap="square" lIns="91425" tIns="91425" rIns="91425" bIns="91425" anchor="b" anchorCtr="0">
            <a:noAutofit/>
          </a:bodyPr>
          <a:lstStyle/>
          <a:p>
            <a:r>
              <a:rPr lang="en" sz="4800" b="1"/>
              <a:t>Bad Drivers</a:t>
            </a:r>
          </a:p>
          <a:p>
            <a:r>
              <a:rPr lang="en" sz="1900"/>
              <a:t>Which states have the worst drivers?</a:t>
            </a:r>
            <a:endParaRPr sz="1900"/>
          </a:p>
        </p:txBody>
      </p:sp>
      <p:sp>
        <p:nvSpPr>
          <p:cNvPr id="882" name="Google Shape;882;p45"/>
          <p:cNvSpPr txBox="1">
            <a:spLocks noGrp="1"/>
          </p:cNvSpPr>
          <p:nvPr>
            <p:ph type="subTitle" idx="1"/>
          </p:nvPr>
        </p:nvSpPr>
        <p:spPr>
          <a:xfrm>
            <a:off x="1569700" y="2960400"/>
            <a:ext cx="2343080" cy="627600"/>
          </a:xfrm>
          <a:prstGeom prst="rect">
            <a:avLst/>
          </a:prstGeom>
        </p:spPr>
        <p:txBody>
          <a:bodyPr spcFirstLastPara="1" wrap="square" lIns="91425" tIns="91425" rIns="91425" bIns="91425" anchor="t" anchorCtr="0">
            <a:noAutofit/>
          </a:bodyPr>
          <a:lstStyle/>
          <a:p>
            <a:pPr marL="0" indent="0">
              <a:buClr>
                <a:schemeClr val="dk1"/>
              </a:buClr>
              <a:buSzPts val="1100"/>
            </a:pPr>
            <a:r>
              <a:rPr lang="en" sz="1200" i="1"/>
              <a:t>Avie Timby, Chloe Burgess, William Parsley, Phoebe Miller</a:t>
            </a:r>
          </a:p>
          <a:p>
            <a:pPr marL="0" lvl="0" indent="0" algn="l" rtl="0">
              <a:spcBef>
                <a:spcPts val="0"/>
              </a:spcBef>
              <a:spcAft>
                <a:spcPts val="0"/>
              </a:spcAft>
              <a:buNone/>
            </a:pPr>
            <a:endParaRPr/>
          </a:p>
        </p:txBody>
      </p:sp>
      <p:grpSp>
        <p:nvGrpSpPr>
          <p:cNvPr id="883" name="Google Shape;883;p45"/>
          <p:cNvGrpSpPr/>
          <p:nvPr/>
        </p:nvGrpSpPr>
        <p:grpSpPr>
          <a:xfrm>
            <a:off x="5173120" y="1048631"/>
            <a:ext cx="5158658" cy="3620319"/>
            <a:chOff x="5173120" y="1048631"/>
            <a:chExt cx="5158658" cy="3620319"/>
          </a:xfrm>
        </p:grpSpPr>
        <p:sp>
          <p:nvSpPr>
            <p:cNvPr id="884" name="Google Shape;884;p45"/>
            <p:cNvSpPr/>
            <p:nvPr/>
          </p:nvSpPr>
          <p:spPr>
            <a:xfrm>
              <a:off x="9396814" y="3751250"/>
              <a:ext cx="661200" cy="917700"/>
            </a:xfrm>
            <a:prstGeom prst="roundRect">
              <a:avLst>
                <a:gd name="adj" fmla="val 1666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5" name="Google Shape;885;p45"/>
            <p:cNvGrpSpPr/>
            <p:nvPr/>
          </p:nvGrpSpPr>
          <p:grpSpPr>
            <a:xfrm>
              <a:off x="5173120" y="1048631"/>
              <a:ext cx="5158658" cy="3620319"/>
              <a:chOff x="5173120" y="1048631"/>
              <a:chExt cx="5158658" cy="3620319"/>
            </a:xfrm>
          </p:grpSpPr>
          <p:sp>
            <p:nvSpPr>
              <p:cNvPr id="886" name="Google Shape;886;p45"/>
              <p:cNvSpPr/>
              <p:nvPr/>
            </p:nvSpPr>
            <p:spPr>
              <a:xfrm>
                <a:off x="5467950" y="3751250"/>
                <a:ext cx="661200" cy="917700"/>
              </a:xfrm>
              <a:prstGeom prst="roundRect">
                <a:avLst>
                  <a:gd name="adj" fmla="val 1666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7" name="Google Shape;887;p45"/>
              <p:cNvGrpSpPr/>
              <p:nvPr/>
            </p:nvGrpSpPr>
            <p:grpSpPr>
              <a:xfrm>
                <a:off x="5173120" y="1048631"/>
                <a:ext cx="5158658" cy="3231941"/>
                <a:chOff x="5593100" y="1024150"/>
                <a:chExt cx="594425" cy="372425"/>
              </a:xfrm>
            </p:grpSpPr>
            <p:sp>
              <p:nvSpPr>
                <p:cNvPr id="888" name="Google Shape;888;p45"/>
                <p:cNvSpPr/>
                <p:nvPr/>
              </p:nvSpPr>
              <p:spPr>
                <a:xfrm>
                  <a:off x="5593100" y="1117900"/>
                  <a:ext cx="67550" cy="46900"/>
                </a:xfrm>
                <a:custGeom>
                  <a:avLst/>
                  <a:gdLst/>
                  <a:ahLst/>
                  <a:cxnLst/>
                  <a:rect l="l" t="t" r="r" b="b"/>
                  <a:pathLst>
                    <a:path w="2702" h="1876" extrusionOk="0">
                      <a:moveTo>
                        <a:pt x="1990" y="1"/>
                      </a:moveTo>
                      <a:cubicBezTo>
                        <a:pt x="1439" y="1"/>
                        <a:pt x="588" y="211"/>
                        <a:pt x="340" y="513"/>
                      </a:cubicBezTo>
                      <a:cubicBezTo>
                        <a:pt x="0" y="926"/>
                        <a:pt x="437" y="1583"/>
                        <a:pt x="705" y="1707"/>
                      </a:cubicBezTo>
                      <a:cubicBezTo>
                        <a:pt x="974" y="1827"/>
                        <a:pt x="1923" y="1875"/>
                        <a:pt x="1923" y="1875"/>
                      </a:cubicBezTo>
                      <a:lnTo>
                        <a:pt x="2701" y="1121"/>
                      </a:lnTo>
                      <a:cubicBezTo>
                        <a:pt x="2701" y="1121"/>
                        <a:pt x="2656" y="299"/>
                        <a:pt x="2436" y="97"/>
                      </a:cubicBezTo>
                      <a:cubicBezTo>
                        <a:pt x="2362" y="31"/>
                        <a:pt x="2198" y="1"/>
                        <a:pt x="19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5"/>
                <p:cNvSpPr/>
                <p:nvPr/>
              </p:nvSpPr>
              <p:spPr>
                <a:xfrm>
                  <a:off x="5641175" y="1145925"/>
                  <a:ext cx="35275" cy="26175"/>
                </a:xfrm>
                <a:custGeom>
                  <a:avLst/>
                  <a:gdLst/>
                  <a:ahLst/>
                  <a:cxnLst/>
                  <a:rect l="l" t="t" r="r" b="b"/>
                  <a:pathLst>
                    <a:path w="1411" h="1047" extrusionOk="0">
                      <a:moveTo>
                        <a:pt x="778" y="0"/>
                      </a:moveTo>
                      <a:lnTo>
                        <a:pt x="0" y="754"/>
                      </a:lnTo>
                      <a:lnTo>
                        <a:pt x="1291" y="1047"/>
                      </a:lnTo>
                      <a:lnTo>
                        <a:pt x="1410" y="145"/>
                      </a:lnTo>
                      <a:cubicBezTo>
                        <a:pt x="1339" y="145"/>
                        <a:pt x="778" y="0"/>
                        <a:pt x="7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5"/>
                <p:cNvSpPr/>
                <p:nvPr/>
              </p:nvSpPr>
              <p:spPr>
                <a:xfrm>
                  <a:off x="5600675" y="1117900"/>
                  <a:ext cx="59975" cy="35975"/>
                </a:xfrm>
                <a:custGeom>
                  <a:avLst/>
                  <a:gdLst/>
                  <a:ahLst/>
                  <a:cxnLst/>
                  <a:rect l="l" t="t" r="r" b="b"/>
                  <a:pathLst>
                    <a:path w="2399" h="1439" extrusionOk="0">
                      <a:moveTo>
                        <a:pt x="1687" y="1"/>
                      </a:moveTo>
                      <a:cubicBezTo>
                        <a:pt x="1136" y="1"/>
                        <a:pt x="285" y="211"/>
                        <a:pt x="37" y="513"/>
                      </a:cubicBezTo>
                      <a:cubicBezTo>
                        <a:pt x="24" y="526"/>
                        <a:pt x="13" y="543"/>
                        <a:pt x="0" y="561"/>
                      </a:cubicBezTo>
                      <a:cubicBezTo>
                        <a:pt x="72" y="709"/>
                        <a:pt x="203" y="846"/>
                        <a:pt x="372" y="950"/>
                      </a:cubicBezTo>
                      <a:cubicBezTo>
                        <a:pt x="612" y="1094"/>
                        <a:pt x="891" y="1163"/>
                        <a:pt x="1163" y="1228"/>
                      </a:cubicBezTo>
                      <a:cubicBezTo>
                        <a:pt x="1404" y="1287"/>
                        <a:pt x="1647" y="1345"/>
                        <a:pt x="1889" y="1404"/>
                      </a:cubicBezTo>
                      <a:cubicBezTo>
                        <a:pt x="1947" y="1418"/>
                        <a:pt x="2009" y="1431"/>
                        <a:pt x="2071" y="1438"/>
                      </a:cubicBezTo>
                      <a:lnTo>
                        <a:pt x="2398" y="1121"/>
                      </a:lnTo>
                      <a:cubicBezTo>
                        <a:pt x="2398" y="1121"/>
                        <a:pt x="2353" y="299"/>
                        <a:pt x="2133" y="97"/>
                      </a:cubicBezTo>
                      <a:cubicBezTo>
                        <a:pt x="2059" y="31"/>
                        <a:pt x="1895" y="1"/>
                        <a:pt x="16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5"/>
                <p:cNvSpPr/>
                <p:nvPr/>
              </p:nvSpPr>
              <p:spPr>
                <a:xfrm>
                  <a:off x="5599875" y="1146950"/>
                  <a:ext cx="28775" cy="13450"/>
                </a:xfrm>
                <a:custGeom>
                  <a:avLst/>
                  <a:gdLst/>
                  <a:ahLst/>
                  <a:cxnLst/>
                  <a:rect l="l" t="t" r="r" b="b"/>
                  <a:pathLst>
                    <a:path w="1151" h="538" extrusionOk="0">
                      <a:moveTo>
                        <a:pt x="1" y="1"/>
                      </a:moveTo>
                      <a:lnTo>
                        <a:pt x="1" y="1"/>
                      </a:lnTo>
                      <a:cubicBezTo>
                        <a:pt x="94" y="248"/>
                        <a:pt x="280" y="466"/>
                        <a:pt x="424" y="537"/>
                      </a:cubicBezTo>
                      <a:cubicBezTo>
                        <a:pt x="620" y="493"/>
                        <a:pt x="817" y="448"/>
                        <a:pt x="1012" y="404"/>
                      </a:cubicBezTo>
                      <a:cubicBezTo>
                        <a:pt x="1054" y="393"/>
                        <a:pt x="1098" y="383"/>
                        <a:pt x="1122" y="348"/>
                      </a:cubicBezTo>
                      <a:cubicBezTo>
                        <a:pt x="1150" y="314"/>
                        <a:pt x="1133" y="242"/>
                        <a:pt x="1092" y="231"/>
                      </a:cubicBezTo>
                      <a:cubicBezTo>
                        <a:pt x="734" y="135"/>
                        <a:pt x="369" y="59"/>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5"/>
                <p:cNvSpPr/>
                <p:nvPr/>
              </p:nvSpPr>
              <p:spPr>
                <a:xfrm>
                  <a:off x="6119975" y="1117900"/>
                  <a:ext cx="67550" cy="46900"/>
                </a:xfrm>
                <a:custGeom>
                  <a:avLst/>
                  <a:gdLst/>
                  <a:ahLst/>
                  <a:cxnLst/>
                  <a:rect l="l" t="t" r="r" b="b"/>
                  <a:pathLst>
                    <a:path w="2702" h="1876" extrusionOk="0">
                      <a:moveTo>
                        <a:pt x="714" y="1"/>
                      </a:moveTo>
                      <a:cubicBezTo>
                        <a:pt x="507" y="1"/>
                        <a:pt x="342" y="31"/>
                        <a:pt x="269" y="97"/>
                      </a:cubicBezTo>
                      <a:cubicBezTo>
                        <a:pt x="48" y="299"/>
                        <a:pt x="1" y="1121"/>
                        <a:pt x="1" y="1121"/>
                      </a:cubicBezTo>
                      <a:lnTo>
                        <a:pt x="778" y="1875"/>
                      </a:lnTo>
                      <a:cubicBezTo>
                        <a:pt x="778" y="1875"/>
                        <a:pt x="1728" y="1827"/>
                        <a:pt x="1996" y="1707"/>
                      </a:cubicBezTo>
                      <a:cubicBezTo>
                        <a:pt x="2265" y="1583"/>
                        <a:pt x="2701" y="926"/>
                        <a:pt x="2360" y="513"/>
                      </a:cubicBezTo>
                      <a:cubicBezTo>
                        <a:pt x="2113" y="211"/>
                        <a:pt x="1264" y="1"/>
                        <a:pt x="7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5"/>
                <p:cNvSpPr/>
                <p:nvPr/>
              </p:nvSpPr>
              <p:spPr>
                <a:xfrm>
                  <a:off x="6104150" y="1145925"/>
                  <a:ext cx="35300" cy="26175"/>
                </a:xfrm>
                <a:custGeom>
                  <a:avLst/>
                  <a:gdLst/>
                  <a:ahLst/>
                  <a:cxnLst/>
                  <a:rect l="l" t="t" r="r" b="b"/>
                  <a:pathLst>
                    <a:path w="1412" h="1047" extrusionOk="0">
                      <a:moveTo>
                        <a:pt x="634" y="0"/>
                      </a:moveTo>
                      <a:cubicBezTo>
                        <a:pt x="634" y="0"/>
                        <a:pt x="73" y="145"/>
                        <a:pt x="0" y="145"/>
                      </a:cubicBezTo>
                      <a:lnTo>
                        <a:pt x="121" y="1047"/>
                      </a:lnTo>
                      <a:lnTo>
                        <a:pt x="1411" y="75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5"/>
                <p:cNvSpPr/>
                <p:nvPr/>
              </p:nvSpPr>
              <p:spPr>
                <a:xfrm>
                  <a:off x="6119975" y="1117900"/>
                  <a:ext cx="59975" cy="35975"/>
                </a:xfrm>
                <a:custGeom>
                  <a:avLst/>
                  <a:gdLst/>
                  <a:ahLst/>
                  <a:cxnLst/>
                  <a:rect l="l" t="t" r="r" b="b"/>
                  <a:pathLst>
                    <a:path w="2399" h="1439" extrusionOk="0">
                      <a:moveTo>
                        <a:pt x="714" y="1"/>
                      </a:moveTo>
                      <a:cubicBezTo>
                        <a:pt x="507" y="1"/>
                        <a:pt x="342" y="31"/>
                        <a:pt x="269" y="97"/>
                      </a:cubicBezTo>
                      <a:cubicBezTo>
                        <a:pt x="48" y="299"/>
                        <a:pt x="1" y="1121"/>
                        <a:pt x="1" y="1121"/>
                      </a:cubicBezTo>
                      <a:lnTo>
                        <a:pt x="331" y="1438"/>
                      </a:lnTo>
                      <a:cubicBezTo>
                        <a:pt x="389" y="1431"/>
                        <a:pt x="451" y="1418"/>
                        <a:pt x="510" y="1404"/>
                      </a:cubicBezTo>
                      <a:cubicBezTo>
                        <a:pt x="754" y="1345"/>
                        <a:pt x="995" y="1287"/>
                        <a:pt x="1236" y="1228"/>
                      </a:cubicBezTo>
                      <a:cubicBezTo>
                        <a:pt x="1511" y="1163"/>
                        <a:pt x="1786" y="1094"/>
                        <a:pt x="2027" y="950"/>
                      </a:cubicBezTo>
                      <a:cubicBezTo>
                        <a:pt x="2195" y="846"/>
                        <a:pt x="2327" y="709"/>
                        <a:pt x="2398" y="561"/>
                      </a:cubicBezTo>
                      <a:cubicBezTo>
                        <a:pt x="2388" y="543"/>
                        <a:pt x="2374" y="526"/>
                        <a:pt x="2360" y="513"/>
                      </a:cubicBezTo>
                      <a:cubicBezTo>
                        <a:pt x="2113" y="211"/>
                        <a:pt x="1264" y="1"/>
                        <a:pt x="7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5"/>
                <p:cNvSpPr/>
                <p:nvPr/>
              </p:nvSpPr>
              <p:spPr>
                <a:xfrm>
                  <a:off x="6152050" y="1146950"/>
                  <a:ext cx="28675" cy="13450"/>
                </a:xfrm>
                <a:custGeom>
                  <a:avLst/>
                  <a:gdLst/>
                  <a:ahLst/>
                  <a:cxnLst/>
                  <a:rect l="l" t="t" r="r" b="b"/>
                  <a:pathLst>
                    <a:path w="1147" h="538" extrusionOk="0">
                      <a:moveTo>
                        <a:pt x="1147" y="1"/>
                      </a:moveTo>
                      <a:cubicBezTo>
                        <a:pt x="778" y="59"/>
                        <a:pt x="417" y="135"/>
                        <a:pt x="56" y="231"/>
                      </a:cubicBezTo>
                      <a:cubicBezTo>
                        <a:pt x="15" y="242"/>
                        <a:pt x="1" y="314"/>
                        <a:pt x="25" y="348"/>
                      </a:cubicBezTo>
                      <a:cubicBezTo>
                        <a:pt x="49" y="383"/>
                        <a:pt x="97" y="393"/>
                        <a:pt x="139" y="404"/>
                      </a:cubicBezTo>
                      <a:cubicBezTo>
                        <a:pt x="334" y="448"/>
                        <a:pt x="527" y="493"/>
                        <a:pt x="723" y="537"/>
                      </a:cubicBezTo>
                      <a:lnTo>
                        <a:pt x="726" y="537"/>
                      </a:lnTo>
                      <a:cubicBezTo>
                        <a:pt x="868" y="466"/>
                        <a:pt x="1053" y="248"/>
                        <a:pt x="1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5"/>
                <p:cNvSpPr/>
                <p:nvPr/>
              </p:nvSpPr>
              <p:spPr>
                <a:xfrm>
                  <a:off x="5759350" y="1351050"/>
                  <a:ext cx="263375" cy="45525"/>
                </a:xfrm>
                <a:custGeom>
                  <a:avLst/>
                  <a:gdLst/>
                  <a:ahLst/>
                  <a:cxnLst/>
                  <a:rect l="l" t="t" r="r" b="b"/>
                  <a:pathLst>
                    <a:path w="10535" h="1821" extrusionOk="0">
                      <a:moveTo>
                        <a:pt x="7800" y="1"/>
                      </a:moveTo>
                      <a:cubicBezTo>
                        <a:pt x="7800" y="1"/>
                        <a:pt x="6052" y="35"/>
                        <a:pt x="5839" y="35"/>
                      </a:cubicBezTo>
                      <a:cubicBezTo>
                        <a:pt x="5621" y="35"/>
                        <a:pt x="2306" y="500"/>
                        <a:pt x="2306" y="500"/>
                      </a:cubicBezTo>
                      <a:lnTo>
                        <a:pt x="664" y="1033"/>
                      </a:lnTo>
                      <a:lnTo>
                        <a:pt x="0" y="1463"/>
                      </a:lnTo>
                      <a:lnTo>
                        <a:pt x="699" y="1821"/>
                      </a:lnTo>
                      <a:lnTo>
                        <a:pt x="9189" y="1821"/>
                      </a:lnTo>
                      <a:lnTo>
                        <a:pt x="10534" y="1463"/>
                      </a:lnTo>
                      <a:cubicBezTo>
                        <a:pt x="10534" y="1463"/>
                        <a:pt x="10332" y="465"/>
                        <a:pt x="10225" y="427"/>
                      </a:cubicBezTo>
                      <a:cubicBezTo>
                        <a:pt x="10118" y="393"/>
                        <a:pt x="7800" y="1"/>
                        <a:pt x="7800" y="1"/>
                      </a:cubicBezTo>
                      <a:close/>
                    </a:path>
                  </a:pathLst>
                </a:custGeom>
                <a:solidFill>
                  <a:srgbClr val="383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5"/>
                <p:cNvSpPr/>
                <p:nvPr/>
              </p:nvSpPr>
              <p:spPr>
                <a:xfrm>
                  <a:off x="5618975" y="1024150"/>
                  <a:ext cx="544025" cy="363500"/>
                </a:xfrm>
                <a:custGeom>
                  <a:avLst/>
                  <a:gdLst/>
                  <a:ahLst/>
                  <a:cxnLst/>
                  <a:rect l="l" t="t" r="r" b="b"/>
                  <a:pathLst>
                    <a:path w="21761" h="14540" extrusionOk="0">
                      <a:moveTo>
                        <a:pt x="10986" y="1510"/>
                      </a:moveTo>
                      <a:cubicBezTo>
                        <a:pt x="11465" y="1510"/>
                        <a:pt x="12665" y="1538"/>
                        <a:pt x="14291" y="1789"/>
                      </a:cubicBezTo>
                      <a:cubicBezTo>
                        <a:pt x="14409" y="1807"/>
                        <a:pt x="14515" y="1872"/>
                        <a:pt x="14588" y="1964"/>
                      </a:cubicBezTo>
                      <a:cubicBezTo>
                        <a:pt x="14746" y="2161"/>
                        <a:pt x="15018" y="2529"/>
                        <a:pt x="15176" y="2869"/>
                      </a:cubicBezTo>
                      <a:cubicBezTo>
                        <a:pt x="15414" y="3368"/>
                        <a:pt x="15953" y="4160"/>
                        <a:pt x="15163" y="4160"/>
                      </a:cubicBezTo>
                      <a:lnTo>
                        <a:pt x="6630" y="4160"/>
                      </a:lnTo>
                      <a:cubicBezTo>
                        <a:pt x="5839" y="4160"/>
                        <a:pt x="6379" y="3368"/>
                        <a:pt x="6617" y="2869"/>
                      </a:cubicBezTo>
                      <a:cubicBezTo>
                        <a:pt x="6778" y="2529"/>
                        <a:pt x="7050" y="2161"/>
                        <a:pt x="7205" y="1964"/>
                      </a:cubicBezTo>
                      <a:cubicBezTo>
                        <a:pt x="7277" y="1872"/>
                        <a:pt x="7384" y="1807"/>
                        <a:pt x="7500" y="1789"/>
                      </a:cubicBezTo>
                      <a:cubicBezTo>
                        <a:pt x="9127" y="1538"/>
                        <a:pt x="10327" y="1510"/>
                        <a:pt x="10806" y="1510"/>
                      </a:cubicBezTo>
                      <a:cubicBezTo>
                        <a:pt x="10840" y="1510"/>
                        <a:pt x="10870" y="1510"/>
                        <a:pt x="10896" y="1510"/>
                      </a:cubicBezTo>
                      <a:cubicBezTo>
                        <a:pt x="10923" y="1510"/>
                        <a:pt x="10953" y="1510"/>
                        <a:pt x="10986" y="1510"/>
                      </a:cubicBezTo>
                      <a:close/>
                      <a:moveTo>
                        <a:pt x="10821" y="1"/>
                      </a:moveTo>
                      <a:cubicBezTo>
                        <a:pt x="9911" y="1"/>
                        <a:pt x="9001" y="46"/>
                        <a:pt x="8096" y="135"/>
                      </a:cubicBezTo>
                      <a:cubicBezTo>
                        <a:pt x="6651" y="276"/>
                        <a:pt x="5079" y="447"/>
                        <a:pt x="4662" y="554"/>
                      </a:cubicBezTo>
                      <a:cubicBezTo>
                        <a:pt x="3568" y="840"/>
                        <a:pt x="1762" y="5835"/>
                        <a:pt x="1762" y="5835"/>
                      </a:cubicBezTo>
                      <a:lnTo>
                        <a:pt x="1026" y="6313"/>
                      </a:lnTo>
                      <a:cubicBezTo>
                        <a:pt x="778" y="6475"/>
                        <a:pt x="585" y="6702"/>
                        <a:pt x="465" y="6970"/>
                      </a:cubicBezTo>
                      <a:cubicBezTo>
                        <a:pt x="300" y="7335"/>
                        <a:pt x="97" y="7851"/>
                        <a:pt x="97" y="8164"/>
                      </a:cubicBezTo>
                      <a:cubicBezTo>
                        <a:pt x="97" y="8687"/>
                        <a:pt x="1" y="11208"/>
                        <a:pt x="190" y="12636"/>
                      </a:cubicBezTo>
                      <a:cubicBezTo>
                        <a:pt x="290" y="13379"/>
                        <a:pt x="441" y="13865"/>
                        <a:pt x="561" y="14157"/>
                      </a:cubicBezTo>
                      <a:cubicBezTo>
                        <a:pt x="658" y="14387"/>
                        <a:pt x="882" y="14539"/>
                        <a:pt x="1129" y="14539"/>
                      </a:cubicBezTo>
                      <a:lnTo>
                        <a:pt x="5615" y="14539"/>
                      </a:lnTo>
                      <a:lnTo>
                        <a:pt x="6613" y="14301"/>
                      </a:lnTo>
                      <a:lnTo>
                        <a:pt x="15148" y="14301"/>
                      </a:lnTo>
                      <a:lnTo>
                        <a:pt x="16149" y="14539"/>
                      </a:lnTo>
                      <a:lnTo>
                        <a:pt x="20633" y="14539"/>
                      </a:lnTo>
                      <a:cubicBezTo>
                        <a:pt x="20880" y="14539"/>
                        <a:pt x="21103" y="14387"/>
                        <a:pt x="21200" y="14157"/>
                      </a:cubicBezTo>
                      <a:cubicBezTo>
                        <a:pt x="21320" y="13865"/>
                        <a:pt x="21471" y="13379"/>
                        <a:pt x="21571" y="12636"/>
                      </a:cubicBezTo>
                      <a:cubicBezTo>
                        <a:pt x="21760" y="11208"/>
                        <a:pt x="21665" y="8687"/>
                        <a:pt x="21665" y="8164"/>
                      </a:cubicBezTo>
                      <a:cubicBezTo>
                        <a:pt x="21665" y="7851"/>
                        <a:pt x="21462" y="7335"/>
                        <a:pt x="21300" y="6970"/>
                      </a:cubicBezTo>
                      <a:cubicBezTo>
                        <a:pt x="21179" y="6702"/>
                        <a:pt x="20984" y="6475"/>
                        <a:pt x="20739" y="6313"/>
                      </a:cubicBezTo>
                      <a:lnTo>
                        <a:pt x="20003" y="5835"/>
                      </a:lnTo>
                      <a:cubicBezTo>
                        <a:pt x="20003" y="5835"/>
                        <a:pt x="18193" y="840"/>
                        <a:pt x="17099" y="554"/>
                      </a:cubicBezTo>
                      <a:cubicBezTo>
                        <a:pt x="16673" y="444"/>
                        <a:pt x="14935" y="265"/>
                        <a:pt x="13387" y="120"/>
                      </a:cubicBezTo>
                      <a:cubicBezTo>
                        <a:pt x="12533" y="40"/>
                        <a:pt x="11677" y="1"/>
                        <a:pt x="108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5"/>
                <p:cNvSpPr/>
                <p:nvPr/>
              </p:nvSpPr>
              <p:spPr>
                <a:xfrm>
                  <a:off x="5684950" y="1155725"/>
                  <a:ext cx="413900" cy="73100"/>
                </a:xfrm>
                <a:custGeom>
                  <a:avLst/>
                  <a:gdLst/>
                  <a:ahLst/>
                  <a:cxnLst/>
                  <a:rect l="l" t="t" r="r" b="b"/>
                  <a:pathLst>
                    <a:path w="16556" h="2924" extrusionOk="0">
                      <a:moveTo>
                        <a:pt x="0" y="1"/>
                      </a:moveTo>
                      <a:cubicBezTo>
                        <a:pt x="1" y="1"/>
                        <a:pt x="1050" y="999"/>
                        <a:pt x="1762" y="1666"/>
                      </a:cubicBezTo>
                      <a:cubicBezTo>
                        <a:pt x="2474" y="2330"/>
                        <a:pt x="3141" y="2852"/>
                        <a:pt x="5140" y="2901"/>
                      </a:cubicBezTo>
                      <a:cubicBezTo>
                        <a:pt x="5807" y="2918"/>
                        <a:pt x="6384" y="2924"/>
                        <a:pt x="6857" y="2924"/>
                      </a:cubicBezTo>
                      <a:cubicBezTo>
                        <a:pt x="7635" y="2924"/>
                        <a:pt x="8130" y="2909"/>
                        <a:pt x="8278" y="2905"/>
                      </a:cubicBezTo>
                      <a:cubicBezTo>
                        <a:pt x="8425" y="2909"/>
                        <a:pt x="8920" y="2924"/>
                        <a:pt x="9698" y="2924"/>
                      </a:cubicBezTo>
                      <a:cubicBezTo>
                        <a:pt x="10171" y="2924"/>
                        <a:pt x="10748" y="2918"/>
                        <a:pt x="11415" y="2901"/>
                      </a:cubicBezTo>
                      <a:cubicBezTo>
                        <a:pt x="13414" y="2852"/>
                        <a:pt x="14082" y="2330"/>
                        <a:pt x="14794" y="1666"/>
                      </a:cubicBezTo>
                      <a:cubicBezTo>
                        <a:pt x="15506" y="999"/>
                        <a:pt x="16555" y="1"/>
                        <a:pt x="16555" y="1"/>
                      </a:cubicBezTo>
                      <a:lnTo>
                        <a:pt x="16555" y="1"/>
                      </a:lnTo>
                      <a:lnTo>
                        <a:pt x="8278" y="49"/>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5"/>
                <p:cNvSpPr/>
                <p:nvPr/>
              </p:nvSpPr>
              <p:spPr>
                <a:xfrm>
                  <a:off x="5854225" y="1061900"/>
                  <a:ext cx="74925" cy="19450"/>
                </a:xfrm>
                <a:custGeom>
                  <a:avLst/>
                  <a:gdLst/>
                  <a:ahLst/>
                  <a:cxnLst/>
                  <a:rect l="l" t="t" r="r" b="b"/>
                  <a:pathLst>
                    <a:path w="2997" h="778" extrusionOk="0">
                      <a:moveTo>
                        <a:pt x="35" y="0"/>
                      </a:moveTo>
                      <a:cubicBezTo>
                        <a:pt x="14" y="0"/>
                        <a:pt x="0" y="14"/>
                        <a:pt x="0" y="35"/>
                      </a:cubicBezTo>
                      <a:lnTo>
                        <a:pt x="0" y="747"/>
                      </a:lnTo>
                      <a:cubicBezTo>
                        <a:pt x="0" y="764"/>
                        <a:pt x="14" y="778"/>
                        <a:pt x="35" y="778"/>
                      </a:cubicBezTo>
                      <a:lnTo>
                        <a:pt x="2962" y="778"/>
                      </a:lnTo>
                      <a:cubicBezTo>
                        <a:pt x="2979" y="778"/>
                        <a:pt x="2996" y="764"/>
                        <a:pt x="2996" y="747"/>
                      </a:cubicBezTo>
                      <a:lnTo>
                        <a:pt x="2996" y="35"/>
                      </a:lnTo>
                      <a:cubicBezTo>
                        <a:pt x="2996" y="14"/>
                        <a:pt x="2979" y="0"/>
                        <a:pt x="29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5"/>
                <p:cNvSpPr/>
                <p:nvPr/>
              </p:nvSpPr>
              <p:spPr>
                <a:xfrm>
                  <a:off x="5764775" y="1090625"/>
                  <a:ext cx="58575" cy="43875"/>
                </a:xfrm>
                <a:custGeom>
                  <a:avLst/>
                  <a:gdLst/>
                  <a:ahLst/>
                  <a:cxnLst/>
                  <a:rect l="l" t="t" r="r" b="b"/>
                  <a:pathLst>
                    <a:path w="2343" h="1755" extrusionOk="0">
                      <a:moveTo>
                        <a:pt x="729" y="0"/>
                      </a:moveTo>
                      <a:cubicBezTo>
                        <a:pt x="558" y="0"/>
                        <a:pt x="402" y="114"/>
                        <a:pt x="355" y="283"/>
                      </a:cubicBezTo>
                      <a:lnTo>
                        <a:pt x="72" y="1256"/>
                      </a:lnTo>
                      <a:cubicBezTo>
                        <a:pt x="0" y="1507"/>
                        <a:pt x="186" y="1755"/>
                        <a:pt x="444" y="1755"/>
                      </a:cubicBezTo>
                      <a:lnTo>
                        <a:pt x="1899" y="1755"/>
                      </a:lnTo>
                      <a:cubicBezTo>
                        <a:pt x="2154" y="1755"/>
                        <a:pt x="2343" y="1511"/>
                        <a:pt x="2274" y="1263"/>
                      </a:cubicBezTo>
                      <a:lnTo>
                        <a:pt x="2003" y="286"/>
                      </a:lnTo>
                      <a:cubicBezTo>
                        <a:pt x="1954" y="118"/>
                        <a:pt x="1803" y="0"/>
                        <a:pt x="16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5"/>
                <p:cNvSpPr/>
                <p:nvPr/>
              </p:nvSpPr>
              <p:spPr>
                <a:xfrm>
                  <a:off x="5750050" y="1142075"/>
                  <a:ext cx="87000" cy="11175"/>
                </a:xfrm>
                <a:custGeom>
                  <a:avLst/>
                  <a:gdLst/>
                  <a:ahLst/>
                  <a:cxnLst/>
                  <a:rect l="l" t="t" r="r" b="b"/>
                  <a:pathLst>
                    <a:path w="3480" h="447" extrusionOk="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5"/>
                <p:cNvSpPr/>
                <p:nvPr/>
              </p:nvSpPr>
              <p:spPr>
                <a:xfrm>
                  <a:off x="5964800" y="1090625"/>
                  <a:ext cx="58625" cy="43875"/>
                </a:xfrm>
                <a:custGeom>
                  <a:avLst/>
                  <a:gdLst/>
                  <a:ahLst/>
                  <a:cxnLst/>
                  <a:rect l="l" t="t" r="r" b="b"/>
                  <a:pathLst>
                    <a:path w="2345" h="1755" extrusionOk="0">
                      <a:moveTo>
                        <a:pt x="731" y="0"/>
                      </a:moveTo>
                      <a:cubicBezTo>
                        <a:pt x="558" y="0"/>
                        <a:pt x="407" y="114"/>
                        <a:pt x="359" y="283"/>
                      </a:cubicBezTo>
                      <a:lnTo>
                        <a:pt x="74" y="1256"/>
                      </a:lnTo>
                      <a:cubicBezTo>
                        <a:pt x="1" y="1507"/>
                        <a:pt x="187" y="1755"/>
                        <a:pt x="445" y="1755"/>
                      </a:cubicBezTo>
                      <a:lnTo>
                        <a:pt x="1900" y="1755"/>
                      </a:lnTo>
                      <a:cubicBezTo>
                        <a:pt x="2158" y="1755"/>
                        <a:pt x="2344" y="1511"/>
                        <a:pt x="2275" y="1263"/>
                      </a:cubicBezTo>
                      <a:lnTo>
                        <a:pt x="2003" y="286"/>
                      </a:lnTo>
                      <a:cubicBezTo>
                        <a:pt x="1955" y="118"/>
                        <a:pt x="1804" y="0"/>
                        <a:pt x="16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5"/>
                <p:cNvSpPr/>
                <p:nvPr/>
              </p:nvSpPr>
              <p:spPr>
                <a:xfrm>
                  <a:off x="5950125" y="1142075"/>
                  <a:ext cx="86950" cy="11175"/>
                </a:xfrm>
                <a:custGeom>
                  <a:avLst/>
                  <a:gdLst/>
                  <a:ahLst/>
                  <a:cxnLst/>
                  <a:rect l="l" t="t" r="r" b="b"/>
                  <a:pathLst>
                    <a:path w="3478" h="447" extrusionOk="0">
                      <a:moveTo>
                        <a:pt x="289" y="0"/>
                      </a:moveTo>
                      <a:cubicBezTo>
                        <a:pt x="245" y="0"/>
                        <a:pt x="207" y="24"/>
                        <a:pt x="186" y="65"/>
                      </a:cubicBezTo>
                      <a:lnTo>
                        <a:pt x="0" y="447"/>
                      </a:lnTo>
                      <a:lnTo>
                        <a:pt x="3478" y="447"/>
                      </a:lnTo>
                      <a:lnTo>
                        <a:pt x="3244" y="55"/>
                      </a:lnTo>
                      <a:cubicBezTo>
                        <a:pt x="3224" y="21"/>
                        <a:pt x="3186" y="0"/>
                        <a:pt x="31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5"/>
                <p:cNvSpPr/>
                <p:nvPr/>
              </p:nvSpPr>
              <p:spPr>
                <a:xfrm>
                  <a:off x="5767525" y="1306600"/>
                  <a:ext cx="255625" cy="43275"/>
                </a:xfrm>
                <a:custGeom>
                  <a:avLst/>
                  <a:gdLst/>
                  <a:ahLst/>
                  <a:cxnLst/>
                  <a:rect l="l" t="t" r="r" b="b"/>
                  <a:pathLst>
                    <a:path w="10225" h="1731" extrusionOk="0">
                      <a:moveTo>
                        <a:pt x="406" y="0"/>
                      </a:moveTo>
                      <a:cubicBezTo>
                        <a:pt x="141" y="0"/>
                        <a:pt x="0" y="313"/>
                        <a:pt x="179" y="509"/>
                      </a:cubicBezTo>
                      <a:lnTo>
                        <a:pt x="1187" y="1627"/>
                      </a:lnTo>
                      <a:cubicBezTo>
                        <a:pt x="1242" y="1693"/>
                        <a:pt x="1325" y="1730"/>
                        <a:pt x="1414" y="1730"/>
                      </a:cubicBezTo>
                      <a:lnTo>
                        <a:pt x="8876" y="1730"/>
                      </a:lnTo>
                      <a:cubicBezTo>
                        <a:pt x="8969" y="1730"/>
                        <a:pt x="9051" y="1689"/>
                        <a:pt x="9110" y="1620"/>
                      </a:cubicBezTo>
                      <a:lnTo>
                        <a:pt x="10056" y="502"/>
                      </a:lnTo>
                      <a:cubicBezTo>
                        <a:pt x="10225" y="303"/>
                        <a:pt x="10083" y="0"/>
                        <a:pt x="9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5"/>
                <p:cNvSpPr/>
                <p:nvPr/>
              </p:nvSpPr>
              <p:spPr>
                <a:xfrm>
                  <a:off x="5810175" y="1279850"/>
                  <a:ext cx="157675" cy="38375"/>
                </a:xfrm>
                <a:custGeom>
                  <a:avLst/>
                  <a:gdLst/>
                  <a:ahLst/>
                  <a:cxnLst/>
                  <a:rect l="l" t="t" r="r" b="b"/>
                  <a:pathLst>
                    <a:path w="6307" h="1535" extrusionOk="0">
                      <a:moveTo>
                        <a:pt x="38" y="0"/>
                      </a:moveTo>
                      <a:cubicBezTo>
                        <a:pt x="17" y="0"/>
                        <a:pt x="1" y="18"/>
                        <a:pt x="1" y="38"/>
                      </a:cubicBezTo>
                      <a:lnTo>
                        <a:pt x="1" y="1493"/>
                      </a:lnTo>
                      <a:cubicBezTo>
                        <a:pt x="1" y="1514"/>
                        <a:pt x="17" y="1535"/>
                        <a:pt x="38" y="1535"/>
                      </a:cubicBezTo>
                      <a:lnTo>
                        <a:pt x="6265" y="1535"/>
                      </a:lnTo>
                      <a:cubicBezTo>
                        <a:pt x="6289" y="1535"/>
                        <a:pt x="6307" y="1514"/>
                        <a:pt x="6307" y="1493"/>
                      </a:cubicBezTo>
                      <a:lnTo>
                        <a:pt x="6307" y="38"/>
                      </a:lnTo>
                      <a:cubicBezTo>
                        <a:pt x="6307" y="18"/>
                        <a:pt x="6289" y="0"/>
                        <a:pt x="6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5"/>
                <p:cNvSpPr/>
                <p:nvPr/>
              </p:nvSpPr>
              <p:spPr>
                <a:xfrm>
                  <a:off x="5865125" y="1237625"/>
                  <a:ext cx="47775" cy="34325"/>
                </a:xfrm>
                <a:custGeom>
                  <a:avLst/>
                  <a:gdLst/>
                  <a:ahLst/>
                  <a:cxnLst/>
                  <a:rect l="l" t="t" r="r" b="b"/>
                  <a:pathLst>
                    <a:path w="1911" h="1373" extrusionOk="0">
                      <a:moveTo>
                        <a:pt x="954" y="0"/>
                      </a:moveTo>
                      <a:cubicBezTo>
                        <a:pt x="428" y="0"/>
                        <a:pt x="1" y="306"/>
                        <a:pt x="1" y="685"/>
                      </a:cubicBezTo>
                      <a:cubicBezTo>
                        <a:pt x="1" y="1063"/>
                        <a:pt x="428" y="1372"/>
                        <a:pt x="954" y="1372"/>
                      </a:cubicBezTo>
                      <a:cubicBezTo>
                        <a:pt x="1480" y="1372"/>
                        <a:pt x="1911" y="1063"/>
                        <a:pt x="1911" y="685"/>
                      </a:cubicBezTo>
                      <a:cubicBezTo>
                        <a:pt x="1911" y="306"/>
                        <a:pt x="1480" y="0"/>
                        <a:pt x="954"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5"/>
                <p:cNvSpPr/>
                <p:nvPr/>
              </p:nvSpPr>
              <p:spPr>
                <a:xfrm>
                  <a:off x="5787125" y="1063350"/>
                  <a:ext cx="208500" cy="64800"/>
                </a:xfrm>
                <a:custGeom>
                  <a:avLst/>
                  <a:gdLst/>
                  <a:ahLst/>
                  <a:cxnLst/>
                  <a:rect l="l" t="t" r="r" b="b"/>
                  <a:pathLst>
                    <a:path w="8340" h="2592" extrusionOk="0">
                      <a:moveTo>
                        <a:pt x="2684" y="1"/>
                      </a:moveTo>
                      <a:cubicBezTo>
                        <a:pt x="2151" y="42"/>
                        <a:pt x="1507" y="107"/>
                        <a:pt x="774" y="221"/>
                      </a:cubicBezTo>
                      <a:cubicBezTo>
                        <a:pt x="658" y="239"/>
                        <a:pt x="551" y="304"/>
                        <a:pt x="479" y="396"/>
                      </a:cubicBezTo>
                      <a:cubicBezTo>
                        <a:pt x="355" y="555"/>
                        <a:pt x="159" y="820"/>
                        <a:pt x="1" y="1091"/>
                      </a:cubicBezTo>
                      <a:lnTo>
                        <a:pt x="733" y="1091"/>
                      </a:lnTo>
                      <a:cubicBezTo>
                        <a:pt x="909" y="1091"/>
                        <a:pt x="1060" y="1209"/>
                        <a:pt x="1109" y="1377"/>
                      </a:cubicBezTo>
                      <a:lnTo>
                        <a:pt x="1380" y="2354"/>
                      </a:lnTo>
                      <a:cubicBezTo>
                        <a:pt x="1401" y="2436"/>
                        <a:pt x="1398" y="2519"/>
                        <a:pt x="1370" y="2592"/>
                      </a:cubicBezTo>
                      <a:lnTo>
                        <a:pt x="2942" y="2592"/>
                      </a:lnTo>
                      <a:lnTo>
                        <a:pt x="4486" y="720"/>
                      </a:lnTo>
                      <a:lnTo>
                        <a:pt x="2719" y="720"/>
                      </a:lnTo>
                      <a:cubicBezTo>
                        <a:pt x="2698" y="720"/>
                        <a:pt x="2684" y="706"/>
                        <a:pt x="2684" y="689"/>
                      </a:cubicBezTo>
                      <a:lnTo>
                        <a:pt x="2684" y="1"/>
                      </a:lnTo>
                      <a:close/>
                      <a:moveTo>
                        <a:pt x="5680" y="1"/>
                      </a:moveTo>
                      <a:lnTo>
                        <a:pt x="5680" y="689"/>
                      </a:lnTo>
                      <a:cubicBezTo>
                        <a:pt x="5680" y="706"/>
                        <a:pt x="5663" y="720"/>
                        <a:pt x="5646" y="720"/>
                      </a:cubicBezTo>
                      <a:lnTo>
                        <a:pt x="4979" y="720"/>
                      </a:lnTo>
                      <a:lnTo>
                        <a:pt x="3430" y="2592"/>
                      </a:lnTo>
                      <a:lnTo>
                        <a:pt x="4294" y="2592"/>
                      </a:lnTo>
                      <a:lnTo>
                        <a:pt x="6379" y="66"/>
                      </a:lnTo>
                      <a:cubicBezTo>
                        <a:pt x="6128" y="39"/>
                        <a:pt x="5893" y="18"/>
                        <a:pt x="5680" y="1"/>
                      </a:cubicBezTo>
                      <a:close/>
                      <a:moveTo>
                        <a:pt x="6830" y="118"/>
                      </a:moveTo>
                      <a:lnTo>
                        <a:pt x="4779" y="2592"/>
                      </a:lnTo>
                      <a:lnTo>
                        <a:pt x="7187" y="2592"/>
                      </a:lnTo>
                      <a:cubicBezTo>
                        <a:pt x="7160" y="2516"/>
                        <a:pt x="7157" y="2433"/>
                        <a:pt x="7181" y="2347"/>
                      </a:cubicBezTo>
                      <a:lnTo>
                        <a:pt x="7466" y="1374"/>
                      </a:lnTo>
                      <a:cubicBezTo>
                        <a:pt x="7514" y="1205"/>
                        <a:pt x="7665" y="1091"/>
                        <a:pt x="7838" y="1091"/>
                      </a:cubicBezTo>
                      <a:lnTo>
                        <a:pt x="8340" y="1091"/>
                      </a:lnTo>
                      <a:cubicBezTo>
                        <a:pt x="8185" y="820"/>
                        <a:pt x="7986" y="555"/>
                        <a:pt x="7862" y="396"/>
                      </a:cubicBezTo>
                      <a:cubicBezTo>
                        <a:pt x="7789" y="304"/>
                        <a:pt x="7683" y="239"/>
                        <a:pt x="7565" y="221"/>
                      </a:cubicBezTo>
                      <a:cubicBezTo>
                        <a:pt x="7308" y="183"/>
                        <a:pt x="7063" y="149"/>
                        <a:pt x="6830" y="118"/>
                      </a:cubicBezTo>
                      <a:close/>
                    </a:path>
                  </a:pathLst>
                </a:custGeom>
                <a:solidFill>
                  <a:srgbClr val="9EA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5"/>
                <p:cNvSpPr/>
                <p:nvPr/>
              </p:nvSpPr>
              <p:spPr>
                <a:xfrm>
                  <a:off x="5685625" y="1036800"/>
                  <a:ext cx="387775" cy="116450"/>
                </a:xfrm>
                <a:custGeom>
                  <a:avLst/>
                  <a:gdLst/>
                  <a:ahLst/>
                  <a:cxnLst/>
                  <a:rect l="l" t="t" r="r" b="b"/>
                  <a:pathLst>
                    <a:path w="15511" h="4658" extrusionOk="0">
                      <a:moveTo>
                        <a:pt x="10456" y="75"/>
                      </a:moveTo>
                      <a:lnTo>
                        <a:pt x="9685" y="1004"/>
                      </a:lnTo>
                      <a:lnTo>
                        <a:pt x="9706" y="1004"/>
                      </a:lnTo>
                      <a:cubicBezTo>
                        <a:pt x="9723" y="1004"/>
                        <a:pt x="9740" y="1018"/>
                        <a:pt x="9740" y="1039"/>
                      </a:cubicBezTo>
                      <a:lnTo>
                        <a:pt x="9740" y="1063"/>
                      </a:lnTo>
                      <a:cubicBezTo>
                        <a:pt x="9953" y="1080"/>
                        <a:pt x="10188" y="1101"/>
                        <a:pt x="10439" y="1128"/>
                      </a:cubicBezTo>
                      <a:lnTo>
                        <a:pt x="11258" y="137"/>
                      </a:lnTo>
                      <a:cubicBezTo>
                        <a:pt x="10976" y="113"/>
                        <a:pt x="10707" y="93"/>
                        <a:pt x="10456" y="75"/>
                      </a:cubicBezTo>
                      <a:close/>
                      <a:moveTo>
                        <a:pt x="8054" y="0"/>
                      </a:moveTo>
                      <a:cubicBezTo>
                        <a:pt x="7398" y="0"/>
                        <a:pt x="5987" y="31"/>
                        <a:pt x="4070" y="251"/>
                      </a:cubicBezTo>
                      <a:lnTo>
                        <a:pt x="438" y="4630"/>
                      </a:lnTo>
                      <a:cubicBezTo>
                        <a:pt x="280" y="4596"/>
                        <a:pt x="169" y="4534"/>
                        <a:pt x="101" y="4451"/>
                      </a:cubicBezTo>
                      <a:lnTo>
                        <a:pt x="3517" y="316"/>
                      </a:lnTo>
                      <a:lnTo>
                        <a:pt x="3517" y="316"/>
                      </a:lnTo>
                      <a:cubicBezTo>
                        <a:pt x="3118" y="368"/>
                        <a:pt x="2698" y="423"/>
                        <a:pt x="2265" y="492"/>
                      </a:cubicBezTo>
                      <a:cubicBezTo>
                        <a:pt x="2055" y="523"/>
                        <a:pt x="1869" y="633"/>
                        <a:pt x="1738" y="798"/>
                      </a:cubicBezTo>
                      <a:cubicBezTo>
                        <a:pt x="1466" y="1145"/>
                        <a:pt x="988" y="1793"/>
                        <a:pt x="706" y="2391"/>
                      </a:cubicBezTo>
                      <a:cubicBezTo>
                        <a:pt x="455" y="2928"/>
                        <a:pt x="1" y="3650"/>
                        <a:pt x="1" y="4135"/>
                      </a:cubicBezTo>
                      <a:cubicBezTo>
                        <a:pt x="1" y="4445"/>
                        <a:pt x="187" y="4658"/>
                        <a:pt x="731" y="4658"/>
                      </a:cubicBezTo>
                      <a:lnTo>
                        <a:pt x="2578" y="4658"/>
                      </a:lnTo>
                      <a:lnTo>
                        <a:pt x="2763" y="4276"/>
                      </a:lnTo>
                      <a:cubicBezTo>
                        <a:pt x="2781" y="4235"/>
                        <a:pt x="2822" y="4211"/>
                        <a:pt x="2867" y="4211"/>
                      </a:cubicBezTo>
                      <a:lnTo>
                        <a:pt x="5726" y="4211"/>
                      </a:lnTo>
                      <a:cubicBezTo>
                        <a:pt x="5763" y="4211"/>
                        <a:pt x="5801" y="4232"/>
                        <a:pt x="5822" y="4266"/>
                      </a:cubicBezTo>
                      <a:lnTo>
                        <a:pt x="6056" y="4658"/>
                      </a:lnTo>
                      <a:lnTo>
                        <a:pt x="6173" y="4658"/>
                      </a:lnTo>
                      <a:lnTo>
                        <a:pt x="7002" y="3654"/>
                      </a:lnTo>
                      <a:lnTo>
                        <a:pt x="5430" y="3654"/>
                      </a:lnTo>
                      <a:cubicBezTo>
                        <a:pt x="5375" y="3798"/>
                        <a:pt x="5237" y="3908"/>
                        <a:pt x="5065" y="3908"/>
                      </a:cubicBezTo>
                      <a:lnTo>
                        <a:pt x="3610" y="3908"/>
                      </a:lnTo>
                      <a:cubicBezTo>
                        <a:pt x="3352" y="3908"/>
                        <a:pt x="3166" y="3660"/>
                        <a:pt x="3238" y="3409"/>
                      </a:cubicBezTo>
                      <a:lnTo>
                        <a:pt x="3521" y="2436"/>
                      </a:lnTo>
                      <a:cubicBezTo>
                        <a:pt x="3568" y="2267"/>
                        <a:pt x="3724" y="2153"/>
                        <a:pt x="3895" y="2153"/>
                      </a:cubicBezTo>
                      <a:lnTo>
                        <a:pt x="4061" y="2153"/>
                      </a:lnTo>
                      <a:cubicBezTo>
                        <a:pt x="4219" y="1882"/>
                        <a:pt x="4415" y="1617"/>
                        <a:pt x="4539" y="1458"/>
                      </a:cubicBezTo>
                      <a:cubicBezTo>
                        <a:pt x="4611" y="1366"/>
                        <a:pt x="4718" y="1301"/>
                        <a:pt x="4834" y="1283"/>
                      </a:cubicBezTo>
                      <a:cubicBezTo>
                        <a:pt x="5567" y="1169"/>
                        <a:pt x="6211" y="1104"/>
                        <a:pt x="6744" y="1063"/>
                      </a:cubicBezTo>
                      <a:lnTo>
                        <a:pt x="6744" y="1039"/>
                      </a:lnTo>
                      <a:cubicBezTo>
                        <a:pt x="6744" y="1018"/>
                        <a:pt x="6758" y="1004"/>
                        <a:pt x="6779" y="1004"/>
                      </a:cubicBezTo>
                      <a:lnTo>
                        <a:pt x="9190" y="1004"/>
                      </a:lnTo>
                      <a:lnTo>
                        <a:pt x="9981" y="48"/>
                      </a:lnTo>
                      <a:cubicBezTo>
                        <a:pt x="9280" y="10"/>
                        <a:pt x="8743" y="0"/>
                        <a:pt x="8405" y="0"/>
                      </a:cubicBezTo>
                      <a:close/>
                      <a:moveTo>
                        <a:pt x="7490" y="3654"/>
                      </a:moveTo>
                      <a:lnTo>
                        <a:pt x="6658" y="4658"/>
                      </a:lnTo>
                      <a:lnTo>
                        <a:pt x="7525" y="4658"/>
                      </a:lnTo>
                      <a:lnTo>
                        <a:pt x="8354" y="3654"/>
                      </a:lnTo>
                      <a:close/>
                      <a:moveTo>
                        <a:pt x="11722" y="178"/>
                      </a:moveTo>
                      <a:lnTo>
                        <a:pt x="10890" y="1180"/>
                      </a:lnTo>
                      <a:cubicBezTo>
                        <a:pt x="11123" y="1211"/>
                        <a:pt x="11368" y="1245"/>
                        <a:pt x="11625" y="1283"/>
                      </a:cubicBezTo>
                      <a:cubicBezTo>
                        <a:pt x="11743" y="1301"/>
                        <a:pt x="11849" y="1366"/>
                        <a:pt x="11922" y="1458"/>
                      </a:cubicBezTo>
                      <a:cubicBezTo>
                        <a:pt x="12046" y="1617"/>
                        <a:pt x="12245" y="1882"/>
                        <a:pt x="12400" y="2153"/>
                      </a:cubicBezTo>
                      <a:lnTo>
                        <a:pt x="12795" y="2153"/>
                      </a:lnTo>
                      <a:cubicBezTo>
                        <a:pt x="12971" y="2153"/>
                        <a:pt x="13122" y="2271"/>
                        <a:pt x="13170" y="2439"/>
                      </a:cubicBezTo>
                      <a:lnTo>
                        <a:pt x="13442" y="3416"/>
                      </a:lnTo>
                      <a:cubicBezTo>
                        <a:pt x="13511" y="3664"/>
                        <a:pt x="13325" y="3908"/>
                        <a:pt x="13067" y="3908"/>
                      </a:cubicBezTo>
                      <a:lnTo>
                        <a:pt x="11612" y="3908"/>
                      </a:lnTo>
                      <a:cubicBezTo>
                        <a:pt x="11440" y="3908"/>
                        <a:pt x="11303" y="3798"/>
                        <a:pt x="11247" y="3654"/>
                      </a:cubicBezTo>
                      <a:lnTo>
                        <a:pt x="8839" y="3654"/>
                      </a:lnTo>
                      <a:lnTo>
                        <a:pt x="8006" y="4658"/>
                      </a:lnTo>
                      <a:lnTo>
                        <a:pt x="10580" y="4658"/>
                      </a:lnTo>
                      <a:lnTo>
                        <a:pt x="10766" y="4276"/>
                      </a:lnTo>
                      <a:cubicBezTo>
                        <a:pt x="10787" y="4235"/>
                        <a:pt x="10825" y="4211"/>
                        <a:pt x="10869" y="4211"/>
                      </a:cubicBezTo>
                      <a:lnTo>
                        <a:pt x="13632" y="4211"/>
                      </a:lnTo>
                      <a:lnTo>
                        <a:pt x="15510" y="1937"/>
                      </a:lnTo>
                      <a:cubicBezTo>
                        <a:pt x="15245" y="1486"/>
                        <a:pt x="14925" y="1059"/>
                        <a:pt x="14722" y="798"/>
                      </a:cubicBezTo>
                      <a:cubicBezTo>
                        <a:pt x="14591" y="633"/>
                        <a:pt x="14405" y="523"/>
                        <a:pt x="14199" y="492"/>
                      </a:cubicBezTo>
                      <a:cubicBezTo>
                        <a:pt x="13291" y="351"/>
                        <a:pt x="12462" y="251"/>
                        <a:pt x="11722" y="178"/>
                      </a:cubicBezTo>
                      <a:close/>
                    </a:path>
                  </a:pathLst>
                </a:custGeom>
                <a:solidFill>
                  <a:srgbClr val="A17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5"/>
                <p:cNvSpPr/>
                <p:nvPr/>
              </p:nvSpPr>
              <p:spPr>
                <a:xfrm>
                  <a:off x="5853144" y="1061735"/>
                  <a:ext cx="76191" cy="19779"/>
                </a:xfrm>
                <a:custGeom>
                  <a:avLst/>
                  <a:gdLst/>
                  <a:ahLst/>
                  <a:cxnLst/>
                  <a:rect l="l" t="t" r="r" b="b"/>
                  <a:pathLst>
                    <a:path w="2997" h="778" extrusionOk="0">
                      <a:moveTo>
                        <a:pt x="35" y="0"/>
                      </a:moveTo>
                      <a:cubicBezTo>
                        <a:pt x="14" y="0"/>
                        <a:pt x="0" y="14"/>
                        <a:pt x="0" y="35"/>
                      </a:cubicBezTo>
                      <a:lnTo>
                        <a:pt x="0" y="59"/>
                      </a:lnTo>
                      <a:lnTo>
                        <a:pt x="0" y="747"/>
                      </a:lnTo>
                      <a:cubicBezTo>
                        <a:pt x="0" y="764"/>
                        <a:pt x="14" y="778"/>
                        <a:pt x="35" y="778"/>
                      </a:cubicBezTo>
                      <a:lnTo>
                        <a:pt x="1802" y="778"/>
                      </a:lnTo>
                      <a:lnTo>
                        <a:pt x="2446" y="0"/>
                      </a:lnTo>
                      <a:close/>
                      <a:moveTo>
                        <a:pt x="2941" y="0"/>
                      </a:moveTo>
                      <a:lnTo>
                        <a:pt x="2295" y="778"/>
                      </a:lnTo>
                      <a:lnTo>
                        <a:pt x="2962" y="778"/>
                      </a:lnTo>
                      <a:cubicBezTo>
                        <a:pt x="2979" y="778"/>
                        <a:pt x="2996" y="764"/>
                        <a:pt x="2996" y="747"/>
                      </a:cubicBezTo>
                      <a:lnTo>
                        <a:pt x="2996" y="59"/>
                      </a:lnTo>
                      <a:lnTo>
                        <a:pt x="2996" y="35"/>
                      </a:lnTo>
                      <a:cubicBezTo>
                        <a:pt x="2996" y="14"/>
                        <a:pt x="2979" y="0"/>
                        <a:pt x="2962"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5"/>
                <p:cNvSpPr/>
                <p:nvPr/>
              </p:nvSpPr>
              <p:spPr>
                <a:xfrm>
                  <a:off x="5764150" y="1090148"/>
                  <a:ext cx="58626" cy="44831"/>
                </a:xfrm>
                <a:custGeom>
                  <a:avLst/>
                  <a:gdLst/>
                  <a:ahLst/>
                  <a:cxnLst/>
                  <a:rect l="l" t="t" r="r" b="b"/>
                  <a:pathLst>
                    <a:path w="2295" h="1755" extrusionOk="0">
                      <a:moveTo>
                        <a:pt x="729" y="0"/>
                      </a:moveTo>
                      <a:cubicBezTo>
                        <a:pt x="558" y="0"/>
                        <a:pt x="402" y="114"/>
                        <a:pt x="355" y="283"/>
                      </a:cubicBezTo>
                      <a:lnTo>
                        <a:pt x="72" y="1256"/>
                      </a:lnTo>
                      <a:cubicBezTo>
                        <a:pt x="0" y="1507"/>
                        <a:pt x="186" y="1755"/>
                        <a:pt x="444" y="1755"/>
                      </a:cubicBezTo>
                      <a:lnTo>
                        <a:pt x="1899" y="1755"/>
                      </a:lnTo>
                      <a:cubicBezTo>
                        <a:pt x="2071" y="1755"/>
                        <a:pt x="2209" y="1645"/>
                        <a:pt x="2264" y="1501"/>
                      </a:cubicBezTo>
                      <a:cubicBezTo>
                        <a:pt x="2292" y="1428"/>
                        <a:pt x="2295" y="1345"/>
                        <a:pt x="2274" y="1263"/>
                      </a:cubicBezTo>
                      <a:lnTo>
                        <a:pt x="2003" y="286"/>
                      </a:lnTo>
                      <a:cubicBezTo>
                        <a:pt x="1954" y="118"/>
                        <a:pt x="1803" y="0"/>
                        <a:pt x="1627"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5"/>
                <p:cNvSpPr/>
                <p:nvPr/>
              </p:nvSpPr>
              <p:spPr>
                <a:xfrm>
                  <a:off x="5748933" y="1141381"/>
                  <a:ext cx="89236" cy="11869"/>
                </a:xfrm>
                <a:custGeom>
                  <a:avLst/>
                  <a:gdLst/>
                  <a:ahLst/>
                  <a:cxnLst/>
                  <a:rect l="l" t="t" r="r" b="b"/>
                  <a:pathLst>
                    <a:path w="3480" h="447" extrusionOk="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5"/>
                <p:cNvSpPr/>
                <p:nvPr/>
              </p:nvSpPr>
              <p:spPr>
                <a:xfrm>
                  <a:off x="5965413" y="1089800"/>
                  <a:ext cx="58623" cy="45525"/>
                </a:xfrm>
                <a:custGeom>
                  <a:avLst/>
                  <a:gdLst/>
                  <a:ahLst/>
                  <a:cxnLst/>
                  <a:rect l="l" t="t" r="r" b="b"/>
                  <a:pathLst>
                    <a:path w="2296" h="1755" extrusionOk="0">
                      <a:moveTo>
                        <a:pt x="682" y="0"/>
                      </a:moveTo>
                      <a:cubicBezTo>
                        <a:pt x="509" y="0"/>
                        <a:pt x="358" y="114"/>
                        <a:pt x="310" y="283"/>
                      </a:cubicBezTo>
                      <a:lnTo>
                        <a:pt x="25" y="1256"/>
                      </a:lnTo>
                      <a:cubicBezTo>
                        <a:pt x="1" y="1342"/>
                        <a:pt x="4" y="1425"/>
                        <a:pt x="31" y="1501"/>
                      </a:cubicBezTo>
                      <a:cubicBezTo>
                        <a:pt x="87" y="1645"/>
                        <a:pt x="224" y="1755"/>
                        <a:pt x="396" y="1755"/>
                      </a:cubicBezTo>
                      <a:lnTo>
                        <a:pt x="1851" y="1755"/>
                      </a:lnTo>
                      <a:cubicBezTo>
                        <a:pt x="2109" y="1755"/>
                        <a:pt x="2295" y="1511"/>
                        <a:pt x="2226" y="1263"/>
                      </a:cubicBezTo>
                      <a:lnTo>
                        <a:pt x="1954" y="286"/>
                      </a:lnTo>
                      <a:cubicBezTo>
                        <a:pt x="1906" y="118"/>
                        <a:pt x="1755" y="0"/>
                        <a:pt x="1579"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5"/>
                <p:cNvSpPr/>
                <p:nvPr/>
              </p:nvSpPr>
              <p:spPr>
                <a:xfrm>
                  <a:off x="6033800" y="1094150"/>
                  <a:ext cx="63325" cy="59100"/>
                </a:xfrm>
                <a:custGeom>
                  <a:avLst/>
                  <a:gdLst/>
                  <a:ahLst/>
                  <a:cxnLst/>
                  <a:rect l="l" t="t" r="r" b="b"/>
                  <a:pathLst>
                    <a:path w="2533" h="2364" extrusionOk="0">
                      <a:moveTo>
                        <a:pt x="1779" y="1"/>
                      </a:moveTo>
                      <a:lnTo>
                        <a:pt x="0" y="2144"/>
                      </a:lnTo>
                      <a:lnTo>
                        <a:pt x="131" y="2364"/>
                      </a:lnTo>
                      <a:lnTo>
                        <a:pt x="1803" y="2364"/>
                      </a:lnTo>
                      <a:cubicBezTo>
                        <a:pt x="2347" y="2364"/>
                        <a:pt x="2533" y="2151"/>
                        <a:pt x="2533" y="1841"/>
                      </a:cubicBezTo>
                      <a:cubicBezTo>
                        <a:pt x="2533" y="1356"/>
                        <a:pt x="2082" y="634"/>
                        <a:pt x="1827" y="97"/>
                      </a:cubicBezTo>
                      <a:cubicBezTo>
                        <a:pt x="1814" y="66"/>
                        <a:pt x="1796" y="31"/>
                        <a:pt x="1779" y="1"/>
                      </a:cubicBezTo>
                      <a:close/>
                    </a:path>
                  </a:pathLst>
                </a:custGeom>
                <a:solidFill>
                  <a:srgbClr val="A17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5"/>
                <p:cNvSpPr/>
                <p:nvPr/>
              </p:nvSpPr>
              <p:spPr>
                <a:xfrm>
                  <a:off x="5947920" y="1141929"/>
                  <a:ext cx="89237" cy="11468"/>
                </a:xfrm>
                <a:custGeom>
                  <a:avLst/>
                  <a:gdLst/>
                  <a:ahLst/>
                  <a:cxnLst/>
                  <a:rect l="l" t="t" r="r" b="b"/>
                  <a:pathLst>
                    <a:path w="3478" h="447" extrusionOk="0">
                      <a:moveTo>
                        <a:pt x="289" y="0"/>
                      </a:moveTo>
                      <a:cubicBezTo>
                        <a:pt x="245" y="0"/>
                        <a:pt x="207" y="24"/>
                        <a:pt x="186" y="65"/>
                      </a:cubicBezTo>
                      <a:lnTo>
                        <a:pt x="0" y="447"/>
                      </a:lnTo>
                      <a:lnTo>
                        <a:pt x="2684" y="447"/>
                      </a:lnTo>
                      <a:lnTo>
                        <a:pt x="3052" y="0"/>
                      </a:lnTo>
                      <a:close/>
                      <a:moveTo>
                        <a:pt x="3347" y="227"/>
                      </a:moveTo>
                      <a:lnTo>
                        <a:pt x="3168" y="447"/>
                      </a:lnTo>
                      <a:lnTo>
                        <a:pt x="3478" y="447"/>
                      </a:lnTo>
                      <a:lnTo>
                        <a:pt x="3347" y="227"/>
                      </a:ln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5"/>
                <p:cNvSpPr/>
                <p:nvPr/>
              </p:nvSpPr>
              <p:spPr>
                <a:xfrm>
                  <a:off x="5860650" y="1081325"/>
                  <a:ext cx="50950" cy="46825"/>
                </a:xfrm>
                <a:custGeom>
                  <a:avLst/>
                  <a:gdLst/>
                  <a:ahLst/>
                  <a:cxnLst/>
                  <a:rect l="l" t="t" r="r" b="b"/>
                  <a:pathLst>
                    <a:path w="2038" h="1873" extrusionOk="0">
                      <a:moveTo>
                        <a:pt x="1545" y="1"/>
                      </a:moveTo>
                      <a:lnTo>
                        <a:pt x="1" y="1873"/>
                      </a:lnTo>
                      <a:lnTo>
                        <a:pt x="489" y="1873"/>
                      </a:lnTo>
                      <a:lnTo>
                        <a:pt x="2038" y="1"/>
                      </a:lnTo>
                      <a:close/>
                    </a:path>
                  </a:pathLst>
                </a:custGeom>
                <a:solidFill>
                  <a:srgbClr val="D5D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5"/>
                <p:cNvSpPr/>
                <p:nvPr/>
              </p:nvSpPr>
              <p:spPr>
                <a:xfrm>
                  <a:off x="5839925" y="1037975"/>
                  <a:ext cx="107125" cy="115275"/>
                </a:xfrm>
                <a:custGeom>
                  <a:avLst/>
                  <a:gdLst/>
                  <a:ahLst/>
                  <a:cxnLst/>
                  <a:rect l="l" t="t" r="r" b="b"/>
                  <a:pathLst>
                    <a:path w="4285" h="4611" extrusionOk="0">
                      <a:moveTo>
                        <a:pt x="3809" y="1"/>
                      </a:moveTo>
                      <a:lnTo>
                        <a:pt x="3018" y="957"/>
                      </a:lnTo>
                      <a:lnTo>
                        <a:pt x="3513" y="957"/>
                      </a:lnTo>
                      <a:lnTo>
                        <a:pt x="4284" y="28"/>
                      </a:lnTo>
                      <a:cubicBezTo>
                        <a:pt x="4119" y="18"/>
                        <a:pt x="3961" y="8"/>
                        <a:pt x="3809" y="1"/>
                      </a:cubicBezTo>
                      <a:close/>
                      <a:moveTo>
                        <a:pt x="830" y="3607"/>
                      </a:moveTo>
                      <a:lnTo>
                        <a:pt x="1" y="4611"/>
                      </a:lnTo>
                      <a:lnTo>
                        <a:pt x="486" y="4611"/>
                      </a:lnTo>
                      <a:lnTo>
                        <a:pt x="1318" y="3607"/>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5"/>
                <p:cNvSpPr/>
                <p:nvPr/>
              </p:nvSpPr>
              <p:spPr>
                <a:xfrm>
                  <a:off x="5898263" y="1061735"/>
                  <a:ext cx="30364" cy="19779"/>
                </a:xfrm>
                <a:custGeom>
                  <a:avLst/>
                  <a:gdLst/>
                  <a:ahLst/>
                  <a:cxnLst/>
                  <a:rect l="l" t="t" r="r" b="b"/>
                  <a:pathLst>
                    <a:path w="1140" h="778" extrusionOk="0">
                      <a:moveTo>
                        <a:pt x="644" y="0"/>
                      </a:moveTo>
                      <a:lnTo>
                        <a:pt x="0" y="778"/>
                      </a:lnTo>
                      <a:lnTo>
                        <a:pt x="493" y="778"/>
                      </a:lnTo>
                      <a:lnTo>
                        <a:pt x="1139" y="0"/>
                      </a:ln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5"/>
                <p:cNvSpPr/>
                <p:nvPr/>
              </p:nvSpPr>
              <p:spPr>
                <a:xfrm>
                  <a:off x="5688125" y="1043075"/>
                  <a:ext cx="99275" cy="109500"/>
                </a:xfrm>
                <a:custGeom>
                  <a:avLst/>
                  <a:gdLst/>
                  <a:ahLst/>
                  <a:cxnLst/>
                  <a:rect l="l" t="t" r="r" b="b"/>
                  <a:pathLst>
                    <a:path w="3971" h="4380" extrusionOk="0">
                      <a:moveTo>
                        <a:pt x="3970" y="0"/>
                      </a:moveTo>
                      <a:cubicBezTo>
                        <a:pt x="3789" y="21"/>
                        <a:pt x="3603" y="41"/>
                        <a:pt x="3417" y="65"/>
                      </a:cubicBezTo>
                      <a:lnTo>
                        <a:pt x="1" y="4200"/>
                      </a:lnTo>
                      <a:cubicBezTo>
                        <a:pt x="69" y="4283"/>
                        <a:pt x="180" y="4345"/>
                        <a:pt x="338" y="4379"/>
                      </a:cubicBezTo>
                      <a:lnTo>
                        <a:pt x="3970" y="0"/>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5"/>
                <p:cNvSpPr/>
                <p:nvPr/>
              </p:nvSpPr>
              <p:spPr>
                <a:xfrm>
                  <a:off x="6026400" y="1085225"/>
                  <a:ext cx="51875" cy="62550"/>
                </a:xfrm>
                <a:custGeom>
                  <a:avLst/>
                  <a:gdLst/>
                  <a:ahLst/>
                  <a:cxnLst/>
                  <a:rect l="l" t="t" r="r" b="b"/>
                  <a:pathLst>
                    <a:path w="2075" h="2502" extrusionOk="0">
                      <a:moveTo>
                        <a:pt x="1879" y="0"/>
                      </a:moveTo>
                      <a:lnTo>
                        <a:pt x="1" y="2274"/>
                      </a:lnTo>
                      <a:lnTo>
                        <a:pt x="97" y="2274"/>
                      </a:lnTo>
                      <a:cubicBezTo>
                        <a:pt x="135" y="2274"/>
                        <a:pt x="173" y="2295"/>
                        <a:pt x="193" y="2329"/>
                      </a:cubicBezTo>
                      <a:lnTo>
                        <a:pt x="296" y="2501"/>
                      </a:lnTo>
                      <a:lnTo>
                        <a:pt x="2075" y="358"/>
                      </a:lnTo>
                      <a:cubicBezTo>
                        <a:pt x="2016" y="237"/>
                        <a:pt x="1951" y="117"/>
                        <a:pt x="1879" y="0"/>
                      </a:cubicBez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5"/>
                <p:cNvSpPr/>
                <p:nvPr/>
              </p:nvSpPr>
              <p:spPr>
                <a:xfrm>
                  <a:off x="6015828" y="1141929"/>
                  <a:ext cx="18500" cy="11469"/>
                </a:xfrm>
                <a:custGeom>
                  <a:avLst/>
                  <a:gdLst/>
                  <a:ahLst/>
                  <a:cxnLst/>
                  <a:rect l="l" t="t" r="r" b="b"/>
                  <a:pathLst>
                    <a:path w="665" h="447" extrusionOk="0">
                      <a:moveTo>
                        <a:pt x="369" y="0"/>
                      </a:moveTo>
                      <a:lnTo>
                        <a:pt x="1" y="447"/>
                      </a:lnTo>
                      <a:lnTo>
                        <a:pt x="485" y="447"/>
                      </a:lnTo>
                      <a:lnTo>
                        <a:pt x="664" y="227"/>
                      </a:lnTo>
                      <a:lnTo>
                        <a:pt x="561" y="55"/>
                      </a:lnTo>
                      <a:cubicBezTo>
                        <a:pt x="541" y="21"/>
                        <a:pt x="503" y="0"/>
                        <a:pt x="465" y="0"/>
                      </a:cubicBez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5"/>
                <p:cNvSpPr/>
                <p:nvPr/>
              </p:nvSpPr>
              <p:spPr>
                <a:xfrm>
                  <a:off x="5894475" y="1064975"/>
                  <a:ext cx="63400" cy="63175"/>
                </a:xfrm>
                <a:custGeom>
                  <a:avLst/>
                  <a:gdLst/>
                  <a:ahLst/>
                  <a:cxnLst/>
                  <a:rect l="l" t="t" r="r" b="b"/>
                  <a:pathLst>
                    <a:path w="2536" h="2527" extrusionOk="0">
                      <a:moveTo>
                        <a:pt x="2085" y="1"/>
                      </a:moveTo>
                      <a:lnTo>
                        <a:pt x="0" y="2527"/>
                      </a:lnTo>
                      <a:lnTo>
                        <a:pt x="485" y="2527"/>
                      </a:lnTo>
                      <a:lnTo>
                        <a:pt x="2536" y="53"/>
                      </a:lnTo>
                      <a:cubicBezTo>
                        <a:pt x="2381" y="36"/>
                        <a:pt x="2229" y="18"/>
                        <a:pt x="2085" y="1"/>
                      </a:cubicBezTo>
                      <a:close/>
                    </a:path>
                  </a:pathLst>
                </a:custGeom>
                <a:solidFill>
                  <a:srgbClr val="D5D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5"/>
                <p:cNvSpPr/>
                <p:nvPr/>
              </p:nvSpPr>
              <p:spPr>
                <a:xfrm>
                  <a:off x="5873750" y="1040225"/>
                  <a:ext cx="104950" cy="113025"/>
                </a:xfrm>
                <a:custGeom>
                  <a:avLst/>
                  <a:gdLst/>
                  <a:ahLst/>
                  <a:cxnLst/>
                  <a:rect l="l" t="t" r="r" b="b"/>
                  <a:pathLst>
                    <a:path w="4198" h="4521" extrusionOk="0">
                      <a:moveTo>
                        <a:pt x="3733" y="0"/>
                      </a:moveTo>
                      <a:lnTo>
                        <a:pt x="2914" y="991"/>
                      </a:lnTo>
                      <a:cubicBezTo>
                        <a:pt x="3058" y="1008"/>
                        <a:pt x="3210" y="1026"/>
                        <a:pt x="3365" y="1043"/>
                      </a:cubicBezTo>
                      <a:lnTo>
                        <a:pt x="4197" y="41"/>
                      </a:lnTo>
                      <a:cubicBezTo>
                        <a:pt x="4035" y="28"/>
                        <a:pt x="3881" y="11"/>
                        <a:pt x="3733" y="0"/>
                      </a:cubicBezTo>
                      <a:close/>
                      <a:moveTo>
                        <a:pt x="829" y="3517"/>
                      </a:moveTo>
                      <a:lnTo>
                        <a:pt x="0" y="4521"/>
                      </a:lnTo>
                      <a:lnTo>
                        <a:pt x="481" y="4521"/>
                      </a:lnTo>
                      <a:lnTo>
                        <a:pt x="1314" y="3517"/>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5"/>
                <p:cNvSpPr/>
                <p:nvPr/>
              </p:nvSpPr>
              <p:spPr>
                <a:xfrm>
                  <a:off x="5630250" y="1286850"/>
                  <a:ext cx="151650" cy="88000"/>
                </a:xfrm>
                <a:custGeom>
                  <a:avLst/>
                  <a:gdLst/>
                  <a:ahLst/>
                  <a:cxnLst/>
                  <a:rect l="l" t="t" r="r" b="b"/>
                  <a:pathLst>
                    <a:path w="6066" h="3520" extrusionOk="0">
                      <a:moveTo>
                        <a:pt x="409" y="1"/>
                      </a:moveTo>
                      <a:cubicBezTo>
                        <a:pt x="200" y="1"/>
                        <a:pt x="0" y="164"/>
                        <a:pt x="0" y="411"/>
                      </a:cubicBezTo>
                      <a:cubicBezTo>
                        <a:pt x="0" y="1454"/>
                        <a:pt x="110" y="2985"/>
                        <a:pt x="740" y="2985"/>
                      </a:cubicBezTo>
                      <a:cubicBezTo>
                        <a:pt x="740" y="2985"/>
                        <a:pt x="3737" y="3412"/>
                        <a:pt x="4308" y="3508"/>
                      </a:cubicBezTo>
                      <a:cubicBezTo>
                        <a:pt x="4358" y="3516"/>
                        <a:pt x="4411" y="3520"/>
                        <a:pt x="4467" y="3520"/>
                      </a:cubicBezTo>
                      <a:cubicBezTo>
                        <a:pt x="5046" y="3520"/>
                        <a:pt x="5885" y="3105"/>
                        <a:pt x="5973" y="2889"/>
                      </a:cubicBezTo>
                      <a:cubicBezTo>
                        <a:pt x="6066" y="2652"/>
                        <a:pt x="4590" y="2342"/>
                        <a:pt x="4590" y="2342"/>
                      </a:cubicBezTo>
                      <a:lnTo>
                        <a:pt x="692" y="119"/>
                      </a:lnTo>
                      <a:cubicBezTo>
                        <a:pt x="609" y="38"/>
                        <a:pt x="508" y="1"/>
                        <a:pt x="4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5"/>
                <p:cNvSpPr/>
                <p:nvPr/>
              </p:nvSpPr>
              <p:spPr>
                <a:xfrm>
                  <a:off x="5656575" y="1295575"/>
                  <a:ext cx="81625" cy="52850"/>
                </a:xfrm>
                <a:custGeom>
                  <a:avLst/>
                  <a:gdLst/>
                  <a:ahLst/>
                  <a:cxnLst/>
                  <a:rect l="l" t="t" r="r" b="b"/>
                  <a:pathLst>
                    <a:path w="3265" h="2114" extrusionOk="0">
                      <a:moveTo>
                        <a:pt x="0" y="1"/>
                      </a:moveTo>
                      <a:lnTo>
                        <a:pt x="334" y="1201"/>
                      </a:lnTo>
                      <a:cubicBezTo>
                        <a:pt x="396" y="1432"/>
                        <a:pt x="588" y="1607"/>
                        <a:pt x="823" y="1652"/>
                      </a:cubicBezTo>
                      <a:lnTo>
                        <a:pt x="3265" y="2113"/>
                      </a:lnTo>
                      <a:lnTo>
                        <a:pt x="2598" y="1291"/>
                      </a:lnTo>
                      <a:cubicBezTo>
                        <a:pt x="2202" y="809"/>
                        <a:pt x="1679" y="469"/>
                        <a:pt x="1080" y="300"/>
                      </a:cubicBezTo>
                      <a:lnTo>
                        <a:pt x="0" y="1"/>
                      </a:ln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5"/>
                <p:cNvSpPr/>
                <p:nvPr/>
              </p:nvSpPr>
              <p:spPr>
                <a:xfrm>
                  <a:off x="5669975" y="1306600"/>
                  <a:ext cx="26425" cy="26500"/>
                </a:xfrm>
                <a:custGeom>
                  <a:avLst/>
                  <a:gdLst/>
                  <a:ahLst/>
                  <a:cxnLst/>
                  <a:rect l="l" t="t" r="r" b="b"/>
                  <a:pathLst>
                    <a:path w="1057" h="1060" extrusionOk="0">
                      <a:moveTo>
                        <a:pt x="531" y="0"/>
                      </a:moveTo>
                      <a:cubicBezTo>
                        <a:pt x="238" y="0"/>
                        <a:pt x="1" y="237"/>
                        <a:pt x="1" y="530"/>
                      </a:cubicBezTo>
                      <a:cubicBezTo>
                        <a:pt x="1" y="822"/>
                        <a:pt x="238" y="1060"/>
                        <a:pt x="531" y="1060"/>
                      </a:cubicBezTo>
                      <a:cubicBezTo>
                        <a:pt x="823" y="1060"/>
                        <a:pt x="1057" y="822"/>
                        <a:pt x="1057" y="530"/>
                      </a:cubicBezTo>
                      <a:cubicBezTo>
                        <a:pt x="1057" y="237"/>
                        <a:pt x="823"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5"/>
                <p:cNvSpPr/>
                <p:nvPr/>
              </p:nvSpPr>
              <p:spPr>
                <a:xfrm>
                  <a:off x="5698975" y="1320350"/>
                  <a:ext cx="18500" cy="18525"/>
                </a:xfrm>
                <a:custGeom>
                  <a:avLst/>
                  <a:gdLst/>
                  <a:ahLst/>
                  <a:cxnLst/>
                  <a:rect l="l" t="t" r="r" b="b"/>
                  <a:pathLst>
                    <a:path w="740" h="741" extrusionOk="0">
                      <a:moveTo>
                        <a:pt x="368" y="0"/>
                      </a:moveTo>
                      <a:cubicBezTo>
                        <a:pt x="165" y="0"/>
                        <a:pt x="0" y="169"/>
                        <a:pt x="0" y="372"/>
                      </a:cubicBezTo>
                      <a:cubicBezTo>
                        <a:pt x="0" y="575"/>
                        <a:pt x="165" y="740"/>
                        <a:pt x="368" y="740"/>
                      </a:cubicBezTo>
                      <a:cubicBezTo>
                        <a:pt x="571" y="740"/>
                        <a:pt x="740" y="575"/>
                        <a:pt x="740" y="372"/>
                      </a:cubicBezTo>
                      <a:cubicBezTo>
                        <a:pt x="740" y="169"/>
                        <a:pt x="571"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5"/>
                <p:cNvSpPr/>
                <p:nvPr/>
              </p:nvSpPr>
              <p:spPr>
                <a:xfrm>
                  <a:off x="5709050" y="1243975"/>
                  <a:ext cx="32175" cy="34000"/>
                </a:xfrm>
                <a:custGeom>
                  <a:avLst/>
                  <a:gdLst/>
                  <a:ahLst/>
                  <a:cxnLst/>
                  <a:rect l="l" t="t" r="r" b="b"/>
                  <a:pathLst>
                    <a:path w="1287" h="1360" extrusionOk="0">
                      <a:moveTo>
                        <a:pt x="1286" y="0"/>
                      </a:moveTo>
                      <a:lnTo>
                        <a:pt x="1286" y="0"/>
                      </a:lnTo>
                      <a:cubicBezTo>
                        <a:pt x="1286" y="1"/>
                        <a:pt x="788" y="537"/>
                        <a:pt x="0" y="610"/>
                      </a:cubicBezTo>
                      <a:lnTo>
                        <a:pt x="1107" y="1359"/>
                      </a:lnTo>
                      <a:lnTo>
                        <a:pt x="12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5"/>
                <p:cNvSpPr/>
                <p:nvPr/>
              </p:nvSpPr>
              <p:spPr>
                <a:xfrm>
                  <a:off x="5640725" y="1186600"/>
                  <a:ext cx="97225" cy="63625"/>
                </a:xfrm>
                <a:custGeom>
                  <a:avLst/>
                  <a:gdLst/>
                  <a:ahLst/>
                  <a:cxnLst/>
                  <a:rect l="l" t="t" r="r" b="b"/>
                  <a:pathLst>
                    <a:path w="3889" h="2545" extrusionOk="0">
                      <a:moveTo>
                        <a:pt x="751" y="0"/>
                      </a:moveTo>
                      <a:cubicBezTo>
                        <a:pt x="647" y="0"/>
                        <a:pt x="542" y="8"/>
                        <a:pt x="438" y="25"/>
                      </a:cubicBezTo>
                      <a:cubicBezTo>
                        <a:pt x="183" y="66"/>
                        <a:pt x="1" y="296"/>
                        <a:pt x="18" y="555"/>
                      </a:cubicBezTo>
                      <a:lnTo>
                        <a:pt x="104" y="1721"/>
                      </a:lnTo>
                      <a:cubicBezTo>
                        <a:pt x="118" y="1941"/>
                        <a:pt x="280" y="2127"/>
                        <a:pt x="496" y="2172"/>
                      </a:cubicBezTo>
                      <a:lnTo>
                        <a:pt x="2196" y="2533"/>
                      </a:lnTo>
                      <a:cubicBezTo>
                        <a:pt x="2231" y="2541"/>
                        <a:pt x="2266" y="2545"/>
                        <a:pt x="2301" y="2545"/>
                      </a:cubicBezTo>
                      <a:cubicBezTo>
                        <a:pt x="2377" y="2545"/>
                        <a:pt x="2452" y="2527"/>
                        <a:pt x="2523" y="2492"/>
                      </a:cubicBezTo>
                      <a:lnTo>
                        <a:pt x="3720" y="1893"/>
                      </a:lnTo>
                      <a:cubicBezTo>
                        <a:pt x="3878" y="1814"/>
                        <a:pt x="3889" y="1597"/>
                        <a:pt x="3737" y="1504"/>
                      </a:cubicBezTo>
                      <a:lnTo>
                        <a:pt x="1811" y="304"/>
                      </a:lnTo>
                      <a:cubicBezTo>
                        <a:pt x="1491" y="104"/>
                        <a:pt x="1124" y="0"/>
                        <a:pt x="751"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5"/>
                <p:cNvSpPr/>
                <p:nvPr/>
              </p:nvSpPr>
              <p:spPr>
                <a:xfrm>
                  <a:off x="5684950" y="1215600"/>
                  <a:ext cx="26425" cy="26425"/>
                </a:xfrm>
                <a:custGeom>
                  <a:avLst/>
                  <a:gdLst/>
                  <a:ahLst/>
                  <a:cxnLst/>
                  <a:rect l="l" t="t" r="r" b="b"/>
                  <a:pathLst>
                    <a:path w="1057" h="1057" extrusionOk="0">
                      <a:moveTo>
                        <a:pt x="526" y="0"/>
                      </a:moveTo>
                      <a:cubicBezTo>
                        <a:pt x="234" y="0"/>
                        <a:pt x="0" y="238"/>
                        <a:pt x="0" y="530"/>
                      </a:cubicBezTo>
                      <a:cubicBezTo>
                        <a:pt x="0" y="819"/>
                        <a:pt x="234" y="1056"/>
                        <a:pt x="526" y="1056"/>
                      </a:cubicBezTo>
                      <a:cubicBezTo>
                        <a:pt x="820" y="1056"/>
                        <a:pt x="1057" y="819"/>
                        <a:pt x="1057" y="530"/>
                      </a:cubicBezTo>
                      <a:cubicBezTo>
                        <a:pt x="1057" y="238"/>
                        <a:pt x="820"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5"/>
                <p:cNvSpPr/>
                <p:nvPr/>
              </p:nvSpPr>
              <p:spPr>
                <a:xfrm>
                  <a:off x="5654675" y="1200800"/>
                  <a:ext cx="31075" cy="31075"/>
                </a:xfrm>
                <a:custGeom>
                  <a:avLst/>
                  <a:gdLst/>
                  <a:ahLst/>
                  <a:cxnLst/>
                  <a:rect l="l" t="t" r="r" b="b"/>
                  <a:pathLst>
                    <a:path w="1243" h="1243" extrusionOk="0">
                      <a:moveTo>
                        <a:pt x="623" y="1"/>
                      </a:moveTo>
                      <a:cubicBezTo>
                        <a:pt x="279" y="1"/>
                        <a:pt x="0" y="276"/>
                        <a:pt x="0" y="620"/>
                      </a:cubicBezTo>
                      <a:cubicBezTo>
                        <a:pt x="0" y="964"/>
                        <a:pt x="279" y="1243"/>
                        <a:pt x="623" y="1243"/>
                      </a:cubicBezTo>
                      <a:cubicBezTo>
                        <a:pt x="964" y="1243"/>
                        <a:pt x="1242" y="964"/>
                        <a:pt x="1242" y="620"/>
                      </a:cubicBezTo>
                      <a:cubicBezTo>
                        <a:pt x="1242" y="276"/>
                        <a:pt x="964"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5"/>
                <p:cNvSpPr/>
                <p:nvPr/>
              </p:nvSpPr>
              <p:spPr>
                <a:xfrm>
                  <a:off x="6000925" y="1286850"/>
                  <a:ext cx="151750" cy="88000"/>
                </a:xfrm>
                <a:custGeom>
                  <a:avLst/>
                  <a:gdLst/>
                  <a:ahLst/>
                  <a:cxnLst/>
                  <a:rect l="l" t="t" r="r" b="b"/>
                  <a:pathLst>
                    <a:path w="6070" h="3520" extrusionOk="0">
                      <a:moveTo>
                        <a:pt x="5659" y="1"/>
                      </a:moveTo>
                      <a:cubicBezTo>
                        <a:pt x="5559" y="1"/>
                        <a:pt x="5458" y="38"/>
                        <a:pt x="5375" y="119"/>
                      </a:cubicBezTo>
                      <a:lnTo>
                        <a:pt x="1481" y="2342"/>
                      </a:lnTo>
                      <a:cubicBezTo>
                        <a:pt x="1481" y="2342"/>
                        <a:pt x="1" y="2652"/>
                        <a:pt x="98" y="2889"/>
                      </a:cubicBezTo>
                      <a:cubicBezTo>
                        <a:pt x="182" y="3105"/>
                        <a:pt x="1023" y="3520"/>
                        <a:pt x="1604" y="3520"/>
                      </a:cubicBezTo>
                      <a:cubicBezTo>
                        <a:pt x="1660" y="3520"/>
                        <a:pt x="1713" y="3516"/>
                        <a:pt x="1763" y="3508"/>
                      </a:cubicBezTo>
                      <a:cubicBezTo>
                        <a:pt x="2333" y="3412"/>
                        <a:pt x="5327" y="2985"/>
                        <a:pt x="5327" y="2985"/>
                      </a:cubicBezTo>
                      <a:cubicBezTo>
                        <a:pt x="5957" y="2985"/>
                        <a:pt x="6066" y="1454"/>
                        <a:pt x="6070" y="411"/>
                      </a:cubicBezTo>
                      <a:cubicBezTo>
                        <a:pt x="6070" y="164"/>
                        <a:pt x="5868" y="1"/>
                        <a:pt x="56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5"/>
                <p:cNvSpPr/>
                <p:nvPr/>
              </p:nvSpPr>
              <p:spPr>
                <a:xfrm>
                  <a:off x="6044625" y="1295575"/>
                  <a:ext cx="81650" cy="52850"/>
                </a:xfrm>
                <a:custGeom>
                  <a:avLst/>
                  <a:gdLst/>
                  <a:ahLst/>
                  <a:cxnLst/>
                  <a:rect l="l" t="t" r="r" b="b"/>
                  <a:pathLst>
                    <a:path w="3266" h="2114" extrusionOk="0">
                      <a:moveTo>
                        <a:pt x="3266" y="1"/>
                      </a:moveTo>
                      <a:lnTo>
                        <a:pt x="2186" y="300"/>
                      </a:lnTo>
                      <a:cubicBezTo>
                        <a:pt x="1587" y="469"/>
                        <a:pt x="1064" y="809"/>
                        <a:pt x="671" y="1291"/>
                      </a:cubicBezTo>
                      <a:lnTo>
                        <a:pt x="1" y="2113"/>
                      </a:lnTo>
                      <a:lnTo>
                        <a:pt x="2443" y="1652"/>
                      </a:lnTo>
                      <a:cubicBezTo>
                        <a:pt x="2678" y="1607"/>
                        <a:pt x="2870" y="1432"/>
                        <a:pt x="2935" y="1201"/>
                      </a:cubicBezTo>
                      <a:lnTo>
                        <a:pt x="3266" y="1"/>
                      </a:ln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5"/>
                <p:cNvSpPr/>
                <p:nvPr/>
              </p:nvSpPr>
              <p:spPr>
                <a:xfrm>
                  <a:off x="6086425" y="1306600"/>
                  <a:ext cx="26425" cy="26500"/>
                </a:xfrm>
                <a:custGeom>
                  <a:avLst/>
                  <a:gdLst/>
                  <a:ahLst/>
                  <a:cxnLst/>
                  <a:rect l="l" t="t" r="r" b="b"/>
                  <a:pathLst>
                    <a:path w="1057" h="1060" extrusionOk="0">
                      <a:moveTo>
                        <a:pt x="531" y="0"/>
                      </a:moveTo>
                      <a:cubicBezTo>
                        <a:pt x="238" y="0"/>
                        <a:pt x="1" y="237"/>
                        <a:pt x="1" y="530"/>
                      </a:cubicBezTo>
                      <a:cubicBezTo>
                        <a:pt x="1" y="822"/>
                        <a:pt x="238" y="1060"/>
                        <a:pt x="531" y="1060"/>
                      </a:cubicBezTo>
                      <a:cubicBezTo>
                        <a:pt x="820" y="1060"/>
                        <a:pt x="1057" y="822"/>
                        <a:pt x="1057" y="530"/>
                      </a:cubicBezTo>
                      <a:cubicBezTo>
                        <a:pt x="1057" y="237"/>
                        <a:pt x="820"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5"/>
                <p:cNvSpPr/>
                <p:nvPr/>
              </p:nvSpPr>
              <p:spPr>
                <a:xfrm>
                  <a:off x="6065450" y="1320350"/>
                  <a:ext cx="18500" cy="18525"/>
                </a:xfrm>
                <a:custGeom>
                  <a:avLst/>
                  <a:gdLst/>
                  <a:ahLst/>
                  <a:cxnLst/>
                  <a:rect l="l" t="t" r="r" b="b"/>
                  <a:pathLst>
                    <a:path w="740" h="741" extrusionOk="0">
                      <a:moveTo>
                        <a:pt x="368" y="0"/>
                      </a:moveTo>
                      <a:cubicBezTo>
                        <a:pt x="165" y="0"/>
                        <a:pt x="0" y="169"/>
                        <a:pt x="0" y="372"/>
                      </a:cubicBezTo>
                      <a:cubicBezTo>
                        <a:pt x="0" y="575"/>
                        <a:pt x="165" y="740"/>
                        <a:pt x="368" y="740"/>
                      </a:cubicBezTo>
                      <a:cubicBezTo>
                        <a:pt x="575" y="740"/>
                        <a:pt x="740" y="575"/>
                        <a:pt x="740" y="372"/>
                      </a:cubicBezTo>
                      <a:cubicBezTo>
                        <a:pt x="740" y="169"/>
                        <a:pt x="575"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5"/>
                <p:cNvSpPr/>
                <p:nvPr/>
              </p:nvSpPr>
              <p:spPr>
                <a:xfrm>
                  <a:off x="6041700" y="1243975"/>
                  <a:ext cx="32100" cy="34000"/>
                </a:xfrm>
                <a:custGeom>
                  <a:avLst/>
                  <a:gdLst/>
                  <a:ahLst/>
                  <a:cxnLst/>
                  <a:rect l="l" t="t" r="r" b="b"/>
                  <a:pathLst>
                    <a:path w="1284" h="1360" extrusionOk="0">
                      <a:moveTo>
                        <a:pt x="1" y="0"/>
                      </a:moveTo>
                      <a:lnTo>
                        <a:pt x="176" y="1359"/>
                      </a:lnTo>
                      <a:lnTo>
                        <a:pt x="1284" y="610"/>
                      </a:lnTo>
                      <a:cubicBezTo>
                        <a:pt x="499" y="537"/>
                        <a:pt x="1" y="1"/>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5"/>
                <p:cNvSpPr/>
                <p:nvPr/>
              </p:nvSpPr>
              <p:spPr>
                <a:xfrm>
                  <a:off x="6044975" y="1186600"/>
                  <a:ext cx="97125" cy="63625"/>
                </a:xfrm>
                <a:custGeom>
                  <a:avLst/>
                  <a:gdLst/>
                  <a:ahLst/>
                  <a:cxnLst/>
                  <a:rect l="l" t="t" r="r" b="b"/>
                  <a:pathLst>
                    <a:path w="3885" h="2545" extrusionOk="0">
                      <a:moveTo>
                        <a:pt x="3136" y="0"/>
                      </a:moveTo>
                      <a:cubicBezTo>
                        <a:pt x="2764" y="0"/>
                        <a:pt x="2395" y="104"/>
                        <a:pt x="2075" y="304"/>
                      </a:cubicBezTo>
                      <a:lnTo>
                        <a:pt x="149" y="1504"/>
                      </a:lnTo>
                      <a:cubicBezTo>
                        <a:pt x="1" y="1597"/>
                        <a:pt x="11" y="1814"/>
                        <a:pt x="166" y="1893"/>
                      </a:cubicBezTo>
                      <a:lnTo>
                        <a:pt x="1367" y="2492"/>
                      </a:lnTo>
                      <a:cubicBezTo>
                        <a:pt x="1435" y="2527"/>
                        <a:pt x="1511" y="2545"/>
                        <a:pt x="1588" y="2545"/>
                      </a:cubicBezTo>
                      <a:cubicBezTo>
                        <a:pt x="1623" y="2545"/>
                        <a:pt x="1659" y="2541"/>
                        <a:pt x="1694" y="2533"/>
                      </a:cubicBezTo>
                      <a:lnTo>
                        <a:pt x="3389" y="2172"/>
                      </a:lnTo>
                      <a:cubicBezTo>
                        <a:pt x="3606" y="2127"/>
                        <a:pt x="3768" y="1941"/>
                        <a:pt x="3785" y="1721"/>
                      </a:cubicBezTo>
                      <a:lnTo>
                        <a:pt x="3868" y="555"/>
                      </a:lnTo>
                      <a:cubicBezTo>
                        <a:pt x="3885" y="296"/>
                        <a:pt x="3702" y="66"/>
                        <a:pt x="3448" y="25"/>
                      </a:cubicBezTo>
                      <a:cubicBezTo>
                        <a:pt x="3345" y="8"/>
                        <a:pt x="3240" y="0"/>
                        <a:pt x="3136"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5"/>
                <p:cNvSpPr/>
                <p:nvPr/>
              </p:nvSpPr>
              <p:spPr>
                <a:xfrm>
                  <a:off x="6071475" y="1215600"/>
                  <a:ext cx="26500" cy="26425"/>
                </a:xfrm>
                <a:custGeom>
                  <a:avLst/>
                  <a:gdLst/>
                  <a:ahLst/>
                  <a:cxnLst/>
                  <a:rect l="l" t="t" r="r" b="b"/>
                  <a:pathLst>
                    <a:path w="1060" h="1057" extrusionOk="0">
                      <a:moveTo>
                        <a:pt x="530" y="0"/>
                      </a:moveTo>
                      <a:cubicBezTo>
                        <a:pt x="237" y="0"/>
                        <a:pt x="0" y="238"/>
                        <a:pt x="0" y="530"/>
                      </a:cubicBezTo>
                      <a:cubicBezTo>
                        <a:pt x="0" y="819"/>
                        <a:pt x="237" y="1056"/>
                        <a:pt x="530" y="1056"/>
                      </a:cubicBezTo>
                      <a:cubicBezTo>
                        <a:pt x="823" y="1056"/>
                        <a:pt x="1060" y="819"/>
                        <a:pt x="1060" y="530"/>
                      </a:cubicBezTo>
                      <a:cubicBezTo>
                        <a:pt x="1060" y="238"/>
                        <a:pt x="823" y="0"/>
                        <a:pt x="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5"/>
                <p:cNvSpPr/>
                <p:nvPr/>
              </p:nvSpPr>
              <p:spPr>
                <a:xfrm>
                  <a:off x="6097100" y="1200800"/>
                  <a:ext cx="31075" cy="31075"/>
                </a:xfrm>
                <a:custGeom>
                  <a:avLst/>
                  <a:gdLst/>
                  <a:ahLst/>
                  <a:cxnLst/>
                  <a:rect l="l" t="t" r="r" b="b"/>
                  <a:pathLst>
                    <a:path w="1243" h="1243" extrusionOk="0">
                      <a:moveTo>
                        <a:pt x="623" y="1"/>
                      </a:moveTo>
                      <a:cubicBezTo>
                        <a:pt x="279" y="1"/>
                        <a:pt x="1" y="276"/>
                        <a:pt x="1" y="620"/>
                      </a:cubicBezTo>
                      <a:cubicBezTo>
                        <a:pt x="1" y="964"/>
                        <a:pt x="279" y="1243"/>
                        <a:pt x="623" y="1243"/>
                      </a:cubicBezTo>
                      <a:cubicBezTo>
                        <a:pt x="963" y="1243"/>
                        <a:pt x="1243" y="964"/>
                        <a:pt x="1243" y="620"/>
                      </a:cubicBezTo>
                      <a:cubicBezTo>
                        <a:pt x="1243" y="276"/>
                        <a:pt x="963"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sp>
        <p:nvSpPr>
          <p:cNvPr id="1530" name="Google Shape;1530;p55"/>
          <p:cNvSpPr txBox="1">
            <a:spLocks noGrp="1"/>
          </p:cNvSpPr>
          <p:nvPr>
            <p:ph type="subTitle" idx="1"/>
          </p:nvPr>
        </p:nvSpPr>
        <p:spPr>
          <a:xfrm>
            <a:off x="1981475" y="1592431"/>
            <a:ext cx="5190900" cy="988800"/>
          </a:xfrm>
          <a:prstGeom prst="rect">
            <a:avLst/>
          </a:prstGeom>
        </p:spPr>
        <p:txBody>
          <a:bodyPr spcFirstLastPara="1" wrap="square" lIns="91425" tIns="91425" rIns="91425" bIns="91425" anchor="t" anchorCtr="0">
            <a:noAutofit/>
          </a:bodyPr>
          <a:lstStyle/>
          <a:p>
            <a:pPr marL="342900" indent="-342900" algn="l">
              <a:spcAft>
                <a:spcPts val="1600"/>
              </a:spcAft>
              <a:buFont typeface="Arial"/>
              <a:buChar char="•"/>
            </a:pPr>
            <a:r>
              <a:rPr lang="en"/>
              <a:t>The first step of our analysis was to </a:t>
            </a:r>
            <a:r>
              <a:rPr lang="en" b="1"/>
              <a:t>format the data</a:t>
            </a:r>
          </a:p>
          <a:p>
            <a:pPr marL="342900" indent="-342900" algn="l">
              <a:spcAft>
                <a:spcPts val="1600"/>
              </a:spcAft>
              <a:buFont typeface="Arial"/>
              <a:buChar char="•"/>
            </a:pPr>
            <a:r>
              <a:rPr lang="en"/>
              <a:t>We had to read in the csv files and strip the columns to </a:t>
            </a:r>
            <a:r>
              <a:rPr lang="en" b="1"/>
              <a:t>remove leading and trailing spaces</a:t>
            </a:r>
          </a:p>
          <a:p>
            <a:pPr marL="0" indent="0">
              <a:spcAft>
                <a:spcPts val="1600"/>
              </a:spcAft>
            </a:pPr>
            <a:endParaRPr lang="en"/>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sp>
        <p:nvSpPr>
          <p:cNvPr id="1530" name="Google Shape;1530;p55"/>
          <p:cNvSpPr txBox="1">
            <a:spLocks noGrp="1"/>
          </p:cNvSpPr>
          <p:nvPr>
            <p:ph type="subTitle" idx="1"/>
          </p:nvPr>
        </p:nvSpPr>
        <p:spPr>
          <a:xfrm>
            <a:off x="1981475" y="1592431"/>
            <a:ext cx="5190900" cy="988800"/>
          </a:xfrm>
          <a:prstGeom prst="rect">
            <a:avLst/>
          </a:prstGeom>
        </p:spPr>
        <p:txBody>
          <a:bodyPr spcFirstLastPara="1" wrap="square" lIns="91425" tIns="91425" rIns="91425" bIns="91425" anchor="t" anchorCtr="0">
            <a:noAutofit/>
          </a:bodyPr>
          <a:lstStyle/>
          <a:p>
            <a:pPr marL="342900" indent="-342900" algn="l">
              <a:spcAft>
                <a:spcPts val="1600"/>
              </a:spcAft>
              <a:buFont typeface="Arial"/>
              <a:buChar char="•"/>
            </a:pPr>
            <a:r>
              <a:rPr lang="en"/>
              <a:t>From there, we had to </a:t>
            </a:r>
            <a:r>
              <a:rPr lang="en" b="1"/>
              <a:t>format the data types</a:t>
            </a:r>
            <a:r>
              <a:rPr lang="en"/>
              <a:t> because total licensed drivers was a string, and not a integer</a:t>
            </a:r>
          </a:p>
        </p:txBody>
      </p:sp>
    </p:spTree>
    <p:extLst>
      <p:ext uri="{BB962C8B-B14F-4D97-AF65-F5344CB8AC3E}">
        <p14:creationId xmlns:p14="http://schemas.microsoft.com/office/powerpoint/2010/main" val="2731790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sp>
        <p:nvSpPr>
          <p:cNvPr id="1530" name="Google Shape;1530;p55"/>
          <p:cNvSpPr txBox="1">
            <a:spLocks noGrp="1"/>
          </p:cNvSpPr>
          <p:nvPr>
            <p:ph type="subTitle" idx="1"/>
          </p:nvPr>
        </p:nvSpPr>
        <p:spPr>
          <a:xfrm>
            <a:off x="1981475" y="1592431"/>
            <a:ext cx="5397612" cy="982721"/>
          </a:xfrm>
          <a:prstGeom prst="rect">
            <a:avLst/>
          </a:prstGeom>
        </p:spPr>
        <p:txBody>
          <a:bodyPr spcFirstLastPara="1" wrap="square" lIns="91425" tIns="91425" rIns="91425" bIns="91425" anchor="t" anchorCtr="0">
            <a:noAutofit/>
          </a:bodyPr>
          <a:lstStyle/>
          <a:p>
            <a:pPr marL="342900" indent="-342900" algn="l">
              <a:spcAft>
                <a:spcPts val="1600"/>
              </a:spcAft>
              <a:buFont typeface="Arial"/>
              <a:buChar char="•"/>
            </a:pPr>
            <a:r>
              <a:rPr lang="en"/>
              <a:t>Next, we had to </a:t>
            </a:r>
            <a:r>
              <a:rPr lang="en" b="1"/>
              <a:t>create a ratio</a:t>
            </a:r>
            <a:r>
              <a:rPr lang="en"/>
              <a:t> that allowed us to compare the number of </a:t>
            </a:r>
            <a:r>
              <a:rPr lang="en" b="1"/>
              <a:t>people involved in fatal collisions</a:t>
            </a:r>
            <a:r>
              <a:rPr lang="en"/>
              <a:t> between different states, using the </a:t>
            </a:r>
            <a:r>
              <a:rPr lang="en" b="1"/>
              <a:t>total driver population</a:t>
            </a:r>
            <a:r>
              <a:rPr lang="en"/>
              <a:t> as the common factor</a:t>
            </a:r>
            <a:endParaRPr lang="en-US"/>
          </a:p>
        </p:txBody>
      </p:sp>
    </p:spTree>
    <p:extLst>
      <p:ext uri="{BB962C8B-B14F-4D97-AF65-F5344CB8AC3E}">
        <p14:creationId xmlns:p14="http://schemas.microsoft.com/office/powerpoint/2010/main" val="2611208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sp>
        <p:nvSpPr>
          <p:cNvPr id="1530" name="Google Shape;1530;p55"/>
          <p:cNvSpPr txBox="1">
            <a:spLocks noGrp="1"/>
          </p:cNvSpPr>
          <p:nvPr>
            <p:ph type="subTitle" idx="1"/>
          </p:nvPr>
        </p:nvSpPr>
        <p:spPr>
          <a:xfrm>
            <a:off x="1981475" y="1592431"/>
            <a:ext cx="5190900" cy="988800"/>
          </a:xfrm>
          <a:prstGeom prst="rect">
            <a:avLst/>
          </a:prstGeom>
        </p:spPr>
        <p:txBody>
          <a:bodyPr spcFirstLastPara="1" wrap="square" lIns="91425" tIns="91425" rIns="91425" bIns="91425" anchor="t" anchorCtr="0">
            <a:noAutofit/>
          </a:bodyPr>
          <a:lstStyle/>
          <a:p>
            <a:pPr marL="342900" indent="-342900" algn="l">
              <a:spcAft>
                <a:spcPts val="1600"/>
              </a:spcAft>
              <a:buFont typeface="Arial"/>
              <a:buChar char="•"/>
            </a:pPr>
            <a:r>
              <a:rPr lang="en"/>
              <a:t>Finally, we </a:t>
            </a:r>
            <a:r>
              <a:rPr lang="en" b="1"/>
              <a:t>normalized the data</a:t>
            </a:r>
            <a:r>
              <a:rPr lang="en"/>
              <a:t> by making the lowest ratio one</a:t>
            </a:r>
          </a:p>
          <a:p>
            <a:pPr marL="342900" indent="-342900" algn="l">
              <a:spcAft>
                <a:spcPts val="1600"/>
              </a:spcAft>
              <a:buFont typeface="Arial"/>
              <a:buChar char="•"/>
            </a:pPr>
            <a:r>
              <a:rPr lang="en"/>
              <a:t>This allows us to make quick observations because all the other states are on the lowest states scale</a:t>
            </a:r>
          </a:p>
        </p:txBody>
      </p:sp>
    </p:spTree>
    <p:extLst>
      <p:ext uri="{BB962C8B-B14F-4D97-AF65-F5344CB8AC3E}">
        <p14:creationId xmlns:p14="http://schemas.microsoft.com/office/powerpoint/2010/main" val="2357096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sp>
        <p:nvSpPr>
          <p:cNvPr id="1530" name="Google Shape;1530;p55"/>
          <p:cNvSpPr txBox="1">
            <a:spLocks noGrp="1"/>
          </p:cNvSpPr>
          <p:nvPr>
            <p:ph type="subTitle" idx="1"/>
          </p:nvPr>
        </p:nvSpPr>
        <p:spPr>
          <a:xfrm>
            <a:off x="1981475" y="1592431"/>
            <a:ext cx="5190900" cy="988800"/>
          </a:xfrm>
          <a:prstGeom prst="rect">
            <a:avLst/>
          </a:prstGeom>
        </p:spPr>
        <p:txBody>
          <a:bodyPr spcFirstLastPara="1" wrap="square" lIns="91425" tIns="91425" rIns="91425" bIns="91425" anchor="t" anchorCtr="0">
            <a:noAutofit/>
          </a:bodyPr>
          <a:lstStyle/>
          <a:p>
            <a:pPr marL="342900" indent="-342900" algn="l">
              <a:spcAft>
                <a:spcPts val="1600"/>
              </a:spcAft>
              <a:buFont typeface="Arial"/>
              <a:buChar char="•"/>
            </a:pPr>
            <a:r>
              <a:rPr lang="en"/>
              <a:t>To test our hypotheses, we used the scipy.stats package to run a </a:t>
            </a:r>
            <a:r>
              <a:rPr lang="en" b="1"/>
              <a:t>one sample t-test</a:t>
            </a:r>
          </a:p>
        </p:txBody>
      </p:sp>
    </p:spTree>
    <p:extLst>
      <p:ext uri="{BB962C8B-B14F-4D97-AF65-F5344CB8AC3E}">
        <p14:creationId xmlns:p14="http://schemas.microsoft.com/office/powerpoint/2010/main" val="3893864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sp>
        <p:nvSpPr>
          <p:cNvPr id="1530" name="Google Shape;1530;p55"/>
          <p:cNvSpPr txBox="1">
            <a:spLocks noGrp="1"/>
          </p:cNvSpPr>
          <p:nvPr>
            <p:ph type="subTitle" idx="1"/>
          </p:nvPr>
        </p:nvSpPr>
        <p:spPr>
          <a:xfrm>
            <a:off x="1999714" y="1258042"/>
            <a:ext cx="5975192" cy="988800"/>
          </a:xfrm>
          <a:prstGeom prst="rect">
            <a:avLst/>
          </a:prstGeom>
        </p:spPr>
        <p:txBody>
          <a:bodyPr spcFirstLastPara="1" wrap="square" lIns="91425" tIns="91425" rIns="91425" bIns="91425" anchor="t" anchorCtr="0">
            <a:noAutofit/>
          </a:bodyPr>
          <a:lstStyle/>
          <a:p>
            <a:pPr marL="342900" indent="-342900" algn="l">
              <a:spcAft>
                <a:spcPts val="1600"/>
              </a:spcAft>
              <a:buFont typeface="Arial"/>
              <a:buChar char="•"/>
            </a:pPr>
            <a:r>
              <a:rPr lang="en"/>
              <a:t>For our first hypothesis, we determined that </a:t>
            </a:r>
            <a:r>
              <a:rPr lang="en" b="1"/>
              <a:t>another state has a higher standardized ratio than Texas</a:t>
            </a:r>
          </a:p>
          <a:p>
            <a:pPr marL="342900" indent="-342900" algn="l">
              <a:spcAft>
                <a:spcPts val="1600"/>
              </a:spcAft>
              <a:buFont typeface="Arial"/>
              <a:buChar char="•"/>
            </a:pPr>
            <a:r>
              <a:rPr lang="en"/>
              <a:t>Our </a:t>
            </a:r>
            <a:r>
              <a:rPr lang="en" b="1"/>
              <a:t>p-value was 3.21e-07</a:t>
            </a:r>
            <a:r>
              <a:rPr lang="en"/>
              <a:t>, which allowed us to further conclude that a state has a significantly higher standardized ratio than Texas as it was less than our significance level of .05.</a:t>
            </a:r>
          </a:p>
        </p:txBody>
      </p:sp>
    </p:spTree>
    <p:extLst>
      <p:ext uri="{BB962C8B-B14F-4D97-AF65-F5344CB8AC3E}">
        <p14:creationId xmlns:p14="http://schemas.microsoft.com/office/powerpoint/2010/main" val="1950926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sp>
        <p:nvSpPr>
          <p:cNvPr id="1530" name="Google Shape;1530;p55"/>
          <p:cNvSpPr txBox="1">
            <a:spLocks noGrp="1"/>
          </p:cNvSpPr>
          <p:nvPr>
            <p:ph type="subTitle" idx="1"/>
          </p:nvPr>
        </p:nvSpPr>
        <p:spPr>
          <a:xfrm>
            <a:off x="1026111" y="1094926"/>
            <a:ext cx="7428342" cy="1356903"/>
          </a:xfrm>
          <a:prstGeom prst="rect">
            <a:avLst/>
          </a:prstGeom>
        </p:spPr>
        <p:txBody>
          <a:bodyPr spcFirstLastPara="1" wrap="square" lIns="91425" tIns="91425" rIns="91425" bIns="91425" anchor="t" anchorCtr="0">
            <a:noAutofit/>
          </a:bodyPr>
          <a:lstStyle/>
          <a:p>
            <a:pPr marL="342900" indent="-342900" algn="l">
              <a:spcAft>
                <a:spcPts val="1600"/>
              </a:spcAft>
              <a:buFont typeface="Arial"/>
              <a:buChar char="•"/>
            </a:pPr>
            <a:r>
              <a:rPr lang="en"/>
              <a:t>For the second hypothesis, we were </a:t>
            </a:r>
            <a:r>
              <a:rPr lang="en" b="1"/>
              <a:t>unable to conclude </a:t>
            </a:r>
            <a:r>
              <a:rPr lang="en"/>
              <a:t>that another state has a </a:t>
            </a:r>
            <a:r>
              <a:rPr lang="en" b="1"/>
              <a:t>significantly greater </a:t>
            </a:r>
            <a:r>
              <a:rPr lang="en"/>
              <a:t>average insurance loss than California </a:t>
            </a:r>
          </a:p>
          <a:p>
            <a:pPr marL="342900" indent="-342900" algn="l">
              <a:spcAft>
                <a:spcPts val="1600"/>
              </a:spcAft>
              <a:buFont typeface="Arial"/>
              <a:buChar char="•"/>
            </a:pPr>
            <a:r>
              <a:rPr lang="en"/>
              <a:t>The p-value for our hypothesis test was </a:t>
            </a:r>
            <a:r>
              <a:rPr lang="en" b="1"/>
              <a:t>.99 </a:t>
            </a:r>
            <a:r>
              <a:rPr lang="en"/>
              <a:t>which is greater than the significance level of </a:t>
            </a:r>
            <a:r>
              <a:rPr lang="en" b="1"/>
              <a:t>.05</a:t>
            </a:r>
            <a:r>
              <a:rPr lang="en"/>
              <a:t>, so we could not reject that California has the highest average insurance losses. </a:t>
            </a:r>
          </a:p>
        </p:txBody>
      </p:sp>
    </p:spTree>
    <p:extLst>
      <p:ext uri="{BB962C8B-B14F-4D97-AF65-F5344CB8AC3E}">
        <p14:creationId xmlns:p14="http://schemas.microsoft.com/office/powerpoint/2010/main" val="3519900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7"/>
        <p:cNvGrpSpPr/>
        <p:nvPr/>
      </p:nvGrpSpPr>
      <p:grpSpPr>
        <a:xfrm>
          <a:off x="0" y="0"/>
          <a:ext cx="0" cy="0"/>
          <a:chOff x="0" y="0"/>
          <a:chExt cx="0" cy="0"/>
        </a:xfrm>
      </p:grpSpPr>
      <p:sp>
        <p:nvSpPr>
          <p:cNvPr id="1848" name="Google Shape;1848;p64"/>
          <p:cNvSpPr txBox="1">
            <a:spLocks noGrp="1"/>
          </p:cNvSpPr>
          <p:nvPr>
            <p:ph type="title" idx="6"/>
          </p:nvPr>
        </p:nvSpPr>
        <p:spPr>
          <a:xfrm>
            <a:off x="605319" y="325233"/>
            <a:ext cx="7717500" cy="572700"/>
          </a:xfrm>
          <a:prstGeom prst="rect">
            <a:avLst/>
          </a:prstGeom>
        </p:spPr>
        <p:txBody>
          <a:bodyPr spcFirstLastPara="1" wrap="square" lIns="91425" tIns="91425" rIns="91425" bIns="91425" anchor="ctr" anchorCtr="0">
            <a:noAutofit/>
          </a:bodyPr>
          <a:lstStyle/>
          <a:p>
            <a:r>
              <a:rPr lang="en"/>
              <a:t>Key Takeaways - Analysis</a:t>
            </a:r>
            <a:endParaRPr/>
          </a:p>
        </p:txBody>
      </p:sp>
      <p:sp>
        <p:nvSpPr>
          <p:cNvPr id="1849" name="Google Shape;1849;p64"/>
          <p:cNvSpPr/>
          <p:nvPr/>
        </p:nvSpPr>
        <p:spPr>
          <a:xfrm>
            <a:off x="1415006" y="1787269"/>
            <a:ext cx="2092500" cy="1842900"/>
          </a:xfrm>
          <a:prstGeom prst="wedgeRectCallout">
            <a:avLst>
              <a:gd name="adj1" fmla="val -20833"/>
              <a:gd name="adj2" fmla="val 6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4"/>
          <p:cNvSpPr txBox="1">
            <a:spLocks noGrp="1"/>
          </p:cNvSpPr>
          <p:nvPr>
            <p:ph type="subTitle" idx="2"/>
          </p:nvPr>
        </p:nvSpPr>
        <p:spPr>
          <a:xfrm>
            <a:off x="1415006" y="2341681"/>
            <a:ext cx="2092499"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At least one state has a </a:t>
            </a:r>
            <a:r>
              <a:rPr lang="en-US" b="1"/>
              <a:t>significantly</a:t>
            </a:r>
            <a:r>
              <a:rPr lang="en-US"/>
              <a:t> greater standardized ratio of fatal collisions than Texas.</a:t>
            </a:r>
            <a:endParaRPr/>
          </a:p>
        </p:txBody>
      </p:sp>
      <p:sp>
        <p:nvSpPr>
          <p:cNvPr id="1853" name="Google Shape;1853;p64"/>
          <p:cNvSpPr/>
          <p:nvPr/>
        </p:nvSpPr>
        <p:spPr>
          <a:xfrm>
            <a:off x="5615624" y="1787269"/>
            <a:ext cx="2092500" cy="1842900"/>
          </a:xfrm>
          <a:prstGeom prst="wedgeRectCallout">
            <a:avLst>
              <a:gd name="adj1" fmla="val -20833"/>
              <a:gd name="adj2" fmla="val 6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4"/>
          <p:cNvSpPr txBox="1">
            <a:spLocks noGrp="1"/>
          </p:cNvSpPr>
          <p:nvPr>
            <p:ph type="subTitle" idx="1"/>
          </p:nvPr>
        </p:nvSpPr>
        <p:spPr>
          <a:xfrm>
            <a:off x="5615625" y="2385356"/>
            <a:ext cx="2092500" cy="914400"/>
          </a:xfrm>
          <a:prstGeom prst="rect">
            <a:avLst/>
          </a:prstGeom>
        </p:spPr>
        <p:txBody>
          <a:bodyPr spcFirstLastPara="1" wrap="square" lIns="91425" tIns="91425" rIns="91425" bIns="91425" anchor="t" anchorCtr="0">
            <a:noAutofit/>
          </a:bodyPr>
          <a:lstStyle/>
          <a:p>
            <a:pPr marL="0" indent="0"/>
            <a:r>
              <a:rPr lang="en"/>
              <a:t>No state has a </a:t>
            </a:r>
            <a:r>
              <a:rPr lang="en" b="1"/>
              <a:t>significantly</a:t>
            </a:r>
            <a:r>
              <a:rPr lang="en"/>
              <a:t> greater average of insurance losses than California. </a:t>
            </a:r>
            <a:endParaRPr lang="en-US"/>
          </a:p>
        </p:txBody>
      </p:sp>
      <p:grpSp>
        <p:nvGrpSpPr>
          <p:cNvPr id="1855" name="Google Shape;1855;p64"/>
          <p:cNvGrpSpPr/>
          <p:nvPr/>
        </p:nvGrpSpPr>
        <p:grpSpPr>
          <a:xfrm rot="-5400000">
            <a:off x="2479283" y="1828560"/>
            <a:ext cx="387611" cy="697014"/>
            <a:chOff x="4572011" y="858924"/>
            <a:chExt cx="1576938" cy="2835696"/>
          </a:xfrm>
        </p:grpSpPr>
        <p:sp>
          <p:nvSpPr>
            <p:cNvPr id="1856" name="Google Shape;1856;p64"/>
            <p:cNvSpPr/>
            <p:nvPr/>
          </p:nvSpPr>
          <p:spPr>
            <a:xfrm>
              <a:off x="5056099" y="1966682"/>
              <a:ext cx="608442" cy="1727938"/>
            </a:xfrm>
            <a:custGeom>
              <a:avLst/>
              <a:gdLst/>
              <a:ahLst/>
              <a:cxnLst/>
              <a:rect l="l" t="t" r="r" b="b"/>
              <a:pathLst>
                <a:path w="1918" h="5447" extrusionOk="0">
                  <a:moveTo>
                    <a:pt x="1" y="1"/>
                  </a:moveTo>
                  <a:lnTo>
                    <a:pt x="1" y="1914"/>
                  </a:lnTo>
                  <a:lnTo>
                    <a:pt x="644" y="2402"/>
                  </a:lnTo>
                  <a:lnTo>
                    <a:pt x="1" y="2890"/>
                  </a:lnTo>
                  <a:lnTo>
                    <a:pt x="644" y="3379"/>
                  </a:lnTo>
                  <a:lnTo>
                    <a:pt x="1" y="3867"/>
                  </a:lnTo>
                  <a:lnTo>
                    <a:pt x="644" y="4354"/>
                  </a:lnTo>
                  <a:lnTo>
                    <a:pt x="1" y="4838"/>
                  </a:lnTo>
                  <a:lnTo>
                    <a:pt x="1" y="4843"/>
                  </a:lnTo>
                  <a:lnTo>
                    <a:pt x="959" y="5446"/>
                  </a:lnTo>
                  <a:lnTo>
                    <a:pt x="1918" y="4843"/>
                  </a:lnTo>
                  <a:lnTo>
                    <a:pt x="1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57" name="Google Shape;1857;p64"/>
            <p:cNvSpPr/>
            <p:nvPr/>
          </p:nvSpPr>
          <p:spPr>
            <a:xfrm>
              <a:off x="4572011" y="858924"/>
              <a:ext cx="1576938" cy="1278427"/>
            </a:xfrm>
            <a:custGeom>
              <a:avLst/>
              <a:gdLst/>
              <a:ahLst/>
              <a:cxnLst/>
              <a:rect l="l" t="t" r="r" b="b"/>
              <a:pathLst>
                <a:path w="4971" h="4030" extrusionOk="0">
                  <a:moveTo>
                    <a:pt x="2485" y="723"/>
                  </a:moveTo>
                  <a:cubicBezTo>
                    <a:pt x="2733" y="723"/>
                    <a:pt x="2938" y="923"/>
                    <a:pt x="2938" y="1176"/>
                  </a:cubicBezTo>
                  <a:cubicBezTo>
                    <a:pt x="2938" y="1424"/>
                    <a:pt x="2733" y="1629"/>
                    <a:pt x="2485" y="1629"/>
                  </a:cubicBezTo>
                  <a:cubicBezTo>
                    <a:pt x="2233" y="1629"/>
                    <a:pt x="2033" y="1424"/>
                    <a:pt x="2033" y="1176"/>
                  </a:cubicBezTo>
                  <a:cubicBezTo>
                    <a:pt x="2033" y="923"/>
                    <a:pt x="2233" y="723"/>
                    <a:pt x="2485" y="723"/>
                  </a:cubicBezTo>
                  <a:close/>
                  <a:moveTo>
                    <a:pt x="1008" y="0"/>
                  </a:moveTo>
                  <a:cubicBezTo>
                    <a:pt x="449" y="0"/>
                    <a:pt x="0" y="453"/>
                    <a:pt x="0" y="1007"/>
                  </a:cubicBezTo>
                  <a:lnTo>
                    <a:pt x="0" y="3022"/>
                  </a:lnTo>
                  <a:cubicBezTo>
                    <a:pt x="0" y="3581"/>
                    <a:pt x="449" y="4030"/>
                    <a:pt x="1008" y="4030"/>
                  </a:cubicBezTo>
                  <a:lnTo>
                    <a:pt x="3964" y="4030"/>
                  </a:lnTo>
                  <a:cubicBezTo>
                    <a:pt x="4518" y="4030"/>
                    <a:pt x="4970" y="3581"/>
                    <a:pt x="4970" y="3022"/>
                  </a:cubicBezTo>
                  <a:lnTo>
                    <a:pt x="4970" y="1007"/>
                  </a:lnTo>
                  <a:cubicBezTo>
                    <a:pt x="4970" y="453"/>
                    <a:pt x="4518" y="0"/>
                    <a:pt x="39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58" name="Google Shape;1858;p64"/>
            <p:cNvSpPr/>
            <p:nvPr/>
          </p:nvSpPr>
          <p:spPr>
            <a:xfrm>
              <a:off x="5360320" y="2137033"/>
              <a:ext cx="304221" cy="1557587"/>
            </a:xfrm>
            <a:custGeom>
              <a:avLst/>
              <a:gdLst/>
              <a:ahLst/>
              <a:cxnLst/>
              <a:rect l="l" t="t" r="r" b="b"/>
              <a:pathLst>
                <a:path w="959" h="4910" extrusionOk="0">
                  <a:moveTo>
                    <a:pt x="0" y="1"/>
                  </a:moveTo>
                  <a:lnTo>
                    <a:pt x="0" y="4909"/>
                  </a:lnTo>
                  <a:lnTo>
                    <a:pt x="959" y="4306"/>
                  </a:lnTo>
                  <a:lnTo>
                    <a:pt x="9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59" name="Google Shape;1859;p64"/>
            <p:cNvSpPr/>
            <p:nvPr/>
          </p:nvSpPr>
          <p:spPr>
            <a:xfrm>
              <a:off x="5360320" y="858924"/>
              <a:ext cx="788628" cy="1278427"/>
            </a:xfrm>
            <a:custGeom>
              <a:avLst/>
              <a:gdLst/>
              <a:ahLst/>
              <a:cxnLst/>
              <a:rect l="l" t="t" r="r" b="b"/>
              <a:pathLst>
                <a:path w="2486" h="4030" extrusionOk="0">
                  <a:moveTo>
                    <a:pt x="0" y="0"/>
                  </a:moveTo>
                  <a:lnTo>
                    <a:pt x="0" y="723"/>
                  </a:lnTo>
                  <a:cubicBezTo>
                    <a:pt x="248" y="723"/>
                    <a:pt x="453" y="923"/>
                    <a:pt x="453" y="1176"/>
                  </a:cubicBezTo>
                  <a:cubicBezTo>
                    <a:pt x="453" y="1424"/>
                    <a:pt x="248" y="1629"/>
                    <a:pt x="0" y="1629"/>
                  </a:cubicBezTo>
                  <a:lnTo>
                    <a:pt x="0" y="4030"/>
                  </a:lnTo>
                  <a:lnTo>
                    <a:pt x="1479" y="4030"/>
                  </a:lnTo>
                  <a:cubicBezTo>
                    <a:pt x="2033" y="4030"/>
                    <a:pt x="2485" y="3581"/>
                    <a:pt x="2485" y="3022"/>
                  </a:cubicBezTo>
                  <a:lnTo>
                    <a:pt x="2485" y="1007"/>
                  </a:lnTo>
                  <a:cubicBezTo>
                    <a:pt x="2485" y="453"/>
                    <a:pt x="2033" y="0"/>
                    <a:pt x="1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1860" name="Google Shape;1860;p64"/>
          <p:cNvGrpSpPr/>
          <p:nvPr/>
        </p:nvGrpSpPr>
        <p:grpSpPr>
          <a:xfrm rot="-5400000">
            <a:off x="6816577" y="1828559"/>
            <a:ext cx="387611" cy="697014"/>
            <a:chOff x="4572011" y="858924"/>
            <a:chExt cx="1576938" cy="2835696"/>
          </a:xfrm>
        </p:grpSpPr>
        <p:sp>
          <p:nvSpPr>
            <p:cNvPr id="1861" name="Google Shape;1861;p64"/>
            <p:cNvSpPr/>
            <p:nvPr/>
          </p:nvSpPr>
          <p:spPr>
            <a:xfrm>
              <a:off x="5056099" y="1966682"/>
              <a:ext cx="608442" cy="1727938"/>
            </a:xfrm>
            <a:custGeom>
              <a:avLst/>
              <a:gdLst/>
              <a:ahLst/>
              <a:cxnLst/>
              <a:rect l="l" t="t" r="r" b="b"/>
              <a:pathLst>
                <a:path w="1918" h="5447" extrusionOk="0">
                  <a:moveTo>
                    <a:pt x="1" y="1"/>
                  </a:moveTo>
                  <a:lnTo>
                    <a:pt x="1" y="1914"/>
                  </a:lnTo>
                  <a:lnTo>
                    <a:pt x="644" y="2402"/>
                  </a:lnTo>
                  <a:lnTo>
                    <a:pt x="1" y="2890"/>
                  </a:lnTo>
                  <a:lnTo>
                    <a:pt x="644" y="3379"/>
                  </a:lnTo>
                  <a:lnTo>
                    <a:pt x="1" y="3867"/>
                  </a:lnTo>
                  <a:lnTo>
                    <a:pt x="644" y="4354"/>
                  </a:lnTo>
                  <a:lnTo>
                    <a:pt x="1" y="4838"/>
                  </a:lnTo>
                  <a:lnTo>
                    <a:pt x="1" y="4843"/>
                  </a:lnTo>
                  <a:lnTo>
                    <a:pt x="959" y="5446"/>
                  </a:lnTo>
                  <a:lnTo>
                    <a:pt x="1918" y="4843"/>
                  </a:lnTo>
                  <a:lnTo>
                    <a:pt x="1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62" name="Google Shape;1862;p64"/>
            <p:cNvSpPr/>
            <p:nvPr/>
          </p:nvSpPr>
          <p:spPr>
            <a:xfrm>
              <a:off x="4572011" y="858924"/>
              <a:ext cx="1576938" cy="1278427"/>
            </a:xfrm>
            <a:custGeom>
              <a:avLst/>
              <a:gdLst/>
              <a:ahLst/>
              <a:cxnLst/>
              <a:rect l="l" t="t" r="r" b="b"/>
              <a:pathLst>
                <a:path w="4971" h="4030" extrusionOk="0">
                  <a:moveTo>
                    <a:pt x="2485" y="723"/>
                  </a:moveTo>
                  <a:cubicBezTo>
                    <a:pt x="2733" y="723"/>
                    <a:pt x="2938" y="923"/>
                    <a:pt x="2938" y="1176"/>
                  </a:cubicBezTo>
                  <a:cubicBezTo>
                    <a:pt x="2938" y="1424"/>
                    <a:pt x="2733" y="1629"/>
                    <a:pt x="2485" y="1629"/>
                  </a:cubicBezTo>
                  <a:cubicBezTo>
                    <a:pt x="2233" y="1629"/>
                    <a:pt x="2033" y="1424"/>
                    <a:pt x="2033" y="1176"/>
                  </a:cubicBezTo>
                  <a:cubicBezTo>
                    <a:pt x="2033" y="923"/>
                    <a:pt x="2233" y="723"/>
                    <a:pt x="2485" y="723"/>
                  </a:cubicBezTo>
                  <a:close/>
                  <a:moveTo>
                    <a:pt x="1008" y="0"/>
                  </a:moveTo>
                  <a:cubicBezTo>
                    <a:pt x="449" y="0"/>
                    <a:pt x="0" y="453"/>
                    <a:pt x="0" y="1007"/>
                  </a:cubicBezTo>
                  <a:lnTo>
                    <a:pt x="0" y="3022"/>
                  </a:lnTo>
                  <a:cubicBezTo>
                    <a:pt x="0" y="3581"/>
                    <a:pt x="449" y="4030"/>
                    <a:pt x="1008" y="4030"/>
                  </a:cubicBezTo>
                  <a:lnTo>
                    <a:pt x="3964" y="4030"/>
                  </a:lnTo>
                  <a:cubicBezTo>
                    <a:pt x="4518" y="4030"/>
                    <a:pt x="4970" y="3581"/>
                    <a:pt x="4970" y="3022"/>
                  </a:cubicBezTo>
                  <a:lnTo>
                    <a:pt x="4970" y="1007"/>
                  </a:lnTo>
                  <a:cubicBezTo>
                    <a:pt x="4970" y="453"/>
                    <a:pt x="4518" y="0"/>
                    <a:pt x="39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63" name="Google Shape;1863;p64"/>
            <p:cNvSpPr/>
            <p:nvPr/>
          </p:nvSpPr>
          <p:spPr>
            <a:xfrm>
              <a:off x="5360320" y="2137033"/>
              <a:ext cx="304221" cy="1557587"/>
            </a:xfrm>
            <a:custGeom>
              <a:avLst/>
              <a:gdLst/>
              <a:ahLst/>
              <a:cxnLst/>
              <a:rect l="l" t="t" r="r" b="b"/>
              <a:pathLst>
                <a:path w="959" h="4910" extrusionOk="0">
                  <a:moveTo>
                    <a:pt x="0" y="1"/>
                  </a:moveTo>
                  <a:lnTo>
                    <a:pt x="0" y="4909"/>
                  </a:lnTo>
                  <a:lnTo>
                    <a:pt x="959" y="4306"/>
                  </a:lnTo>
                  <a:lnTo>
                    <a:pt x="9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64" name="Google Shape;1864;p64"/>
            <p:cNvSpPr/>
            <p:nvPr/>
          </p:nvSpPr>
          <p:spPr>
            <a:xfrm>
              <a:off x="5360320" y="858924"/>
              <a:ext cx="788628" cy="1278427"/>
            </a:xfrm>
            <a:custGeom>
              <a:avLst/>
              <a:gdLst/>
              <a:ahLst/>
              <a:cxnLst/>
              <a:rect l="l" t="t" r="r" b="b"/>
              <a:pathLst>
                <a:path w="2486" h="4030" extrusionOk="0">
                  <a:moveTo>
                    <a:pt x="0" y="0"/>
                  </a:moveTo>
                  <a:lnTo>
                    <a:pt x="0" y="723"/>
                  </a:lnTo>
                  <a:cubicBezTo>
                    <a:pt x="248" y="723"/>
                    <a:pt x="453" y="923"/>
                    <a:pt x="453" y="1176"/>
                  </a:cubicBezTo>
                  <a:cubicBezTo>
                    <a:pt x="453" y="1424"/>
                    <a:pt x="248" y="1629"/>
                    <a:pt x="0" y="1629"/>
                  </a:cubicBezTo>
                  <a:lnTo>
                    <a:pt x="0" y="4030"/>
                  </a:lnTo>
                  <a:lnTo>
                    <a:pt x="1479" y="4030"/>
                  </a:lnTo>
                  <a:cubicBezTo>
                    <a:pt x="2033" y="4030"/>
                    <a:pt x="2485" y="3581"/>
                    <a:pt x="2485" y="3022"/>
                  </a:cubicBezTo>
                  <a:lnTo>
                    <a:pt x="2485" y="1007"/>
                  </a:lnTo>
                  <a:cubicBezTo>
                    <a:pt x="2485" y="453"/>
                    <a:pt x="2033" y="0"/>
                    <a:pt x="1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1870" name="Google Shape;1870;p64"/>
          <p:cNvSpPr txBox="1">
            <a:spLocks noGrp="1"/>
          </p:cNvSpPr>
          <p:nvPr>
            <p:ph type="title"/>
          </p:nvPr>
        </p:nvSpPr>
        <p:spPr>
          <a:xfrm>
            <a:off x="1537955" y="1932973"/>
            <a:ext cx="731400" cy="457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700"/>
              <a:t>1st</a:t>
            </a:r>
            <a:endParaRPr sz="1700"/>
          </a:p>
        </p:txBody>
      </p:sp>
      <p:sp>
        <p:nvSpPr>
          <p:cNvPr id="1871" name="Google Shape;1871;p64"/>
          <p:cNvSpPr txBox="1">
            <a:spLocks noGrp="1"/>
          </p:cNvSpPr>
          <p:nvPr>
            <p:ph type="title" idx="4"/>
          </p:nvPr>
        </p:nvSpPr>
        <p:spPr>
          <a:xfrm>
            <a:off x="5836154" y="1935080"/>
            <a:ext cx="731400" cy="457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700"/>
              <a:t>2nd</a:t>
            </a:r>
            <a:endParaRPr sz="1700"/>
          </a:p>
        </p:txBody>
      </p:sp>
    </p:spTree>
    <p:extLst>
      <p:ext uri="{BB962C8B-B14F-4D97-AF65-F5344CB8AC3E}">
        <p14:creationId xmlns:p14="http://schemas.microsoft.com/office/powerpoint/2010/main" val="221509871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9"/>
        <p:cNvGrpSpPr/>
        <p:nvPr/>
      </p:nvGrpSpPr>
      <p:grpSpPr>
        <a:xfrm>
          <a:off x="0" y="0"/>
          <a:ext cx="0" cy="0"/>
          <a:chOff x="0" y="0"/>
          <a:chExt cx="0" cy="0"/>
        </a:xfrm>
      </p:grpSpPr>
      <p:sp>
        <p:nvSpPr>
          <p:cNvPr id="1830" name="Google Shape;1830;p62"/>
          <p:cNvSpPr txBox="1">
            <a:spLocks noGrp="1"/>
          </p:cNvSpPr>
          <p:nvPr>
            <p:ph type="title"/>
          </p:nvPr>
        </p:nvSpPr>
        <p:spPr>
          <a:xfrm>
            <a:off x="713250" y="547266"/>
            <a:ext cx="7717500" cy="4044300"/>
          </a:xfrm>
          <a:prstGeom prst="rect">
            <a:avLst/>
          </a:prstGeom>
        </p:spPr>
        <p:txBody>
          <a:bodyPr spcFirstLastPara="1" wrap="square" lIns="91425" tIns="182875" rIns="91425" bIns="91425" anchor="ctr" anchorCtr="0">
            <a:noAutofit/>
          </a:bodyPr>
          <a:lstStyle/>
          <a:p>
            <a:r>
              <a:rPr lang="en-US" sz="5400"/>
              <a:t>04 Visuals &amp; Trends</a:t>
            </a:r>
            <a:endParaRPr lang="en-US" sz="5400">
              <a:solidFill>
                <a:schemeClr val="dk1"/>
              </a:solidFill>
              <a:latin typeface="Krona One"/>
              <a:ea typeface="Krona One"/>
              <a:cs typeface="Krona One"/>
              <a:sym typeface="Krona One"/>
            </a:endParaRP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grpSp>
        <p:nvGrpSpPr>
          <p:cNvPr id="1358" name="Google Shape;1358;p52"/>
          <p:cNvGrpSpPr/>
          <p:nvPr/>
        </p:nvGrpSpPr>
        <p:grpSpPr>
          <a:xfrm>
            <a:off x="-1284711" y="1970259"/>
            <a:ext cx="11373672" cy="2703068"/>
            <a:chOff x="-1284711" y="1970259"/>
            <a:chExt cx="11373672" cy="2703068"/>
          </a:xfrm>
        </p:grpSpPr>
        <p:grpSp>
          <p:nvGrpSpPr>
            <p:cNvPr id="1359" name="Google Shape;1359;p52"/>
            <p:cNvGrpSpPr/>
            <p:nvPr/>
          </p:nvGrpSpPr>
          <p:grpSpPr>
            <a:xfrm rot="10404141" flipH="1">
              <a:off x="-1225497" y="2204259"/>
              <a:ext cx="2040919" cy="1148366"/>
              <a:chOff x="4477361" y="2931816"/>
              <a:chExt cx="1422040" cy="800141"/>
            </a:xfrm>
          </p:grpSpPr>
          <p:sp>
            <p:nvSpPr>
              <p:cNvPr id="1360" name="Google Shape;1360;p52"/>
              <p:cNvSpPr/>
              <p:nvPr/>
            </p:nvSpPr>
            <p:spPr>
              <a:xfrm rot="7175099" flipH="1">
                <a:off x="4557079" y="3354389"/>
                <a:ext cx="276717" cy="344440"/>
              </a:xfrm>
              <a:custGeom>
                <a:avLst/>
                <a:gdLst/>
                <a:ahLst/>
                <a:cxnLst/>
                <a:rect l="l" t="t" r="r" b="b"/>
                <a:pathLst>
                  <a:path w="11069" h="13778" extrusionOk="0">
                    <a:moveTo>
                      <a:pt x="712" y="921"/>
                    </a:moveTo>
                    <a:cubicBezTo>
                      <a:pt x="667" y="921"/>
                      <a:pt x="669" y="923"/>
                      <a:pt x="711" y="925"/>
                    </a:cubicBezTo>
                    <a:lnTo>
                      <a:pt x="711" y="925"/>
                    </a:lnTo>
                    <a:lnTo>
                      <a:pt x="712" y="921"/>
                    </a:lnTo>
                    <a:close/>
                    <a:moveTo>
                      <a:pt x="7805" y="1"/>
                    </a:moveTo>
                    <a:lnTo>
                      <a:pt x="7491" y="84"/>
                    </a:lnTo>
                    <a:cubicBezTo>
                      <a:pt x="7282" y="147"/>
                      <a:pt x="6989" y="189"/>
                      <a:pt x="6654" y="273"/>
                    </a:cubicBezTo>
                    <a:cubicBezTo>
                      <a:pt x="5943" y="419"/>
                      <a:pt x="5022" y="587"/>
                      <a:pt x="4080" y="712"/>
                    </a:cubicBezTo>
                    <a:cubicBezTo>
                      <a:pt x="3181" y="838"/>
                      <a:pt x="2239" y="900"/>
                      <a:pt x="1570" y="921"/>
                    </a:cubicBezTo>
                    <a:cubicBezTo>
                      <a:pt x="1353" y="928"/>
                      <a:pt x="1170" y="931"/>
                      <a:pt x="1026" y="931"/>
                    </a:cubicBezTo>
                    <a:cubicBezTo>
                      <a:pt x="870" y="931"/>
                      <a:pt x="762" y="928"/>
                      <a:pt x="711" y="925"/>
                    </a:cubicBezTo>
                    <a:lnTo>
                      <a:pt x="711" y="925"/>
                    </a:lnTo>
                    <a:lnTo>
                      <a:pt x="0" y="13768"/>
                    </a:lnTo>
                    <a:cubicBezTo>
                      <a:pt x="126" y="13768"/>
                      <a:pt x="502" y="13778"/>
                      <a:pt x="1062" y="13778"/>
                    </a:cubicBezTo>
                    <a:cubicBezTo>
                      <a:pt x="1342" y="13778"/>
                      <a:pt x="1667" y="13775"/>
                      <a:pt x="2030" y="13768"/>
                    </a:cubicBezTo>
                    <a:cubicBezTo>
                      <a:pt x="3097" y="13748"/>
                      <a:pt x="4457" y="13643"/>
                      <a:pt x="5796" y="13455"/>
                    </a:cubicBezTo>
                    <a:cubicBezTo>
                      <a:pt x="7156" y="13266"/>
                      <a:pt x="8453" y="13036"/>
                      <a:pt x="9458" y="12806"/>
                    </a:cubicBezTo>
                    <a:cubicBezTo>
                      <a:pt x="9918" y="12660"/>
                      <a:pt x="10337" y="12597"/>
                      <a:pt x="10629" y="12513"/>
                    </a:cubicBezTo>
                    <a:cubicBezTo>
                      <a:pt x="10922" y="12429"/>
                      <a:pt x="11069" y="12388"/>
                      <a:pt x="11069" y="12388"/>
                    </a:cubicBezTo>
                    <a:lnTo>
                      <a:pt x="78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2"/>
              <p:cNvSpPr/>
              <p:nvPr/>
            </p:nvSpPr>
            <p:spPr>
              <a:xfrm rot="7175099" flipH="1">
                <a:off x="4576281" y="3590751"/>
                <a:ext cx="102547" cy="18349"/>
              </a:xfrm>
              <a:custGeom>
                <a:avLst/>
                <a:gdLst/>
                <a:ahLst/>
                <a:cxnLst/>
                <a:rect l="l" t="t" r="r" b="b"/>
                <a:pathLst>
                  <a:path w="4102" h="734" extrusionOk="0">
                    <a:moveTo>
                      <a:pt x="4039" y="1"/>
                    </a:moveTo>
                    <a:cubicBezTo>
                      <a:pt x="4039" y="1"/>
                      <a:pt x="3788" y="43"/>
                      <a:pt x="3411" y="64"/>
                    </a:cubicBezTo>
                    <a:cubicBezTo>
                      <a:pt x="3035" y="105"/>
                      <a:pt x="2533" y="147"/>
                      <a:pt x="2031" y="168"/>
                    </a:cubicBezTo>
                    <a:cubicBezTo>
                      <a:pt x="1528" y="210"/>
                      <a:pt x="1005" y="231"/>
                      <a:pt x="650" y="231"/>
                    </a:cubicBezTo>
                    <a:lnTo>
                      <a:pt x="22" y="231"/>
                    </a:lnTo>
                    <a:lnTo>
                      <a:pt x="1" y="733"/>
                    </a:lnTo>
                    <a:lnTo>
                      <a:pt x="650" y="733"/>
                    </a:lnTo>
                    <a:cubicBezTo>
                      <a:pt x="1047" y="733"/>
                      <a:pt x="1528" y="691"/>
                      <a:pt x="2051" y="670"/>
                    </a:cubicBezTo>
                    <a:cubicBezTo>
                      <a:pt x="2575" y="649"/>
                      <a:pt x="3077" y="628"/>
                      <a:pt x="3474" y="566"/>
                    </a:cubicBezTo>
                    <a:cubicBezTo>
                      <a:pt x="3830" y="524"/>
                      <a:pt x="4102" y="482"/>
                      <a:pt x="4102" y="482"/>
                    </a:cubicBezTo>
                    <a:lnTo>
                      <a:pt x="4039"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2"/>
              <p:cNvSpPr/>
              <p:nvPr/>
            </p:nvSpPr>
            <p:spPr>
              <a:xfrm rot="7175099" flipH="1">
                <a:off x="4679677" y="3172029"/>
                <a:ext cx="332191" cy="381339"/>
              </a:xfrm>
              <a:custGeom>
                <a:avLst/>
                <a:gdLst/>
                <a:ahLst/>
                <a:cxnLst/>
                <a:rect l="l" t="t" r="r" b="b"/>
                <a:pathLst>
                  <a:path w="13288" h="15254" extrusionOk="0">
                    <a:moveTo>
                      <a:pt x="6905" y="0"/>
                    </a:moveTo>
                    <a:cubicBezTo>
                      <a:pt x="6905" y="0"/>
                      <a:pt x="6487" y="209"/>
                      <a:pt x="5880" y="544"/>
                    </a:cubicBezTo>
                    <a:cubicBezTo>
                      <a:pt x="5608" y="733"/>
                      <a:pt x="5211" y="879"/>
                      <a:pt x="4813" y="1067"/>
                    </a:cubicBezTo>
                    <a:cubicBezTo>
                      <a:pt x="4416" y="1277"/>
                      <a:pt x="3997" y="1444"/>
                      <a:pt x="3558" y="1611"/>
                    </a:cubicBezTo>
                    <a:cubicBezTo>
                      <a:pt x="2700" y="1988"/>
                      <a:pt x="1800" y="2260"/>
                      <a:pt x="1131" y="2490"/>
                    </a:cubicBezTo>
                    <a:cubicBezTo>
                      <a:pt x="817" y="2574"/>
                      <a:pt x="524" y="2657"/>
                      <a:pt x="315" y="2720"/>
                    </a:cubicBezTo>
                    <a:lnTo>
                      <a:pt x="1" y="2783"/>
                    </a:lnTo>
                    <a:lnTo>
                      <a:pt x="3244" y="15254"/>
                    </a:lnTo>
                    <a:cubicBezTo>
                      <a:pt x="3244" y="15254"/>
                      <a:pt x="3411" y="15191"/>
                      <a:pt x="3683" y="15107"/>
                    </a:cubicBezTo>
                    <a:cubicBezTo>
                      <a:pt x="3976" y="15044"/>
                      <a:pt x="4395" y="14940"/>
                      <a:pt x="4876" y="14772"/>
                    </a:cubicBezTo>
                    <a:cubicBezTo>
                      <a:pt x="5838" y="14479"/>
                      <a:pt x="7115" y="14061"/>
                      <a:pt x="8370" y="13538"/>
                    </a:cubicBezTo>
                    <a:cubicBezTo>
                      <a:pt x="8998" y="13287"/>
                      <a:pt x="9626" y="13057"/>
                      <a:pt x="10211" y="12764"/>
                    </a:cubicBezTo>
                    <a:cubicBezTo>
                      <a:pt x="10776" y="12492"/>
                      <a:pt x="11320" y="12261"/>
                      <a:pt x="11781" y="12010"/>
                    </a:cubicBezTo>
                    <a:cubicBezTo>
                      <a:pt x="12680" y="11508"/>
                      <a:pt x="13287" y="11194"/>
                      <a:pt x="13287" y="11194"/>
                    </a:cubicBezTo>
                    <a:lnTo>
                      <a:pt x="69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2"/>
              <p:cNvSpPr/>
              <p:nvPr/>
            </p:nvSpPr>
            <p:spPr>
              <a:xfrm rot="7175099" flipH="1">
                <a:off x="4724990" y="3404489"/>
                <a:ext cx="100447" cy="42399"/>
              </a:xfrm>
              <a:custGeom>
                <a:avLst/>
                <a:gdLst/>
                <a:ahLst/>
                <a:cxnLst/>
                <a:rect l="l" t="t" r="r" b="b"/>
                <a:pathLst>
                  <a:path w="4018" h="1696" extrusionOk="0">
                    <a:moveTo>
                      <a:pt x="3829" y="1"/>
                    </a:moveTo>
                    <a:cubicBezTo>
                      <a:pt x="3829" y="1"/>
                      <a:pt x="3599" y="84"/>
                      <a:pt x="3243" y="210"/>
                    </a:cubicBezTo>
                    <a:cubicBezTo>
                      <a:pt x="2867" y="315"/>
                      <a:pt x="2427" y="524"/>
                      <a:pt x="1925" y="649"/>
                    </a:cubicBezTo>
                    <a:cubicBezTo>
                      <a:pt x="963" y="984"/>
                      <a:pt x="0" y="1235"/>
                      <a:pt x="0" y="1235"/>
                    </a:cubicBezTo>
                    <a:lnTo>
                      <a:pt x="126" y="1696"/>
                    </a:lnTo>
                    <a:cubicBezTo>
                      <a:pt x="126" y="1696"/>
                      <a:pt x="1130" y="1444"/>
                      <a:pt x="2092" y="1131"/>
                    </a:cubicBezTo>
                    <a:cubicBezTo>
                      <a:pt x="2595" y="984"/>
                      <a:pt x="3055" y="817"/>
                      <a:pt x="3431" y="670"/>
                    </a:cubicBezTo>
                    <a:cubicBezTo>
                      <a:pt x="3787" y="545"/>
                      <a:pt x="4017" y="461"/>
                      <a:pt x="4017" y="461"/>
                    </a:cubicBezTo>
                    <a:lnTo>
                      <a:pt x="3829"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2"/>
              <p:cNvSpPr/>
              <p:nvPr/>
            </p:nvSpPr>
            <p:spPr>
              <a:xfrm rot="7175099" flipH="1">
                <a:off x="4844295" y="3053584"/>
                <a:ext cx="375589" cy="392339"/>
              </a:xfrm>
              <a:custGeom>
                <a:avLst/>
                <a:gdLst/>
                <a:ahLst/>
                <a:cxnLst/>
                <a:rect l="l" t="t" r="r" b="b"/>
                <a:pathLst>
                  <a:path w="15024" h="15694" extrusionOk="0">
                    <a:moveTo>
                      <a:pt x="5838" y="1"/>
                    </a:moveTo>
                    <a:lnTo>
                      <a:pt x="5022" y="796"/>
                    </a:lnTo>
                    <a:cubicBezTo>
                      <a:pt x="4771" y="1047"/>
                      <a:pt x="4457" y="1298"/>
                      <a:pt x="4143" y="1591"/>
                    </a:cubicBezTo>
                    <a:cubicBezTo>
                      <a:pt x="3829" y="1905"/>
                      <a:pt x="3453" y="2156"/>
                      <a:pt x="3097" y="2449"/>
                    </a:cubicBezTo>
                    <a:cubicBezTo>
                      <a:pt x="2909" y="2574"/>
                      <a:pt x="2720" y="2742"/>
                      <a:pt x="2532" y="2867"/>
                    </a:cubicBezTo>
                    <a:cubicBezTo>
                      <a:pt x="2365" y="3014"/>
                      <a:pt x="2176" y="3097"/>
                      <a:pt x="1988" y="3244"/>
                    </a:cubicBezTo>
                    <a:cubicBezTo>
                      <a:pt x="1632" y="3474"/>
                      <a:pt x="1319" y="3725"/>
                      <a:pt x="1005" y="3892"/>
                    </a:cubicBezTo>
                    <a:cubicBezTo>
                      <a:pt x="398" y="4269"/>
                      <a:pt x="0" y="4499"/>
                      <a:pt x="0" y="4499"/>
                    </a:cubicBezTo>
                    <a:lnTo>
                      <a:pt x="6361" y="15693"/>
                    </a:lnTo>
                    <a:cubicBezTo>
                      <a:pt x="6361" y="15693"/>
                      <a:pt x="6926" y="15317"/>
                      <a:pt x="7826" y="14794"/>
                    </a:cubicBezTo>
                    <a:cubicBezTo>
                      <a:pt x="8265" y="14543"/>
                      <a:pt x="8767" y="14208"/>
                      <a:pt x="9290" y="13831"/>
                    </a:cubicBezTo>
                    <a:cubicBezTo>
                      <a:pt x="9542" y="13643"/>
                      <a:pt x="9814" y="13434"/>
                      <a:pt x="10106" y="13266"/>
                    </a:cubicBezTo>
                    <a:cubicBezTo>
                      <a:pt x="10358" y="13057"/>
                      <a:pt x="10651" y="12848"/>
                      <a:pt x="10902" y="12638"/>
                    </a:cubicBezTo>
                    <a:cubicBezTo>
                      <a:pt x="12011" y="11822"/>
                      <a:pt x="12994" y="10881"/>
                      <a:pt x="13789" y="10190"/>
                    </a:cubicBezTo>
                    <a:cubicBezTo>
                      <a:pt x="14521" y="9500"/>
                      <a:pt x="15024" y="8998"/>
                      <a:pt x="15024" y="8998"/>
                    </a:cubicBezTo>
                    <a:lnTo>
                      <a:pt x="58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2"/>
              <p:cNvSpPr/>
              <p:nvPr/>
            </p:nvSpPr>
            <p:spPr>
              <a:xfrm rot="7175099" flipH="1">
                <a:off x="4917035" y="3261144"/>
                <a:ext cx="91022" cy="65423"/>
              </a:xfrm>
              <a:custGeom>
                <a:avLst/>
                <a:gdLst/>
                <a:ahLst/>
                <a:cxnLst/>
                <a:rect l="l" t="t" r="r" b="b"/>
                <a:pathLst>
                  <a:path w="3641" h="2617" extrusionOk="0">
                    <a:moveTo>
                      <a:pt x="3369" y="1"/>
                    </a:moveTo>
                    <a:cubicBezTo>
                      <a:pt x="3369" y="1"/>
                      <a:pt x="3327" y="22"/>
                      <a:pt x="3243" y="105"/>
                    </a:cubicBezTo>
                    <a:cubicBezTo>
                      <a:pt x="3160" y="147"/>
                      <a:pt x="3034" y="273"/>
                      <a:pt x="2867" y="377"/>
                    </a:cubicBezTo>
                    <a:cubicBezTo>
                      <a:pt x="2553" y="587"/>
                      <a:pt x="2134" y="859"/>
                      <a:pt x="1716" y="1151"/>
                    </a:cubicBezTo>
                    <a:cubicBezTo>
                      <a:pt x="1297" y="1444"/>
                      <a:pt x="858" y="1675"/>
                      <a:pt x="544" y="1884"/>
                    </a:cubicBezTo>
                    <a:cubicBezTo>
                      <a:pt x="209" y="2072"/>
                      <a:pt x="0" y="2198"/>
                      <a:pt x="0" y="2198"/>
                    </a:cubicBezTo>
                    <a:lnTo>
                      <a:pt x="230" y="2616"/>
                    </a:lnTo>
                    <a:cubicBezTo>
                      <a:pt x="230" y="2616"/>
                      <a:pt x="439" y="2491"/>
                      <a:pt x="774" y="2281"/>
                    </a:cubicBezTo>
                    <a:cubicBezTo>
                      <a:pt x="1130" y="2072"/>
                      <a:pt x="1569" y="1842"/>
                      <a:pt x="1988" y="1549"/>
                    </a:cubicBezTo>
                    <a:cubicBezTo>
                      <a:pt x="2406" y="1256"/>
                      <a:pt x="2825" y="963"/>
                      <a:pt x="3139" y="754"/>
                    </a:cubicBezTo>
                    <a:cubicBezTo>
                      <a:pt x="3285" y="649"/>
                      <a:pt x="3432" y="587"/>
                      <a:pt x="3494" y="503"/>
                    </a:cubicBezTo>
                    <a:cubicBezTo>
                      <a:pt x="3578" y="419"/>
                      <a:pt x="3641" y="398"/>
                      <a:pt x="3641" y="398"/>
                    </a:cubicBezTo>
                    <a:lnTo>
                      <a:pt x="3369"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2"/>
              <p:cNvSpPr/>
              <p:nvPr/>
            </p:nvSpPr>
            <p:spPr>
              <a:xfrm rot="7175099" flipH="1">
                <a:off x="5045521" y="3007682"/>
                <a:ext cx="392839" cy="375064"/>
              </a:xfrm>
              <a:custGeom>
                <a:avLst/>
                <a:gdLst/>
                <a:ahLst/>
                <a:cxnLst/>
                <a:rect l="l" t="t" r="r" b="b"/>
                <a:pathLst>
                  <a:path w="15714" h="15003" extrusionOk="0">
                    <a:moveTo>
                      <a:pt x="4436" y="0"/>
                    </a:moveTo>
                    <a:cubicBezTo>
                      <a:pt x="4436" y="0"/>
                      <a:pt x="4185" y="377"/>
                      <a:pt x="3829" y="1005"/>
                    </a:cubicBezTo>
                    <a:cubicBezTo>
                      <a:pt x="3808" y="1088"/>
                      <a:pt x="3746" y="1172"/>
                      <a:pt x="3704" y="1256"/>
                    </a:cubicBezTo>
                    <a:lnTo>
                      <a:pt x="3536" y="1486"/>
                    </a:lnTo>
                    <a:cubicBezTo>
                      <a:pt x="3411" y="1632"/>
                      <a:pt x="3306" y="1821"/>
                      <a:pt x="3181" y="2009"/>
                    </a:cubicBezTo>
                    <a:cubicBezTo>
                      <a:pt x="3076" y="2197"/>
                      <a:pt x="2930" y="2407"/>
                      <a:pt x="2804" y="2574"/>
                    </a:cubicBezTo>
                    <a:cubicBezTo>
                      <a:pt x="2762" y="2679"/>
                      <a:pt x="2679" y="2762"/>
                      <a:pt x="2616" y="2867"/>
                    </a:cubicBezTo>
                    <a:lnTo>
                      <a:pt x="2407" y="3160"/>
                    </a:lnTo>
                    <a:cubicBezTo>
                      <a:pt x="2135" y="3557"/>
                      <a:pt x="1842" y="3913"/>
                      <a:pt x="1570" y="4248"/>
                    </a:cubicBezTo>
                    <a:cubicBezTo>
                      <a:pt x="1298" y="4604"/>
                      <a:pt x="1026" y="4876"/>
                      <a:pt x="795" y="5148"/>
                    </a:cubicBezTo>
                    <a:cubicBezTo>
                      <a:pt x="586" y="5399"/>
                      <a:pt x="398" y="5650"/>
                      <a:pt x="251" y="5775"/>
                    </a:cubicBezTo>
                    <a:lnTo>
                      <a:pt x="0" y="6006"/>
                    </a:lnTo>
                    <a:lnTo>
                      <a:pt x="9207" y="15003"/>
                    </a:lnTo>
                    <a:lnTo>
                      <a:pt x="9562" y="14668"/>
                    </a:lnTo>
                    <a:cubicBezTo>
                      <a:pt x="9793" y="14459"/>
                      <a:pt x="10065" y="14145"/>
                      <a:pt x="10399" y="13747"/>
                    </a:cubicBezTo>
                    <a:cubicBezTo>
                      <a:pt x="10734" y="13350"/>
                      <a:pt x="11132" y="12910"/>
                      <a:pt x="11550" y="12408"/>
                    </a:cubicBezTo>
                    <a:cubicBezTo>
                      <a:pt x="11927" y="11885"/>
                      <a:pt x="12345" y="11362"/>
                      <a:pt x="12764" y="10818"/>
                    </a:cubicBezTo>
                    <a:lnTo>
                      <a:pt x="13098" y="10420"/>
                    </a:lnTo>
                    <a:cubicBezTo>
                      <a:pt x="13203" y="10295"/>
                      <a:pt x="13266" y="10148"/>
                      <a:pt x="13370" y="10002"/>
                    </a:cubicBezTo>
                    <a:cubicBezTo>
                      <a:pt x="13559" y="9730"/>
                      <a:pt x="13747" y="9458"/>
                      <a:pt x="13935" y="9207"/>
                    </a:cubicBezTo>
                    <a:cubicBezTo>
                      <a:pt x="14082" y="8935"/>
                      <a:pt x="14270" y="8684"/>
                      <a:pt x="14417" y="8433"/>
                    </a:cubicBezTo>
                    <a:cubicBezTo>
                      <a:pt x="14500" y="8307"/>
                      <a:pt x="14584" y="8182"/>
                      <a:pt x="14668" y="8077"/>
                    </a:cubicBezTo>
                    <a:cubicBezTo>
                      <a:pt x="14731" y="7951"/>
                      <a:pt x="14814" y="7847"/>
                      <a:pt x="14856" y="7742"/>
                    </a:cubicBezTo>
                    <a:cubicBezTo>
                      <a:pt x="15358" y="6842"/>
                      <a:pt x="15714" y="6278"/>
                      <a:pt x="15714" y="6278"/>
                    </a:cubicBezTo>
                    <a:lnTo>
                      <a:pt x="4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2"/>
              <p:cNvSpPr/>
              <p:nvPr/>
            </p:nvSpPr>
            <p:spPr>
              <a:xfrm rot="7175099" flipH="1">
                <a:off x="5139726" y="3177218"/>
                <a:ext cx="75848" cy="84748"/>
              </a:xfrm>
              <a:custGeom>
                <a:avLst/>
                <a:gdLst/>
                <a:ahLst/>
                <a:cxnLst/>
                <a:rect l="l" t="t" r="r" b="b"/>
                <a:pathLst>
                  <a:path w="3034" h="3390" extrusionOk="0">
                    <a:moveTo>
                      <a:pt x="2636" y="0"/>
                    </a:moveTo>
                    <a:cubicBezTo>
                      <a:pt x="2636" y="0"/>
                      <a:pt x="2490" y="209"/>
                      <a:pt x="2260" y="481"/>
                    </a:cubicBezTo>
                    <a:cubicBezTo>
                      <a:pt x="2155" y="649"/>
                      <a:pt x="2009" y="837"/>
                      <a:pt x="1862" y="1004"/>
                    </a:cubicBezTo>
                    <a:cubicBezTo>
                      <a:pt x="1695" y="1193"/>
                      <a:pt x="1527" y="1381"/>
                      <a:pt x="1360" y="1569"/>
                    </a:cubicBezTo>
                    <a:cubicBezTo>
                      <a:pt x="1025" y="1946"/>
                      <a:pt x="711" y="2323"/>
                      <a:pt x="439" y="2615"/>
                    </a:cubicBezTo>
                    <a:lnTo>
                      <a:pt x="0" y="3055"/>
                    </a:lnTo>
                    <a:lnTo>
                      <a:pt x="377" y="3390"/>
                    </a:lnTo>
                    <a:lnTo>
                      <a:pt x="816" y="2950"/>
                    </a:lnTo>
                    <a:cubicBezTo>
                      <a:pt x="1067" y="2657"/>
                      <a:pt x="1423" y="2302"/>
                      <a:pt x="1758" y="1904"/>
                    </a:cubicBezTo>
                    <a:cubicBezTo>
                      <a:pt x="1904" y="1695"/>
                      <a:pt x="2092" y="1507"/>
                      <a:pt x="2260" y="1318"/>
                    </a:cubicBezTo>
                    <a:cubicBezTo>
                      <a:pt x="2385" y="1151"/>
                      <a:pt x="2532" y="963"/>
                      <a:pt x="2636" y="795"/>
                    </a:cubicBezTo>
                    <a:cubicBezTo>
                      <a:pt x="2887" y="523"/>
                      <a:pt x="3034" y="314"/>
                      <a:pt x="3034" y="314"/>
                    </a:cubicBezTo>
                    <a:lnTo>
                      <a:pt x="2636"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2"/>
              <p:cNvSpPr/>
              <p:nvPr/>
            </p:nvSpPr>
            <p:spPr>
              <a:xfrm rot="7175099" flipH="1">
                <a:off x="5270339" y="3033213"/>
                <a:ext cx="383439" cy="336366"/>
              </a:xfrm>
              <a:custGeom>
                <a:avLst/>
                <a:gdLst/>
                <a:ahLst/>
                <a:cxnLst/>
                <a:rect l="l" t="t" r="r" b="b"/>
                <a:pathLst>
                  <a:path w="15338" h="13455" extrusionOk="0">
                    <a:moveTo>
                      <a:pt x="3035" y="1"/>
                    </a:moveTo>
                    <a:cubicBezTo>
                      <a:pt x="3035" y="1"/>
                      <a:pt x="2993" y="126"/>
                      <a:pt x="2930" y="336"/>
                    </a:cubicBezTo>
                    <a:cubicBezTo>
                      <a:pt x="2888" y="524"/>
                      <a:pt x="2784" y="838"/>
                      <a:pt x="2658" y="1173"/>
                    </a:cubicBezTo>
                    <a:cubicBezTo>
                      <a:pt x="2512" y="1528"/>
                      <a:pt x="2386" y="1926"/>
                      <a:pt x="2240" y="2365"/>
                    </a:cubicBezTo>
                    <a:cubicBezTo>
                      <a:pt x="2156" y="2574"/>
                      <a:pt x="2072" y="2825"/>
                      <a:pt x="1968" y="3035"/>
                    </a:cubicBezTo>
                    <a:cubicBezTo>
                      <a:pt x="1863" y="3265"/>
                      <a:pt x="1779" y="3474"/>
                      <a:pt x="1675" y="3704"/>
                    </a:cubicBezTo>
                    <a:cubicBezTo>
                      <a:pt x="1570" y="3934"/>
                      <a:pt x="1507" y="4186"/>
                      <a:pt x="1403" y="4395"/>
                    </a:cubicBezTo>
                    <a:cubicBezTo>
                      <a:pt x="1319" y="4604"/>
                      <a:pt x="1215" y="4813"/>
                      <a:pt x="1110" y="5022"/>
                    </a:cubicBezTo>
                    <a:cubicBezTo>
                      <a:pt x="901" y="5399"/>
                      <a:pt x="712" y="5797"/>
                      <a:pt x="566" y="6111"/>
                    </a:cubicBezTo>
                    <a:cubicBezTo>
                      <a:pt x="399" y="6445"/>
                      <a:pt x="273" y="6717"/>
                      <a:pt x="168" y="6906"/>
                    </a:cubicBezTo>
                    <a:cubicBezTo>
                      <a:pt x="64" y="7073"/>
                      <a:pt x="1" y="7178"/>
                      <a:pt x="1" y="7178"/>
                    </a:cubicBezTo>
                    <a:lnTo>
                      <a:pt x="11237" y="13455"/>
                    </a:lnTo>
                    <a:lnTo>
                      <a:pt x="11467" y="13078"/>
                    </a:lnTo>
                    <a:cubicBezTo>
                      <a:pt x="11614" y="12806"/>
                      <a:pt x="11781" y="12450"/>
                      <a:pt x="12011" y="11990"/>
                    </a:cubicBezTo>
                    <a:cubicBezTo>
                      <a:pt x="12241" y="11551"/>
                      <a:pt x="12492" y="11028"/>
                      <a:pt x="12764" y="10484"/>
                    </a:cubicBezTo>
                    <a:cubicBezTo>
                      <a:pt x="12911" y="10212"/>
                      <a:pt x="13036" y="9898"/>
                      <a:pt x="13162" y="9626"/>
                    </a:cubicBezTo>
                    <a:cubicBezTo>
                      <a:pt x="13287" y="9312"/>
                      <a:pt x="13434" y="9019"/>
                      <a:pt x="13559" y="8705"/>
                    </a:cubicBezTo>
                    <a:cubicBezTo>
                      <a:pt x="13664" y="8391"/>
                      <a:pt x="13790" y="8077"/>
                      <a:pt x="13915" y="7784"/>
                    </a:cubicBezTo>
                    <a:cubicBezTo>
                      <a:pt x="14062" y="7471"/>
                      <a:pt x="14166" y="7178"/>
                      <a:pt x="14271" y="6906"/>
                    </a:cubicBezTo>
                    <a:cubicBezTo>
                      <a:pt x="14480" y="6320"/>
                      <a:pt x="14647" y="5797"/>
                      <a:pt x="14815" y="5336"/>
                    </a:cubicBezTo>
                    <a:cubicBezTo>
                      <a:pt x="14961" y="4855"/>
                      <a:pt x="15108" y="4458"/>
                      <a:pt x="15212" y="4206"/>
                    </a:cubicBezTo>
                    <a:cubicBezTo>
                      <a:pt x="15275" y="3934"/>
                      <a:pt x="15338" y="3788"/>
                      <a:pt x="15338" y="3788"/>
                    </a:cubicBezTo>
                    <a:lnTo>
                      <a:pt x="3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2"/>
              <p:cNvSpPr/>
              <p:nvPr/>
            </p:nvSpPr>
            <p:spPr>
              <a:xfrm rot="7175099" flipH="1">
                <a:off x="5378302" y="3156716"/>
                <a:ext cx="55473" cy="95747"/>
              </a:xfrm>
              <a:custGeom>
                <a:avLst/>
                <a:gdLst/>
                <a:ahLst/>
                <a:cxnLst/>
                <a:rect l="l" t="t" r="r" b="b"/>
                <a:pathLst>
                  <a:path w="2219" h="3830" extrusionOk="0">
                    <a:moveTo>
                      <a:pt x="1779" y="1"/>
                    </a:moveTo>
                    <a:cubicBezTo>
                      <a:pt x="1779" y="1"/>
                      <a:pt x="1695" y="231"/>
                      <a:pt x="1549" y="566"/>
                    </a:cubicBezTo>
                    <a:cubicBezTo>
                      <a:pt x="1402" y="942"/>
                      <a:pt x="1151" y="1382"/>
                      <a:pt x="942" y="1821"/>
                    </a:cubicBezTo>
                    <a:cubicBezTo>
                      <a:pt x="712" y="2260"/>
                      <a:pt x="481" y="2721"/>
                      <a:pt x="314" y="3056"/>
                    </a:cubicBezTo>
                    <a:cubicBezTo>
                      <a:pt x="126" y="3390"/>
                      <a:pt x="0" y="3600"/>
                      <a:pt x="0" y="3600"/>
                    </a:cubicBezTo>
                    <a:lnTo>
                      <a:pt x="440" y="3830"/>
                    </a:lnTo>
                    <a:cubicBezTo>
                      <a:pt x="440" y="3830"/>
                      <a:pt x="586" y="3621"/>
                      <a:pt x="753" y="3286"/>
                    </a:cubicBezTo>
                    <a:cubicBezTo>
                      <a:pt x="942" y="2951"/>
                      <a:pt x="1151" y="2470"/>
                      <a:pt x="1381" y="2030"/>
                    </a:cubicBezTo>
                    <a:cubicBezTo>
                      <a:pt x="1590" y="1591"/>
                      <a:pt x="1821" y="1110"/>
                      <a:pt x="1988" y="775"/>
                    </a:cubicBezTo>
                    <a:cubicBezTo>
                      <a:pt x="2113" y="440"/>
                      <a:pt x="2218" y="210"/>
                      <a:pt x="2218" y="210"/>
                    </a:cubicBezTo>
                    <a:lnTo>
                      <a:pt x="1779"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2"/>
              <p:cNvSpPr/>
              <p:nvPr/>
            </p:nvSpPr>
            <p:spPr>
              <a:xfrm rot="7175099" flipH="1">
                <a:off x="5501426" y="3107134"/>
                <a:ext cx="362015" cy="293467"/>
              </a:xfrm>
              <a:custGeom>
                <a:avLst/>
                <a:gdLst/>
                <a:ahLst/>
                <a:cxnLst/>
                <a:rect l="l" t="t" r="r" b="b"/>
                <a:pathLst>
                  <a:path w="14481" h="11739" extrusionOk="0">
                    <a:moveTo>
                      <a:pt x="1738" y="1"/>
                    </a:moveTo>
                    <a:cubicBezTo>
                      <a:pt x="1738" y="1"/>
                      <a:pt x="1654" y="524"/>
                      <a:pt x="1528" y="1277"/>
                    </a:cubicBezTo>
                    <a:cubicBezTo>
                      <a:pt x="1382" y="2030"/>
                      <a:pt x="1235" y="3056"/>
                      <a:pt x="1005" y="4039"/>
                    </a:cubicBezTo>
                    <a:cubicBezTo>
                      <a:pt x="901" y="4541"/>
                      <a:pt x="796" y="5043"/>
                      <a:pt x="691" y="5504"/>
                    </a:cubicBezTo>
                    <a:cubicBezTo>
                      <a:pt x="587" y="5985"/>
                      <a:pt x="440" y="6403"/>
                      <a:pt x="336" y="6759"/>
                    </a:cubicBezTo>
                    <a:cubicBezTo>
                      <a:pt x="126" y="7491"/>
                      <a:pt x="1" y="7973"/>
                      <a:pt x="1" y="7973"/>
                    </a:cubicBezTo>
                    <a:lnTo>
                      <a:pt x="12304" y="11739"/>
                    </a:lnTo>
                    <a:cubicBezTo>
                      <a:pt x="12304" y="11739"/>
                      <a:pt x="12492" y="11132"/>
                      <a:pt x="12743" y="10191"/>
                    </a:cubicBezTo>
                    <a:cubicBezTo>
                      <a:pt x="12848" y="9730"/>
                      <a:pt x="13036" y="9165"/>
                      <a:pt x="13162" y="8600"/>
                    </a:cubicBezTo>
                    <a:cubicBezTo>
                      <a:pt x="13287" y="8015"/>
                      <a:pt x="13455" y="7387"/>
                      <a:pt x="13580" y="6759"/>
                    </a:cubicBezTo>
                    <a:cubicBezTo>
                      <a:pt x="13873" y="5504"/>
                      <a:pt x="14062" y="4290"/>
                      <a:pt x="14208" y="3349"/>
                    </a:cubicBezTo>
                    <a:lnTo>
                      <a:pt x="14480" y="1779"/>
                    </a:lnTo>
                    <a:lnTo>
                      <a:pt x="17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2"/>
              <p:cNvSpPr/>
              <p:nvPr/>
            </p:nvSpPr>
            <p:spPr>
              <a:xfrm rot="7175099" flipH="1">
                <a:off x="5613022" y="3190602"/>
                <a:ext cx="36624" cy="100972"/>
              </a:xfrm>
              <a:custGeom>
                <a:avLst/>
                <a:gdLst/>
                <a:ahLst/>
                <a:cxnLst/>
                <a:rect l="l" t="t" r="r" b="b"/>
                <a:pathLst>
                  <a:path w="1465" h="4039" extrusionOk="0">
                    <a:moveTo>
                      <a:pt x="1005" y="0"/>
                    </a:moveTo>
                    <a:cubicBezTo>
                      <a:pt x="1005" y="0"/>
                      <a:pt x="942" y="251"/>
                      <a:pt x="858" y="628"/>
                    </a:cubicBezTo>
                    <a:cubicBezTo>
                      <a:pt x="837" y="816"/>
                      <a:pt x="795" y="1026"/>
                      <a:pt x="733" y="1256"/>
                    </a:cubicBezTo>
                    <a:cubicBezTo>
                      <a:pt x="712" y="1465"/>
                      <a:pt x="607" y="1716"/>
                      <a:pt x="544" y="1946"/>
                    </a:cubicBezTo>
                    <a:cubicBezTo>
                      <a:pt x="272" y="2930"/>
                      <a:pt x="0" y="3892"/>
                      <a:pt x="0" y="3892"/>
                    </a:cubicBezTo>
                    <a:lnTo>
                      <a:pt x="461" y="4039"/>
                    </a:lnTo>
                    <a:cubicBezTo>
                      <a:pt x="461" y="4039"/>
                      <a:pt x="733" y="3076"/>
                      <a:pt x="1025" y="2093"/>
                    </a:cubicBezTo>
                    <a:cubicBezTo>
                      <a:pt x="1067" y="1821"/>
                      <a:pt x="1151" y="1591"/>
                      <a:pt x="1214" y="1360"/>
                    </a:cubicBezTo>
                    <a:cubicBezTo>
                      <a:pt x="1256" y="1109"/>
                      <a:pt x="1277" y="900"/>
                      <a:pt x="1339" y="733"/>
                    </a:cubicBezTo>
                    <a:cubicBezTo>
                      <a:pt x="1402" y="356"/>
                      <a:pt x="1465" y="105"/>
                      <a:pt x="1465" y="105"/>
                    </a:cubicBezTo>
                    <a:lnTo>
                      <a:pt x="1005"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2" name="Google Shape;1372;p52"/>
            <p:cNvGrpSpPr/>
            <p:nvPr/>
          </p:nvGrpSpPr>
          <p:grpSpPr>
            <a:xfrm rot="10800000">
              <a:off x="5683508" y="3727938"/>
              <a:ext cx="1565629" cy="891204"/>
              <a:chOff x="2532125" y="1356325"/>
              <a:chExt cx="1605609" cy="913962"/>
            </a:xfrm>
          </p:grpSpPr>
          <p:sp>
            <p:nvSpPr>
              <p:cNvPr id="1373" name="Google Shape;1373;p52"/>
              <p:cNvSpPr/>
              <p:nvPr/>
            </p:nvSpPr>
            <p:spPr>
              <a:xfrm>
                <a:off x="2541893" y="1356325"/>
                <a:ext cx="353056" cy="473032"/>
              </a:xfrm>
              <a:custGeom>
                <a:avLst/>
                <a:gdLst/>
                <a:ahLst/>
                <a:cxnLst/>
                <a:rect l="l" t="t" r="r" b="b"/>
                <a:pathLst>
                  <a:path w="9605" h="12869" extrusionOk="0">
                    <a:moveTo>
                      <a:pt x="0" y="1"/>
                    </a:moveTo>
                    <a:lnTo>
                      <a:pt x="0" y="12869"/>
                    </a:lnTo>
                    <a:lnTo>
                      <a:pt x="9604" y="12869"/>
                    </a:lnTo>
                    <a:lnTo>
                      <a:pt x="96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2"/>
              <p:cNvSpPr/>
              <p:nvPr/>
            </p:nvSpPr>
            <p:spPr>
              <a:xfrm>
                <a:off x="2532125" y="1583990"/>
                <a:ext cx="156146" cy="18489"/>
              </a:xfrm>
              <a:custGeom>
                <a:avLst/>
                <a:gdLst/>
                <a:ahLst/>
                <a:cxnLst/>
                <a:rect l="l" t="t" r="r" b="b"/>
                <a:pathLst>
                  <a:path w="4248" h="503" extrusionOk="0">
                    <a:moveTo>
                      <a:pt x="0" y="0"/>
                    </a:moveTo>
                    <a:lnTo>
                      <a:pt x="0" y="502"/>
                    </a:lnTo>
                    <a:lnTo>
                      <a:pt x="4248" y="502"/>
                    </a:lnTo>
                    <a:lnTo>
                      <a:pt x="4248"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2"/>
              <p:cNvSpPr/>
              <p:nvPr/>
            </p:nvSpPr>
            <p:spPr>
              <a:xfrm>
                <a:off x="2894128" y="1356325"/>
                <a:ext cx="360738" cy="473804"/>
              </a:xfrm>
              <a:custGeom>
                <a:avLst/>
                <a:gdLst/>
                <a:ahLst/>
                <a:cxnLst/>
                <a:rect l="l" t="t" r="r" b="b"/>
                <a:pathLst>
                  <a:path w="9814" h="12890" extrusionOk="0">
                    <a:moveTo>
                      <a:pt x="0" y="1"/>
                    </a:moveTo>
                    <a:lnTo>
                      <a:pt x="0" y="12890"/>
                    </a:lnTo>
                    <a:lnTo>
                      <a:pt x="9437" y="12890"/>
                    </a:lnTo>
                    <a:lnTo>
                      <a:pt x="98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2"/>
              <p:cNvSpPr/>
              <p:nvPr/>
            </p:nvSpPr>
            <p:spPr>
              <a:xfrm>
                <a:off x="2884360" y="1583990"/>
                <a:ext cx="156918" cy="18489"/>
              </a:xfrm>
              <a:custGeom>
                <a:avLst/>
                <a:gdLst/>
                <a:ahLst/>
                <a:cxnLst/>
                <a:rect l="l" t="t" r="r" b="b"/>
                <a:pathLst>
                  <a:path w="4269" h="503" extrusionOk="0">
                    <a:moveTo>
                      <a:pt x="0" y="0"/>
                    </a:moveTo>
                    <a:lnTo>
                      <a:pt x="0" y="502"/>
                    </a:lnTo>
                    <a:lnTo>
                      <a:pt x="4269" y="502"/>
                    </a:lnTo>
                    <a:lnTo>
                      <a:pt x="4269"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2"/>
              <p:cNvSpPr/>
              <p:nvPr/>
            </p:nvSpPr>
            <p:spPr>
              <a:xfrm>
                <a:off x="3232736" y="1358641"/>
                <a:ext cx="463806" cy="536108"/>
              </a:xfrm>
              <a:custGeom>
                <a:avLst/>
                <a:gdLst/>
                <a:ahLst/>
                <a:cxnLst/>
                <a:rect l="l" t="t" r="r" b="b"/>
                <a:pathLst>
                  <a:path w="12618" h="14585" extrusionOk="0">
                    <a:moveTo>
                      <a:pt x="356" y="1"/>
                    </a:moveTo>
                    <a:lnTo>
                      <a:pt x="1" y="12869"/>
                    </a:lnTo>
                    <a:lnTo>
                      <a:pt x="252" y="12869"/>
                    </a:lnTo>
                    <a:cubicBezTo>
                      <a:pt x="419" y="12869"/>
                      <a:pt x="670" y="12890"/>
                      <a:pt x="963" y="12910"/>
                    </a:cubicBezTo>
                    <a:cubicBezTo>
                      <a:pt x="1570" y="12973"/>
                      <a:pt x="2323" y="13120"/>
                      <a:pt x="3077" y="13329"/>
                    </a:cubicBezTo>
                    <a:cubicBezTo>
                      <a:pt x="3851" y="13538"/>
                      <a:pt x="4583" y="13852"/>
                      <a:pt x="5106" y="14124"/>
                    </a:cubicBezTo>
                    <a:cubicBezTo>
                      <a:pt x="5232" y="14187"/>
                      <a:pt x="5357" y="14250"/>
                      <a:pt x="5462" y="14291"/>
                    </a:cubicBezTo>
                    <a:cubicBezTo>
                      <a:pt x="5566" y="14354"/>
                      <a:pt x="5650" y="14396"/>
                      <a:pt x="5734" y="14459"/>
                    </a:cubicBezTo>
                    <a:cubicBezTo>
                      <a:pt x="5880" y="14543"/>
                      <a:pt x="5964" y="14584"/>
                      <a:pt x="5964" y="14584"/>
                    </a:cubicBezTo>
                    <a:lnTo>
                      <a:pt x="12618" y="3579"/>
                    </a:lnTo>
                    <a:cubicBezTo>
                      <a:pt x="12618" y="3579"/>
                      <a:pt x="12471" y="3474"/>
                      <a:pt x="12157" y="3286"/>
                    </a:cubicBezTo>
                    <a:cubicBezTo>
                      <a:pt x="11990" y="3202"/>
                      <a:pt x="11823" y="3097"/>
                      <a:pt x="11613" y="2972"/>
                    </a:cubicBezTo>
                    <a:lnTo>
                      <a:pt x="10881" y="2616"/>
                    </a:lnTo>
                    <a:cubicBezTo>
                      <a:pt x="9814" y="2051"/>
                      <a:pt x="8286" y="1423"/>
                      <a:pt x="6738" y="984"/>
                    </a:cubicBezTo>
                    <a:cubicBezTo>
                      <a:pt x="5169" y="545"/>
                      <a:pt x="3579" y="252"/>
                      <a:pt x="2386" y="126"/>
                    </a:cubicBezTo>
                    <a:cubicBezTo>
                      <a:pt x="1779" y="63"/>
                      <a:pt x="1256" y="42"/>
                      <a:pt x="921" y="22"/>
                    </a:cubicBezTo>
                    <a:cubicBezTo>
                      <a:pt x="566" y="1"/>
                      <a:pt x="356" y="1"/>
                      <a:pt x="3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2"/>
              <p:cNvSpPr/>
              <p:nvPr/>
            </p:nvSpPr>
            <p:spPr>
              <a:xfrm>
                <a:off x="3237367" y="1583990"/>
                <a:ext cx="157690" cy="40801"/>
              </a:xfrm>
              <a:custGeom>
                <a:avLst/>
                <a:gdLst/>
                <a:ahLst/>
                <a:cxnLst/>
                <a:rect l="l" t="t" r="r" b="b"/>
                <a:pathLst>
                  <a:path w="4290" h="1110" extrusionOk="0">
                    <a:moveTo>
                      <a:pt x="21" y="0"/>
                    </a:moveTo>
                    <a:lnTo>
                      <a:pt x="0" y="502"/>
                    </a:lnTo>
                    <a:cubicBezTo>
                      <a:pt x="0" y="502"/>
                      <a:pt x="1046" y="523"/>
                      <a:pt x="2093" y="691"/>
                    </a:cubicBezTo>
                    <a:cubicBezTo>
                      <a:pt x="3139" y="837"/>
                      <a:pt x="4164" y="1109"/>
                      <a:pt x="4164" y="1109"/>
                    </a:cubicBezTo>
                    <a:lnTo>
                      <a:pt x="4290" y="607"/>
                    </a:lnTo>
                    <a:cubicBezTo>
                      <a:pt x="4290" y="607"/>
                      <a:pt x="3243" y="356"/>
                      <a:pt x="2176" y="189"/>
                    </a:cubicBezTo>
                    <a:cubicBezTo>
                      <a:pt x="1109" y="42"/>
                      <a:pt x="21" y="0"/>
                      <a:pt x="21"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2"/>
              <p:cNvSpPr/>
              <p:nvPr/>
            </p:nvSpPr>
            <p:spPr>
              <a:xfrm>
                <a:off x="3449634" y="1490153"/>
                <a:ext cx="571469" cy="569190"/>
              </a:xfrm>
              <a:custGeom>
                <a:avLst/>
                <a:gdLst/>
                <a:ahLst/>
                <a:cxnLst/>
                <a:rect l="l" t="t" r="r" b="b"/>
                <a:pathLst>
                  <a:path w="15547" h="15485" extrusionOk="0">
                    <a:moveTo>
                      <a:pt x="6654" y="1"/>
                    </a:moveTo>
                    <a:lnTo>
                      <a:pt x="0" y="11006"/>
                    </a:lnTo>
                    <a:lnTo>
                      <a:pt x="251" y="11153"/>
                    </a:lnTo>
                    <a:cubicBezTo>
                      <a:pt x="314" y="11195"/>
                      <a:pt x="398" y="11257"/>
                      <a:pt x="502" y="11320"/>
                    </a:cubicBezTo>
                    <a:cubicBezTo>
                      <a:pt x="607" y="11404"/>
                      <a:pt x="712" y="11467"/>
                      <a:pt x="837" y="11550"/>
                    </a:cubicBezTo>
                    <a:cubicBezTo>
                      <a:pt x="1339" y="11885"/>
                      <a:pt x="1946" y="12387"/>
                      <a:pt x="2490" y="12973"/>
                    </a:cubicBezTo>
                    <a:cubicBezTo>
                      <a:pt x="3055" y="13517"/>
                      <a:pt x="3536" y="14145"/>
                      <a:pt x="3871" y="14647"/>
                    </a:cubicBezTo>
                    <a:cubicBezTo>
                      <a:pt x="4038" y="14898"/>
                      <a:pt x="4185" y="15086"/>
                      <a:pt x="4269" y="15254"/>
                    </a:cubicBezTo>
                    <a:cubicBezTo>
                      <a:pt x="4352" y="15400"/>
                      <a:pt x="4394" y="15484"/>
                      <a:pt x="4394" y="15484"/>
                    </a:cubicBezTo>
                    <a:lnTo>
                      <a:pt x="15546" y="9144"/>
                    </a:lnTo>
                    <a:cubicBezTo>
                      <a:pt x="15546" y="9144"/>
                      <a:pt x="15149" y="8433"/>
                      <a:pt x="14479" y="7428"/>
                    </a:cubicBezTo>
                    <a:cubicBezTo>
                      <a:pt x="13789" y="6424"/>
                      <a:pt x="12805" y="5148"/>
                      <a:pt x="11676" y="3997"/>
                    </a:cubicBezTo>
                    <a:cubicBezTo>
                      <a:pt x="10546" y="2825"/>
                      <a:pt x="9311" y="1800"/>
                      <a:pt x="8328" y="1089"/>
                    </a:cubicBezTo>
                    <a:cubicBezTo>
                      <a:pt x="8056" y="900"/>
                      <a:pt x="7847" y="754"/>
                      <a:pt x="7637" y="628"/>
                    </a:cubicBezTo>
                    <a:cubicBezTo>
                      <a:pt x="7470" y="482"/>
                      <a:pt x="7282" y="377"/>
                      <a:pt x="7114" y="273"/>
                    </a:cubicBezTo>
                    <a:cubicBezTo>
                      <a:pt x="6842" y="105"/>
                      <a:pt x="6654" y="1"/>
                      <a:pt x="66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2"/>
              <p:cNvSpPr/>
              <p:nvPr/>
            </p:nvSpPr>
            <p:spPr>
              <a:xfrm>
                <a:off x="3568835" y="1685509"/>
                <a:ext cx="135378" cy="108471"/>
              </a:xfrm>
              <a:custGeom>
                <a:avLst/>
                <a:gdLst/>
                <a:ahLst/>
                <a:cxnLst/>
                <a:rect l="l" t="t" r="r" b="b"/>
                <a:pathLst>
                  <a:path w="3683" h="2951" extrusionOk="0">
                    <a:moveTo>
                      <a:pt x="272" y="0"/>
                    </a:moveTo>
                    <a:lnTo>
                      <a:pt x="0" y="419"/>
                    </a:lnTo>
                    <a:cubicBezTo>
                      <a:pt x="0" y="419"/>
                      <a:pt x="900" y="942"/>
                      <a:pt x="1737" y="1590"/>
                    </a:cubicBezTo>
                    <a:cubicBezTo>
                      <a:pt x="2155" y="1904"/>
                      <a:pt x="2553" y="2239"/>
                      <a:pt x="2825" y="2511"/>
                    </a:cubicBezTo>
                    <a:cubicBezTo>
                      <a:pt x="3118" y="2762"/>
                      <a:pt x="3306" y="2950"/>
                      <a:pt x="3306" y="2950"/>
                    </a:cubicBezTo>
                    <a:lnTo>
                      <a:pt x="3683" y="2637"/>
                    </a:lnTo>
                    <a:cubicBezTo>
                      <a:pt x="3683" y="2637"/>
                      <a:pt x="3474" y="2448"/>
                      <a:pt x="3202" y="2155"/>
                    </a:cubicBezTo>
                    <a:cubicBezTo>
                      <a:pt x="2888" y="1904"/>
                      <a:pt x="2469" y="1528"/>
                      <a:pt x="2051" y="1214"/>
                    </a:cubicBezTo>
                    <a:cubicBezTo>
                      <a:pt x="1193" y="544"/>
                      <a:pt x="272" y="0"/>
                      <a:pt x="272"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2"/>
              <p:cNvSpPr/>
              <p:nvPr/>
            </p:nvSpPr>
            <p:spPr>
              <a:xfrm>
                <a:off x="3607801" y="1816479"/>
                <a:ext cx="529933" cy="453808"/>
              </a:xfrm>
              <a:custGeom>
                <a:avLst/>
                <a:gdLst/>
                <a:ahLst/>
                <a:cxnLst/>
                <a:rect l="l" t="t" r="r" b="b"/>
                <a:pathLst>
                  <a:path w="14417" h="12346" extrusionOk="0">
                    <a:moveTo>
                      <a:pt x="11173" y="0"/>
                    </a:moveTo>
                    <a:lnTo>
                      <a:pt x="0" y="6340"/>
                    </a:lnTo>
                    <a:cubicBezTo>
                      <a:pt x="0" y="6340"/>
                      <a:pt x="42" y="6424"/>
                      <a:pt x="126" y="6570"/>
                    </a:cubicBezTo>
                    <a:cubicBezTo>
                      <a:pt x="209" y="6738"/>
                      <a:pt x="335" y="6947"/>
                      <a:pt x="439" y="7198"/>
                    </a:cubicBezTo>
                    <a:cubicBezTo>
                      <a:pt x="690" y="7742"/>
                      <a:pt x="983" y="8474"/>
                      <a:pt x="1172" y="9248"/>
                    </a:cubicBezTo>
                    <a:cubicBezTo>
                      <a:pt x="1381" y="10002"/>
                      <a:pt x="1486" y="10776"/>
                      <a:pt x="1527" y="11383"/>
                    </a:cubicBezTo>
                    <a:cubicBezTo>
                      <a:pt x="1527" y="11508"/>
                      <a:pt x="1569" y="11655"/>
                      <a:pt x="1569" y="11780"/>
                    </a:cubicBezTo>
                    <a:lnTo>
                      <a:pt x="1569" y="12094"/>
                    </a:lnTo>
                    <a:lnTo>
                      <a:pt x="1569" y="12345"/>
                    </a:lnTo>
                    <a:lnTo>
                      <a:pt x="14416" y="12345"/>
                    </a:lnTo>
                    <a:lnTo>
                      <a:pt x="14416" y="11801"/>
                    </a:lnTo>
                    <a:cubicBezTo>
                      <a:pt x="14395" y="11655"/>
                      <a:pt x="14395" y="11404"/>
                      <a:pt x="14395" y="11173"/>
                    </a:cubicBezTo>
                    <a:cubicBezTo>
                      <a:pt x="14395" y="10943"/>
                      <a:pt x="14375" y="10671"/>
                      <a:pt x="14354" y="10357"/>
                    </a:cubicBezTo>
                    <a:cubicBezTo>
                      <a:pt x="14270" y="9165"/>
                      <a:pt x="14040" y="7575"/>
                      <a:pt x="13621" y="6005"/>
                    </a:cubicBezTo>
                    <a:cubicBezTo>
                      <a:pt x="13203" y="4436"/>
                      <a:pt x="12617" y="2909"/>
                      <a:pt x="12094" y="1821"/>
                    </a:cubicBezTo>
                    <a:cubicBezTo>
                      <a:pt x="11864" y="1256"/>
                      <a:pt x="11592" y="816"/>
                      <a:pt x="11445" y="502"/>
                    </a:cubicBezTo>
                    <a:cubicBezTo>
                      <a:pt x="11278" y="188"/>
                      <a:pt x="11173" y="0"/>
                      <a:pt x="11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2"/>
              <p:cNvSpPr/>
              <p:nvPr/>
            </p:nvSpPr>
            <p:spPr>
              <a:xfrm>
                <a:off x="3808779" y="1937764"/>
                <a:ext cx="77705" cy="151551"/>
              </a:xfrm>
              <a:custGeom>
                <a:avLst/>
                <a:gdLst/>
                <a:ahLst/>
                <a:cxnLst/>
                <a:rect l="l" t="t" r="r" b="b"/>
                <a:pathLst>
                  <a:path w="2114" h="4123" extrusionOk="0">
                    <a:moveTo>
                      <a:pt x="419" y="0"/>
                    </a:moveTo>
                    <a:lnTo>
                      <a:pt x="1" y="251"/>
                    </a:lnTo>
                    <a:lnTo>
                      <a:pt x="63" y="398"/>
                    </a:lnTo>
                    <a:cubicBezTo>
                      <a:pt x="147" y="502"/>
                      <a:pt x="231" y="628"/>
                      <a:pt x="314" y="816"/>
                    </a:cubicBezTo>
                    <a:cubicBezTo>
                      <a:pt x="419" y="1004"/>
                      <a:pt x="524" y="1193"/>
                      <a:pt x="628" y="1423"/>
                    </a:cubicBezTo>
                    <a:lnTo>
                      <a:pt x="942" y="2134"/>
                    </a:lnTo>
                    <a:cubicBezTo>
                      <a:pt x="1109" y="2616"/>
                      <a:pt x="1319" y="3118"/>
                      <a:pt x="1423" y="3494"/>
                    </a:cubicBezTo>
                    <a:cubicBezTo>
                      <a:pt x="1591" y="3850"/>
                      <a:pt x="1633" y="4122"/>
                      <a:pt x="1633" y="4122"/>
                    </a:cubicBezTo>
                    <a:lnTo>
                      <a:pt x="2114" y="3976"/>
                    </a:lnTo>
                    <a:cubicBezTo>
                      <a:pt x="2114" y="3976"/>
                      <a:pt x="2030" y="3725"/>
                      <a:pt x="1905" y="3327"/>
                    </a:cubicBezTo>
                    <a:cubicBezTo>
                      <a:pt x="1779" y="2929"/>
                      <a:pt x="1591" y="2448"/>
                      <a:pt x="1381" y="1946"/>
                    </a:cubicBezTo>
                    <a:cubicBezTo>
                      <a:pt x="1277" y="1674"/>
                      <a:pt x="1172" y="1444"/>
                      <a:pt x="1068" y="1214"/>
                    </a:cubicBezTo>
                    <a:cubicBezTo>
                      <a:pt x="963" y="984"/>
                      <a:pt x="837" y="753"/>
                      <a:pt x="754" y="586"/>
                    </a:cubicBezTo>
                    <a:cubicBezTo>
                      <a:pt x="649" y="419"/>
                      <a:pt x="565" y="272"/>
                      <a:pt x="524" y="167"/>
                    </a:cubicBezTo>
                    <a:cubicBezTo>
                      <a:pt x="440" y="63"/>
                      <a:pt x="419" y="0"/>
                      <a:pt x="419"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 name="Google Shape;1383;p52"/>
            <p:cNvGrpSpPr/>
            <p:nvPr/>
          </p:nvGrpSpPr>
          <p:grpSpPr>
            <a:xfrm rot="-4375879">
              <a:off x="1016879" y="1985528"/>
              <a:ext cx="1610059" cy="2965909"/>
              <a:chOff x="5102718" y="3271449"/>
              <a:chExt cx="1121987" cy="2066826"/>
            </a:xfrm>
          </p:grpSpPr>
          <p:sp>
            <p:nvSpPr>
              <p:cNvPr id="1384" name="Google Shape;1384;p52"/>
              <p:cNvSpPr/>
              <p:nvPr/>
            </p:nvSpPr>
            <p:spPr>
              <a:xfrm>
                <a:off x="5801879" y="3271449"/>
                <a:ext cx="377700" cy="368300"/>
              </a:xfrm>
              <a:custGeom>
                <a:avLst/>
                <a:gdLst/>
                <a:ahLst/>
                <a:cxnLst/>
                <a:rect l="l" t="t" r="r" b="b"/>
                <a:pathLst>
                  <a:path w="15108" h="14732" extrusionOk="0">
                    <a:moveTo>
                      <a:pt x="9102" y="1"/>
                    </a:moveTo>
                    <a:lnTo>
                      <a:pt x="1" y="9103"/>
                    </a:lnTo>
                    <a:lnTo>
                      <a:pt x="42" y="9165"/>
                    </a:lnTo>
                    <a:cubicBezTo>
                      <a:pt x="105" y="9228"/>
                      <a:pt x="189" y="9312"/>
                      <a:pt x="335" y="9521"/>
                    </a:cubicBezTo>
                    <a:cubicBezTo>
                      <a:pt x="607" y="9898"/>
                      <a:pt x="1047" y="10567"/>
                      <a:pt x="1465" y="11362"/>
                    </a:cubicBezTo>
                    <a:cubicBezTo>
                      <a:pt x="1863" y="12137"/>
                      <a:pt x="2219" y="12974"/>
                      <a:pt x="2491" y="13622"/>
                    </a:cubicBezTo>
                    <a:cubicBezTo>
                      <a:pt x="2721" y="14292"/>
                      <a:pt x="2867" y="14731"/>
                      <a:pt x="2867" y="14731"/>
                    </a:cubicBezTo>
                    <a:lnTo>
                      <a:pt x="15107" y="10630"/>
                    </a:lnTo>
                    <a:cubicBezTo>
                      <a:pt x="15107" y="10630"/>
                      <a:pt x="14898" y="9961"/>
                      <a:pt x="14522" y="8977"/>
                    </a:cubicBezTo>
                    <a:cubicBezTo>
                      <a:pt x="14124" y="8015"/>
                      <a:pt x="13580" y="6696"/>
                      <a:pt x="12890" y="5420"/>
                    </a:cubicBezTo>
                    <a:cubicBezTo>
                      <a:pt x="12199" y="4102"/>
                      <a:pt x="11425" y="2826"/>
                      <a:pt x="10630" y="1800"/>
                    </a:cubicBezTo>
                    <a:cubicBezTo>
                      <a:pt x="10274" y="1277"/>
                      <a:pt x="9877" y="838"/>
                      <a:pt x="9584" y="524"/>
                    </a:cubicBezTo>
                    <a:cubicBezTo>
                      <a:pt x="9437" y="336"/>
                      <a:pt x="9312" y="210"/>
                      <a:pt x="9228" y="126"/>
                    </a:cubicBezTo>
                    <a:lnTo>
                      <a:pt x="91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2"/>
              <p:cNvSpPr/>
              <p:nvPr/>
            </p:nvSpPr>
            <p:spPr>
              <a:xfrm>
                <a:off x="5916725" y="3347350"/>
                <a:ext cx="69075" cy="91050"/>
              </a:xfrm>
              <a:custGeom>
                <a:avLst/>
                <a:gdLst/>
                <a:ahLst/>
                <a:cxnLst/>
                <a:rect l="l" t="t" r="r" b="b"/>
                <a:pathLst>
                  <a:path w="2763" h="3642" extrusionOk="0">
                    <a:moveTo>
                      <a:pt x="336" y="1"/>
                    </a:moveTo>
                    <a:lnTo>
                      <a:pt x="1" y="336"/>
                    </a:lnTo>
                    <a:lnTo>
                      <a:pt x="126" y="461"/>
                    </a:lnTo>
                    <a:cubicBezTo>
                      <a:pt x="210" y="545"/>
                      <a:pt x="315" y="671"/>
                      <a:pt x="440" y="817"/>
                    </a:cubicBezTo>
                    <a:cubicBezTo>
                      <a:pt x="691" y="1089"/>
                      <a:pt x="984" y="1487"/>
                      <a:pt x="1277" y="1905"/>
                    </a:cubicBezTo>
                    <a:cubicBezTo>
                      <a:pt x="1863" y="2742"/>
                      <a:pt x="2365" y="3642"/>
                      <a:pt x="2365" y="3642"/>
                    </a:cubicBezTo>
                    <a:lnTo>
                      <a:pt x="2763" y="3412"/>
                    </a:lnTo>
                    <a:cubicBezTo>
                      <a:pt x="2763" y="3412"/>
                      <a:pt x="2282" y="2512"/>
                      <a:pt x="1675" y="1633"/>
                    </a:cubicBezTo>
                    <a:cubicBezTo>
                      <a:pt x="1361" y="1194"/>
                      <a:pt x="1047" y="775"/>
                      <a:pt x="775" y="482"/>
                    </a:cubicBezTo>
                    <a:cubicBezTo>
                      <a:pt x="649" y="336"/>
                      <a:pt x="545" y="210"/>
                      <a:pt x="461" y="127"/>
                    </a:cubicBezTo>
                    <a:lnTo>
                      <a:pt x="336"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2"/>
              <p:cNvSpPr/>
              <p:nvPr/>
            </p:nvSpPr>
            <p:spPr>
              <a:xfrm>
                <a:off x="5871606" y="3529804"/>
                <a:ext cx="353100" cy="281975"/>
              </a:xfrm>
              <a:custGeom>
                <a:avLst/>
                <a:gdLst/>
                <a:ahLst/>
                <a:cxnLst/>
                <a:rect l="l" t="t" r="r" b="b"/>
                <a:pathLst>
                  <a:path w="14124" h="11279" extrusionOk="0">
                    <a:moveTo>
                      <a:pt x="12199" y="0"/>
                    </a:moveTo>
                    <a:lnTo>
                      <a:pt x="0" y="4143"/>
                    </a:lnTo>
                    <a:cubicBezTo>
                      <a:pt x="0" y="4143"/>
                      <a:pt x="168" y="4562"/>
                      <a:pt x="335" y="5231"/>
                    </a:cubicBezTo>
                    <a:cubicBezTo>
                      <a:pt x="565" y="5901"/>
                      <a:pt x="774" y="6800"/>
                      <a:pt x="921" y="7700"/>
                    </a:cubicBezTo>
                    <a:cubicBezTo>
                      <a:pt x="1088" y="8621"/>
                      <a:pt x="1193" y="9479"/>
                      <a:pt x="1214" y="10127"/>
                    </a:cubicBezTo>
                    <a:cubicBezTo>
                      <a:pt x="1235" y="10462"/>
                      <a:pt x="1235" y="10734"/>
                      <a:pt x="1235" y="10922"/>
                    </a:cubicBezTo>
                    <a:lnTo>
                      <a:pt x="1235" y="11194"/>
                    </a:lnTo>
                    <a:lnTo>
                      <a:pt x="14124" y="11278"/>
                    </a:lnTo>
                    <a:lnTo>
                      <a:pt x="14124" y="10755"/>
                    </a:lnTo>
                    <a:cubicBezTo>
                      <a:pt x="14124" y="10441"/>
                      <a:pt x="14103" y="9981"/>
                      <a:pt x="14082" y="9416"/>
                    </a:cubicBezTo>
                    <a:cubicBezTo>
                      <a:pt x="14019" y="8328"/>
                      <a:pt x="13872" y="6884"/>
                      <a:pt x="13600" y="5482"/>
                    </a:cubicBezTo>
                    <a:cubicBezTo>
                      <a:pt x="13140" y="2658"/>
                      <a:pt x="12199" y="0"/>
                      <a:pt x="12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2"/>
              <p:cNvSpPr/>
              <p:nvPr/>
            </p:nvSpPr>
            <p:spPr>
              <a:xfrm>
                <a:off x="6027100" y="3552425"/>
                <a:ext cx="38750" cy="103050"/>
              </a:xfrm>
              <a:custGeom>
                <a:avLst/>
                <a:gdLst/>
                <a:ahLst/>
                <a:cxnLst/>
                <a:rect l="l" t="t" r="r" b="b"/>
                <a:pathLst>
                  <a:path w="1550" h="4122" extrusionOk="0">
                    <a:moveTo>
                      <a:pt x="482" y="0"/>
                    </a:moveTo>
                    <a:lnTo>
                      <a:pt x="1" y="167"/>
                    </a:lnTo>
                    <a:cubicBezTo>
                      <a:pt x="1" y="167"/>
                      <a:pt x="105" y="398"/>
                      <a:pt x="210" y="774"/>
                    </a:cubicBezTo>
                    <a:cubicBezTo>
                      <a:pt x="315" y="1130"/>
                      <a:pt x="482" y="1632"/>
                      <a:pt x="608" y="2134"/>
                    </a:cubicBezTo>
                    <a:cubicBezTo>
                      <a:pt x="900" y="3118"/>
                      <a:pt x="1089" y="4122"/>
                      <a:pt x="1089" y="4122"/>
                    </a:cubicBezTo>
                    <a:lnTo>
                      <a:pt x="1549" y="4017"/>
                    </a:lnTo>
                    <a:cubicBezTo>
                      <a:pt x="1549" y="4017"/>
                      <a:pt x="1361" y="2992"/>
                      <a:pt x="1089" y="1988"/>
                    </a:cubicBezTo>
                    <a:cubicBezTo>
                      <a:pt x="942" y="1486"/>
                      <a:pt x="817" y="1004"/>
                      <a:pt x="691" y="628"/>
                    </a:cubicBezTo>
                    <a:lnTo>
                      <a:pt x="482"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2"/>
              <p:cNvSpPr/>
              <p:nvPr/>
            </p:nvSpPr>
            <p:spPr>
              <a:xfrm>
                <a:off x="5865983" y="3803309"/>
                <a:ext cx="356250" cy="307075"/>
              </a:xfrm>
              <a:custGeom>
                <a:avLst/>
                <a:gdLst/>
                <a:ahLst/>
                <a:cxnLst/>
                <a:rect l="l" t="t" r="r" b="b"/>
                <a:pathLst>
                  <a:path w="14250" h="12283" extrusionOk="0">
                    <a:moveTo>
                      <a:pt x="1382" y="0"/>
                    </a:moveTo>
                    <a:cubicBezTo>
                      <a:pt x="1382" y="0"/>
                      <a:pt x="1382" y="419"/>
                      <a:pt x="1340" y="1026"/>
                    </a:cubicBezTo>
                    <a:cubicBezTo>
                      <a:pt x="1298" y="1632"/>
                      <a:pt x="1193" y="2407"/>
                      <a:pt x="1026" y="3118"/>
                    </a:cubicBezTo>
                    <a:cubicBezTo>
                      <a:pt x="859" y="3829"/>
                      <a:pt x="607" y="4478"/>
                      <a:pt x="398" y="4917"/>
                    </a:cubicBezTo>
                    <a:cubicBezTo>
                      <a:pt x="189" y="5399"/>
                      <a:pt x="1" y="5650"/>
                      <a:pt x="1" y="5650"/>
                    </a:cubicBezTo>
                    <a:lnTo>
                      <a:pt x="11027" y="12283"/>
                    </a:lnTo>
                    <a:cubicBezTo>
                      <a:pt x="11027" y="12283"/>
                      <a:pt x="11509" y="11571"/>
                      <a:pt x="12032" y="10441"/>
                    </a:cubicBezTo>
                    <a:cubicBezTo>
                      <a:pt x="12555" y="9311"/>
                      <a:pt x="13162" y="7742"/>
                      <a:pt x="13517" y="6215"/>
                    </a:cubicBezTo>
                    <a:cubicBezTo>
                      <a:pt x="13894" y="4666"/>
                      <a:pt x="14103" y="3118"/>
                      <a:pt x="14166" y="1967"/>
                    </a:cubicBezTo>
                    <a:cubicBezTo>
                      <a:pt x="14229" y="1423"/>
                      <a:pt x="14250" y="942"/>
                      <a:pt x="14250" y="607"/>
                    </a:cubicBezTo>
                    <a:lnTo>
                      <a:pt x="14250" y="84"/>
                    </a:lnTo>
                    <a:lnTo>
                      <a:pt x="13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2"/>
              <p:cNvSpPr/>
              <p:nvPr/>
            </p:nvSpPr>
            <p:spPr>
              <a:xfrm>
                <a:off x="6055875" y="3783625"/>
                <a:ext cx="22525" cy="103600"/>
              </a:xfrm>
              <a:custGeom>
                <a:avLst/>
                <a:gdLst/>
                <a:ahLst/>
                <a:cxnLst/>
                <a:rect l="l" t="t" r="r" b="b"/>
                <a:pathLst>
                  <a:path w="901" h="4144" extrusionOk="0">
                    <a:moveTo>
                      <a:pt x="398" y="0"/>
                    </a:moveTo>
                    <a:lnTo>
                      <a:pt x="398" y="628"/>
                    </a:lnTo>
                    <a:cubicBezTo>
                      <a:pt x="398" y="795"/>
                      <a:pt x="377" y="1046"/>
                      <a:pt x="377" y="1277"/>
                    </a:cubicBezTo>
                    <a:cubicBezTo>
                      <a:pt x="377" y="1528"/>
                      <a:pt x="356" y="1779"/>
                      <a:pt x="314" y="2030"/>
                    </a:cubicBezTo>
                    <a:cubicBezTo>
                      <a:pt x="210" y="3055"/>
                      <a:pt x="1" y="4039"/>
                      <a:pt x="1" y="4039"/>
                    </a:cubicBezTo>
                    <a:lnTo>
                      <a:pt x="503" y="4143"/>
                    </a:lnTo>
                    <a:cubicBezTo>
                      <a:pt x="503" y="4143"/>
                      <a:pt x="712" y="3139"/>
                      <a:pt x="817" y="2093"/>
                    </a:cubicBezTo>
                    <a:cubicBezTo>
                      <a:pt x="837" y="1821"/>
                      <a:pt x="837" y="1570"/>
                      <a:pt x="879" y="1318"/>
                    </a:cubicBezTo>
                    <a:cubicBezTo>
                      <a:pt x="879" y="1067"/>
                      <a:pt x="900" y="837"/>
                      <a:pt x="900" y="649"/>
                    </a:cubicBezTo>
                    <a:lnTo>
                      <a:pt x="900"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2"/>
              <p:cNvSpPr/>
              <p:nvPr/>
            </p:nvSpPr>
            <p:spPr>
              <a:xfrm>
                <a:off x="5764081" y="3941437"/>
                <a:ext cx="380850" cy="379800"/>
              </a:xfrm>
              <a:custGeom>
                <a:avLst/>
                <a:gdLst/>
                <a:ahLst/>
                <a:cxnLst/>
                <a:rect l="l" t="t" r="r" b="b"/>
                <a:pathLst>
                  <a:path w="15234" h="15192" extrusionOk="0">
                    <a:moveTo>
                      <a:pt x="4165" y="1"/>
                    </a:moveTo>
                    <a:cubicBezTo>
                      <a:pt x="4165" y="1"/>
                      <a:pt x="4144" y="42"/>
                      <a:pt x="4060" y="168"/>
                    </a:cubicBezTo>
                    <a:cubicBezTo>
                      <a:pt x="3997" y="231"/>
                      <a:pt x="3955" y="314"/>
                      <a:pt x="3893" y="377"/>
                    </a:cubicBezTo>
                    <a:cubicBezTo>
                      <a:pt x="3851" y="461"/>
                      <a:pt x="3788" y="545"/>
                      <a:pt x="3725" y="649"/>
                    </a:cubicBezTo>
                    <a:cubicBezTo>
                      <a:pt x="3432" y="1047"/>
                      <a:pt x="3014" y="1528"/>
                      <a:pt x="2491" y="1988"/>
                    </a:cubicBezTo>
                    <a:cubicBezTo>
                      <a:pt x="1968" y="2428"/>
                      <a:pt x="1361" y="2846"/>
                      <a:pt x="859" y="3139"/>
                    </a:cubicBezTo>
                    <a:cubicBezTo>
                      <a:pt x="608" y="3286"/>
                      <a:pt x="398" y="3390"/>
                      <a:pt x="231" y="3474"/>
                    </a:cubicBezTo>
                    <a:cubicBezTo>
                      <a:pt x="105" y="3558"/>
                      <a:pt x="1" y="3600"/>
                      <a:pt x="1" y="3600"/>
                    </a:cubicBezTo>
                    <a:lnTo>
                      <a:pt x="5671" y="15191"/>
                    </a:lnTo>
                    <a:cubicBezTo>
                      <a:pt x="5671" y="15191"/>
                      <a:pt x="5859" y="15107"/>
                      <a:pt x="6152" y="14961"/>
                    </a:cubicBezTo>
                    <a:cubicBezTo>
                      <a:pt x="6445" y="14794"/>
                      <a:pt x="6885" y="14584"/>
                      <a:pt x="7387" y="14271"/>
                    </a:cubicBezTo>
                    <a:cubicBezTo>
                      <a:pt x="8391" y="13706"/>
                      <a:pt x="9730" y="12806"/>
                      <a:pt x="10965" y="11718"/>
                    </a:cubicBezTo>
                    <a:cubicBezTo>
                      <a:pt x="12220" y="10609"/>
                      <a:pt x="13350" y="9353"/>
                      <a:pt x="14082" y="8328"/>
                    </a:cubicBezTo>
                    <a:cubicBezTo>
                      <a:pt x="14250" y="8077"/>
                      <a:pt x="14438" y="7826"/>
                      <a:pt x="14564" y="7638"/>
                    </a:cubicBezTo>
                    <a:cubicBezTo>
                      <a:pt x="14710" y="7408"/>
                      <a:pt x="14836" y="7240"/>
                      <a:pt x="14940" y="7073"/>
                    </a:cubicBezTo>
                    <a:cubicBezTo>
                      <a:pt x="15129" y="6759"/>
                      <a:pt x="15233" y="6592"/>
                      <a:pt x="15233" y="6592"/>
                    </a:cubicBezTo>
                    <a:lnTo>
                      <a:pt x="4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2"/>
              <p:cNvSpPr/>
              <p:nvPr/>
            </p:nvSpPr>
            <p:spPr>
              <a:xfrm>
                <a:off x="5946025" y="4002800"/>
                <a:ext cx="73250" cy="88425"/>
              </a:xfrm>
              <a:custGeom>
                <a:avLst/>
                <a:gdLst/>
                <a:ahLst/>
                <a:cxnLst/>
                <a:rect l="l" t="t" r="r" b="b"/>
                <a:pathLst>
                  <a:path w="2930" h="3537" extrusionOk="0">
                    <a:moveTo>
                      <a:pt x="2511" y="0"/>
                    </a:moveTo>
                    <a:cubicBezTo>
                      <a:pt x="2511" y="0"/>
                      <a:pt x="2030" y="900"/>
                      <a:pt x="1361" y="1674"/>
                    </a:cubicBezTo>
                    <a:cubicBezTo>
                      <a:pt x="1047" y="2072"/>
                      <a:pt x="712" y="2469"/>
                      <a:pt x="461" y="2720"/>
                    </a:cubicBezTo>
                    <a:lnTo>
                      <a:pt x="1" y="3181"/>
                    </a:lnTo>
                    <a:lnTo>
                      <a:pt x="294" y="3536"/>
                    </a:lnTo>
                    <a:lnTo>
                      <a:pt x="775" y="3076"/>
                    </a:lnTo>
                    <a:cubicBezTo>
                      <a:pt x="1047" y="2783"/>
                      <a:pt x="1402" y="2427"/>
                      <a:pt x="1737" y="2009"/>
                    </a:cubicBezTo>
                    <a:cubicBezTo>
                      <a:pt x="2407" y="1193"/>
                      <a:pt x="2930" y="272"/>
                      <a:pt x="2930" y="272"/>
                    </a:cubicBezTo>
                    <a:lnTo>
                      <a:pt x="2511"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2"/>
              <p:cNvSpPr/>
              <p:nvPr/>
            </p:nvSpPr>
            <p:spPr>
              <a:xfrm>
                <a:off x="5585251" y="4029989"/>
                <a:ext cx="325925" cy="366175"/>
              </a:xfrm>
              <a:custGeom>
                <a:avLst/>
                <a:gdLst/>
                <a:ahLst/>
                <a:cxnLst/>
                <a:rect l="l" t="t" r="r" b="b"/>
                <a:pathLst>
                  <a:path w="13037" h="14647" extrusionOk="0">
                    <a:moveTo>
                      <a:pt x="7387" y="0"/>
                    </a:moveTo>
                    <a:lnTo>
                      <a:pt x="7115" y="126"/>
                    </a:lnTo>
                    <a:cubicBezTo>
                      <a:pt x="6968" y="210"/>
                      <a:pt x="6738" y="293"/>
                      <a:pt x="6445" y="419"/>
                    </a:cubicBezTo>
                    <a:cubicBezTo>
                      <a:pt x="5860" y="649"/>
                      <a:pt x="5064" y="942"/>
                      <a:pt x="4165" y="1172"/>
                    </a:cubicBezTo>
                    <a:cubicBezTo>
                      <a:pt x="3307" y="1381"/>
                      <a:pt x="2365" y="1591"/>
                      <a:pt x="1654" y="1695"/>
                    </a:cubicBezTo>
                    <a:cubicBezTo>
                      <a:pt x="670" y="1884"/>
                      <a:pt x="1" y="1988"/>
                      <a:pt x="1" y="1988"/>
                    </a:cubicBezTo>
                    <a:lnTo>
                      <a:pt x="2491" y="14647"/>
                    </a:lnTo>
                    <a:cubicBezTo>
                      <a:pt x="2491" y="14647"/>
                      <a:pt x="2993" y="14584"/>
                      <a:pt x="3725" y="14438"/>
                    </a:cubicBezTo>
                    <a:cubicBezTo>
                      <a:pt x="4751" y="14249"/>
                      <a:pt x="6111" y="13998"/>
                      <a:pt x="7492" y="13622"/>
                    </a:cubicBezTo>
                    <a:cubicBezTo>
                      <a:pt x="8873" y="13266"/>
                      <a:pt x="10253" y="12764"/>
                      <a:pt x="11300" y="12345"/>
                    </a:cubicBezTo>
                    <a:cubicBezTo>
                      <a:pt x="11823" y="12136"/>
                      <a:pt x="12241" y="11969"/>
                      <a:pt x="12555" y="11801"/>
                    </a:cubicBezTo>
                    <a:cubicBezTo>
                      <a:pt x="12848" y="11634"/>
                      <a:pt x="13036" y="11571"/>
                      <a:pt x="13036" y="11571"/>
                    </a:cubicBezTo>
                    <a:lnTo>
                      <a:pt x="73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2"/>
              <p:cNvSpPr/>
              <p:nvPr/>
            </p:nvSpPr>
            <p:spPr>
              <a:xfrm>
                <a:off x="5745675" y="4153450"/>
                <a:ext cx="100475" cy="48675"/>
              </a:xfrm>
              <a:custGeom>
                <a:avLst/>
                <a:gdLst/>
                <a:ahLst/>
                <a:cxnLst/>
                <a:rect l="l" t="t" r="r" b="b"/>
                <a:pathLst>
                  <a:path w="4019" h="1947" extrusionOk="0">
                    <a:moveTo>
                      <a:pt x="3809" y="0"/>
                    </a:moveTo>
                    <a:cubicBezTo>
                      <a:pt x="3809" y="0"/>
                      <a:pt x="3579" y="105"/>
                      <a:pt x="3244" y="251"/>
                    </a:cubicBezTo>
                    <a:cubicBezTo>
                      <a:pt x="3056" y="335"/>
                      <a:pt x="2846" y="419"/>
                      <a:pt x="2637" y="523"/>
                    </a:cubicBezTo>
                    <a:cubicBezTo>
                      <a:pt x="2407" y="628"/>
                      <a:pt x="2156" y="733"/>
                      <a:pt x="1926" y="816"/>
                    </a:cubicBezTo>
                    <a:cubicBezTo>
                      <a:pt x="984" y="1214"/>
                      <a:pt x="1" y="1465"/>
                      <a:pt x="1" y="1465"/>
                    </a:cubicBezTo>
                    <a:lnTo>
                      <a:pt x="126" y="1946"/>
                    </a:lnTo>
                    <a:cubicBezTo>
                      <a:pt x="126" y="1946"/>
                      <a:pt x="1152" y="1653"/>
                      <a:pt x="2114" y="1277"/>
                    </a:cubicBezTo>
                    <a:cubicBezTo>
                      <a:pt x="2344" y="1172"/>
                      <a:pt x="2574" y="1109"/>
                      <a:pt x="2826" y="1005"/>
                    </a:cubicBezTo>
                    <a:cubicBezTo>
                      <a:pt x="3035" y="900"/>
                      <a:pt x="3244" y="816"/>
                      <a:pt x="3411" y="733"/>
                    </a:cubicBezTo>
                    <a:cubicBezTo>
                      <a:pt x="3788" y="544"/>
                      <a:pt x="4018" y="440"/>
                      <a:pt x="4018" y="440"/>
                    </a:cubicBezTo>
                    <a:lnTo>
                      <a:pt x="3809"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2"/>
              <p:cNvSpPr/>
              <p:nvPr/>
            </p:nvSpPr>
            <p:spPr>
              <a:xfrm>
                <a:off x="5309099" y="4078190"/>
                <a:ext cx="343175" cy="378725"/>
              </a:xfrm>
              <a:custGeom>
                <a:avLst/>
                <a:gdLst/>
                <a:ahLst/>
                <a:cxnLst/>
                <a:rect l="l" t="t" r="r" b="b"/>
                <a:pathLst>
                  <a:path w="13727" h="15149" extrusionOk="0">
                    <a:moveTo>
                      <a:pt x="11216" y="0"/>
                    </a:moveTo>
                    <a:cubicBezTo>
                      <a:pt x="11216" y="0"/>
                      <a:pt x="11027" y="21"/>
                      <a:pt x="10714" y="105"/>
                    </a:cubicBezTo>
                    <a:cubicBezTo>
                      <a:pt x="10400" y="189"/>
                      <a:pt x="9960" y="251"/>
                      <a:pt x="9395" y="419"/>
                    </a:cubicBezTo>
                    <a:cubicBezTo>
                      <a:pt x="8307" y="712"/>
                      <a:pt x="6864" y="1172"/>
                      <a:pt x="5462" y="1779"/>
                    </a:cubicBezTo>
                    <a:cubicBezTo>
                      <a:pt x="4039" y="2386"/>
                      <a:pt x="2658" y="3160"/>
                      <a:pt x="1654" y="3808"/>
                    </a:cubicBezTo>
                    <a:cubicBezTo>
                      <a:pt x="1403" y="3976"/>
                      <a:pt x="1193" y="4143"/>
                      <a:pt x="984" y="4269"/>
                    </a:cubicBezTo>
                    <a:cubicBezTo>
                      <a:pt x="775" y="4415"/>
                      <a:pt x="587" y="4562"/>
                      <a:pt x="461" y="4666"/>
                    </a:cubicBezTo>
                    <a:cubicBezTo>
                      <a:pt x="168" y="4855"/>
                      <a:pt x="1" y="5001"/>
                      <a:pt x="1" y="5001"/>
                    </a:cubicBezTo>
                    <a:lnTo>
                      <a:pt x="7973" y="15149"/>
                    </a:lnTo>
                    <a:cubicBezTo>
                      <a:pt x="7973" y="15149"/>
                      <a:pt x="8035" y="15086"/>
                      <a:pt x="8182" y="14982"/>
                    </a:cubicBezTo>
                    <a:cubicBezTo>
                      <a:pt x="8245" y="14940"/>
                      <a:pt x="8328" y="14877"/>
                      <a:pt x="8412" y="14793"/>
                    </a:cubicBezTo>
                    <a:cubicBezTo>
                      <a:pt x="8517" y="14751"/>
                      <a:pt x="8621" y="14668"/>
                      <a:pt x="8726" y="14584"/>
                    </a:cubicBezTo>
                    <a:cubicBezTo>
                      <a:pt x="9165" y="14270"/>
                      <a:pt x="9814" y="13914"/>
                      <a:pt x="10546" y="13601"/>
                    </a:cubicBezTo>
                    <a:cubicBezTo>
                      <a:pt x="11279" y="13287"/>
                      <a:pt x="12053" y="13015"/>
                      <a:pt x="12680" y="12868"/>
                    </a:cubicBezTo>
                    <a:cubicBezTo>
                      <a:pt x="13308" y="12701"/>
                      <a:pt x="13727" y="12638"/>
                      <a:pt x="13727" y="12638"/>
                    </a:cubicBezTo>
                    <a:lnTo>
                      <a:pt x="112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2"/>
              <p:cNvSpPr/>
              <p:nvPr/>
            </p:nvSpPr>
            <p:spPr>
              <a:xfrm>
                <a:off x="5518650" y="4216750"/>
                <a:ext cx="102575" cy="41850"/>
              </a:xfrm>
              <a:custGeom>
                <a:avLst/>
                <a:gdLst/>
                <a:ahLst/>
                <a:cxnLst/>
                <a:rect l="l" t="t" r="r" b="b"/>
                <a:pathLst>
                  <a:path w="4103" h="1674" extrusionOk="0">
                    <a:moveTo>
                      <a:pt x="3997" y="0"/>
                    </a:moveTo>
                    <a:cubicBezTo>
                      <a:pt x="3997" y="0"/>
                      <a:pt x="3914" y="0"/>
                      <a:pt x="3809" y="42"/>
                    </a:cubicBezTo>
                    <a:cubicBezTo>
                      <a:pt x="3684" y="63"/>
                      <a:pt x="3516" y="84"/>
                      <a:pt x="3349" y="146"/>
                    </a:cubicBezTo>
                    <a:cubicBezTo>
                      <a:pt x="3160" y="188"/>
                      <a:pt x="2930" y="251"/>
                      <a:pt x="2679" y="293"/>
                    </a:cubicBezTo>
                    <a:cubicBezTo>
                      <a:pt x="2449" y="377"/>
                      <a:pt x="2219" y="418"/>
                      <a:pt x="1947" y="502"/>
                    </a:cubicBezTo>
                    <a:cubicBezTo>
                      <a:pt x="1696" y="586"/>
                      <a:pt x="1466" y="670"/>
                      <a:pt x="1215" y="732"/>
                    </a:cubicBezTo>
                    <a:cubicBezTo>
                      <a:pt x="984" y="816"/>
                      <a:pt x="775" y="879"/>
                      <a:pt x="608" y="942"/>
                    </a:cubicBezTo>
                    <a:cubicBezTo>
                      <a:pt x="231" y="1088"/>
                      <a:pt x="1" y="1193"/>
                      <a:pt x="1" y="1193"/>
                    </a:cubicBezTo>
                    <a:lnTo>
                      <a:pt x="168" y="1674"/>
                    </a:lnTo>
                    <a:cubicBezTo>
                      <a:pt x="168" y="1674"/>
                      <a:pt x="419" y="1569"/>
                      <a:pt x="775" y="1444"/>
                    </a:cubicBezTo>
                    <a:cubicBezTo>
                      <a:pt x="963" y="1360"/>
                      <a:pt x="1173" y="1318"/>
                      <a:pt x="1403" y="1235"/>
                    </a:cubicBezTo>
                    <a:cubicBezTo>
                      <a:pt x="1612" y="1151"/>
                      <a:pt x="1884" y="1046"/>
                      <a:pt x="2114" y="1004"/>
                    </a:cubicBezTo>
                    <a:cubicBezTo>
                      <a:pt x="2365" y="921"/>
                      <a:pt x="2616" y="837"/>
                      <a:pt x="2847" y="795"/>
                    </a:cubicBezTo>
                    <a:cubicBezTo>
                      <a:pt x="3056" y="711"/>
                      <a:pt x="3286" y="690"/>
                      <a:pt x="3474" y="628"/>
                    </a:cubicBezTo>
                    <a:cubicBezTo>
                      <a:pt x="3663" y="586"/>
                      <a:pt x="3809" y="565"/>
                      <a:pt x="3914" y="523"/>
                    </a:cubicBezTo>
                    <a:cubicBezTo>
                      <a:pt x="4039" y="502"/>
                      <a:pt x="4102" y="502"/>
                      <a:pt x="4102" y="502"/>
                    </a:cubicBezTo>
                    <a:lnTo>
                      <a:pt x="3997"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2"/>
              <p:cNvSpPr/>
              <p:nvPr/>
            </p:nvSpPr>
            <p:spPr>
              <a:xfrm>
                <a:off x="5129295" y="4199119"/>
                <a:ext cx="383450" cy="364625"/>
              </a:xfrm>
              <a:custGeom>
                <a:avLst/>
                <a:gdLst/>
                <a:ahLst/>
                <a:cxnLst/>
                <a:rect l="l" t="t" r="r" b="b"/>
                <a:pathLst>
                  <a:path w="15338" h="14585" extrusionOk="0">
                    <a:moveTo>
                      <a:pt x="7387" y="1"/>
                    </a:moveTo>
                    <a:cubicBezTo>
                      <a:pt x="7387" y="1"/>
                      <a:pt x="7366" y="22"/>
                      <a:pt x="7282" y="85"/>
                    </a:cubicBezTo>
                    <a:cubicBezTo>
                      <a:pt x="7219" y="147"/>
                      <a:pt x="7115" y="252"/>
                      <a:pt x="6968" y="336"/>
                    </a:cubicBezTo>
                    <a:cubicBezTo>
                      <a:pt x="6717" y="566"/>
                      <a:pt x="6320" y="901"/>
                      <a:pt x="5880" y="1319"/>
                    </a:cubicBezTo>
                    <a:cubicBezTo>
                      <a:pt x="4981" y="2156"/>
                      <a:pt x="3872" y="3349"/>
                      <a:pt x="2930" y="4709"/>
                    </a:cubicBezTo>
                    <a:cubicBezTo>
                      <a:pt x="1988" y="6048"/>
                      <a:pt x="1193" y="7533"/>
                      <a:pt x="733" y="8663"/>
                    </a:cubicBezTo>
                    <a:cubicBezTo>
                      <a:pt x="461" y="9228"/>
                      <a:pt x="315" y="9709"/>
                      <a:pt x="168" y="10044"/>
                    </a:cubicBezTo>
                    <a:cubicBezTo>
                      <a:pt x="43" y="10379"/>
                      <a:pt x="1" y="10567"/>
                      <a:pt x="1" y="10567"/>
                    </a:cubicBezTo>
                    <a:lnTo>
                      <a:pt x="12199" y="14585"/>
                    </a:lnTo>
                    <a:lnTo>
                      <a:pt x="12283" y="14334"/>
                    </a:lnTo>
                    <a:cubicBezTo>
                      <a:pt x="12346" y="14208"/>
                      <a:pt x="12408" y="13999"/>
                      <a:pt x="12513" y="13769"/>
                    </a:cubicBezTo>
                    <a:cubicBezTo>
                      <a:pt x="12722" y="13266"/>
                      <a:pt x="13036" y="12660"/>
                      <a:pt x="13434" y="12116"/>
                    </a:cubicBezTo>
                    <a:cubicBezTo>
                      <a:pt x="13831" y="11551"/>
                      <a:pt x="14292" y="11049"/>
                      <a:pt x="14689" y="10672"/>
                    </a:cubicBezTo>
                    <a:cubicBezTo>
                      <a:pt x="14877" y="10504"/>
                      <a:pt x="15066" y="10358"/>
                      <a:pt x="15170" y="10253"/>
                    </a:cubicBezTo>
                    <a:cubicBezTo>
                      <a:pt x="15212" y="10232"/>
                      <a:pt x="15275" y="10191"/>
                      <a:pt x="15296" y="10149"/>
                    </a:cubicBezTo>
                    <a:cubicBezTo>
                      <a:pt x="15317" y="10128"/>
                      <a:pt x="15338" y="10128"/>
                      <a:pt x="15338" y="10128"/>
                    </a:cubicBezTo>
                    <a:lnTo>
                      <a:pt x="73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2"/>
              <p:cNvSpPr/>
              <p:nvPr/>
            </p:nvSpPr>
            <p:spPr>
              <a:xfrm>
                <a:off x="5330875" y="4311950"/>
                <a:ext cx="81100" cy="82150"/>
              </a:xfrm>
              <a:custGeom>
                <a:avLst/>
                <a:gdLst/>
                <a:ahLst/>
                <a:cxnLst/>
                <a:rect l="l" t="t" r="r" b="b"/>
                <a:pathLst>
                  <a:path w="3244" h="3286" extrusionOk="0">
                    <a:moveTo>
                      <a:pt x="2930" y="0"/>
                    </a:moveTo>
                    <a:cubicBezTo>
                      <a:pt x="2930" y="0"/>
                      <a:pt x="2093" y="628"/>
                      <a:pt x="1360" y="1381"/>
                    </a:cubicBezTo>
                    <a:cubicBezTo>
                      <a:pt x="1172" y="1569"/>
                      <a:pt x="1005" y="1737"/>
                      <a:pt x="837" y="1925"/>
                    </a:cubicBezTo>
                    <a:cubicBezTo>
                      <a:pt x="691" y="2134"/>
                      <a:pt x="524" y="2281"/>
                      <a:pt x="398" y="2448"/>
                    </a:cubicBezTo>
                    <a:cubicBezTo>
                      <a:pt x="272" y="2574"/>
                      <a:pt x="189" y="2720"/>
                      <a:pt x="105" y="2804"/>
                    </a:cubicBezTo>
                    <a:cubicBezTo>
                      <a:pt x="63" y="2909"/>
                      <a:pt x="0" y="2971"/>
                      <a:pt x="0" y="2971"/>
                    </a:cubicBezTo>
                    <a:lnTo>
                      <a:pt x="398" y="3285"/>
                    </a:lnTo>
                    <a:cubicBezTo>
                      <a:pt x="398" y="3285"/>
                      <a:pt x="419" y="3243"/>
                      <a:pt x="503" y="3160"/>
                    </a:cubicBezTo>
                    <a:cubicBezTo>
                      <a:pt x="586" y="3055"/>
                      <a:pt x="649" y="2929"/>
                      <a:pt x="796" y="2783"/>
                    </a:cubicBezTo>
                    <a:cubicBezTo>
                      <a:pt x="921" y="2636"/>
                      <a:pt x="1047" y="2469"/>
                      <a:pt x="1214" y="2302"/>
                    </a:cubicBezTo>
                    <a:cubicBezTo>
                      <a:pt x="1381" y="2113"/>
                      <a:pt x="1549" y="1925"/>
                      <a:pt x="1737" y="1737"/>
                    </a:cubicBezTo>
                    <a:cubicBezTo>
                      <a:pt x="2428" y="1004"/>
                      <a:pt x="3244" y="377"/>
                      <a:pt x="3244" y="377"/>
                    </a:cubicBezTo>
                    <a:lnTo>
                      <a:pt x="2930"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2"/>
              <p:cNvSpPr/>
              <p:nvPr/>
            </p:nvSpPr>
            <p:spPr>
              <a:xfrm>
                <a:off x="5102718" y="4460197"/>
                <a:ext cx="335850" cy="314925"/>
              </a:xfrm>
              <a:custGeom>
                <a:avLst/>
                <a:gdLst/>
                <a:ahLst/>
                <a:cxnLst/>
                <a:rect l="l" t="t" r="r" b="b"/>
                <a:pathLst>
                  <a:path w="13434" h="12597" extrusionOk="0">
                    <a:moveTo>
                      <a:pt x="1194" y="0"/>
                    </a:moveTo>
                    <a:cubicBezTo>
                      <a:pt x="1194" y="0"/>
                      <a:pt x="1110" y="168"/>
                      <a:pt x="1005" y="523"/>
                    </a:cubicBezTo>
                    <a:cubicBezTo>
                      <a:pt x="901" y="879"/>
                      <a:pt x="775" y="1360"/>
                      <a:pt x="650" y="1946"/>
                    </a:cubicBezTo>
                    <a:cubicBezTo>
                      <a:pt x="357" y="3160"/>
                      <a:pt x="126" y="4750"/>
                      <a:pt x="64" y="6340"/>
                    </a:cubicBezTo>
                    <a:cubicBezTo>
                      <a:pt x="1" y="7951"/>
                      <a:pt x="126" y="9520"/>
                      <a:pt x="315" y="10692"/>
                    </a:cubicBezTo>
                    <a:cubicBezTo>
                      <a:pt x="378" y="11257"/>
                      <a:pt x="461" y="11738"/>
                      <a:pt x="545" y="12073"/>
                    </a:cubicBezTo>
                    <a:cubicBezTo>
                      <a:pt x="587" y="12408"/>
                      <a:pt x="650" y="12596"/>
                      <a:pt x="650" y="12596"/>
                    </a:cubicBezTo>
                    <a:lnTo>
                      <a:pt x="13246" y="9792"/>
                    </a:lnTo>
                    <a:cubicBezTo>
                      <a:pt x="13246" y="9792"/>
                      <a:pt x="13225" y="9688"/>
                      <a:pt x="13204" y="9541"/>
                    </a:cubicBezTo>
                    <a:cubicBezTo>
                      <a:pt x="13141" y="9374"/>
                      <a:pt x="13099" y="9144"/>
                      <a:pt x="13078" y="8851"/>
                    </a:cubicBezTo>
                    <a:cubicBezTo>
                      <a:pt x="12974" y="8286"/>
                      <a:pt x="12911" y="7533"/>
                      <a:pt x="12932" y="6800"/>
                    </a:cubicBezTo>
                    <a:cubicBezTo>
                      <a:pt x="12974" y="6068"/>
                      <a:pt x="13078" y="5357"/>
                      <a:pt x="13204" y="4833"/>
                    </a:cubicBezTo>
                    <a:cubicBezTo>
                      <a:pt x="13246" y="4561"/>
                      <a:pt x="13308" y="4352"/>
                      <a:pt x="13350" y="4206"/>
                    </a:cubicBezTo>
                    <a:lnTo>
                      <a:pt x="13434" y="3976"/>
                    </a:lnTo>
                    <a:lnTo>
                      <a:pt x="1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2"/>
              <p:cNvSpPr/>
              <p:nvPr/>
            </p:nvSpPr>
            <p:spPr>
              <a:xfrm>
                <a:off x="5251375" y="4502875"/>
                <a:ext cx="30875" cy="103600"/>
              </a:xfrm>
              <a:custGeom>
                <a:avLst/>
                <a:gdLst/>
                <a:ahLst/>
                <a:cxnLst/>
                <a:rect l="l" t="t" r="r" b="b"/>
                <a:pathLst>
                  <a:path w="1235" h="4144" extrusionOk="0">
                    <a:moveTo>
                      <a:pt x="774" y="0"/>
                    </a:moveTo>
                    <a:cubicBezTo>
                      <a:pt x="774" y="0"/>
                      <a:pt x="439" y="984"/>
                      <a:pt x="251" y="2030"/>
                    </a:cubicBezTo>
                    <a:cubicBezTo>
                      <a:pt x="146" y="2532"/>
                      <a:pt x="63" y="3055"/>
                      <a:pt x="42" y="3453"/>
                    </a:cubicBezTo>
                    <a:cubicBezTo>
                      <a:pt x="21" y="3620"/>
                      <a:pt x="0" y="3808"/>
                      <a:pt x="0" y="3913"/>
                    </a:cubicBezTo>
                    <a:lnTo>
                      <a:pt x="0" y="4101"/>
                    </a:lnTo>
                    <a:lnTo>
                      <a:pt x="481" y="4143"/>
                    </a:lnTo>
                    <a:lnTo>
                      <a:pt x="481" y="3976"/>
                    </a:lnTo>
                    <a:cubicBezTo>
                      <a:pt x="523" y="3829"/>
                      <a:pt x="523" y="3683"/>
                      <a:pt x="544" y="3494"/>
                    </a:cubicBezTo>
                    <a:cubicBezTo>
                      <a:pt x="586" y="3097"/>
                      <a:pt x="670" y="2616"/>
                      <a:pt x="753" y="2114"/>
                    </a:cubicBezTo>
                    <a:cubicBezTo>
                      <a:pt x="900" y="1109"/>
                      <a:pt x="1235" y="147"/>
                      <a:pt x="1235" y="147"/>
                    </a:cubicBezTo>
                    <a:lnTo>
                      <a:pt x="774"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2"/>
              <p:cNvSpPr/>
              <p:nvPr/>
            </p:nvSpPr>
            <p:spPr>
              <a:xfrm>
                <a:off x="5117893" y="4703947"/>
                <a:ext cx="383975" cy="344750"/>
              </a:xfrm>
              <a:custGeom>
                <a:avLst/>
                <a:gdLst/>
                <a:ahLst/>
                <a:cxnLst/>
                <a:rect l="l" t="t" r="r" b="b"/>
                <a:pathLst>
                  <a:path w="15359" h="13790" extrusionOk="0">
                    <a:moveTo>
                      <a:pt x="12555" y="1"/>
                    </a:moveTo>
                    <a:lnTo>
                      <a:pt x="1" y="2825"/>
                    </a:lnTo>
                    <a:cubicBezTo>
                      <a:pt x="1" y="2825"/>
                      <a:pt x="63" y="3014"/>
                      <a:pt x="147" y="3348"/>
                    </a:cubicBezTo>
                    <a:cubicBezTo>
                      <a:pt x="189" y="3537"/>
                      <a:pt x="252" y="3704"/>
                      <a:pt x="294" y="3955"/>
                    </a:cubicBezTo>
                    <a:cubicBezTo>
                      <a:pt x="377" y="4185"/>
                      <a:pt x="461" y="4415"/>
                      <a:pt x="524" y="4708"/>
                    </a:cubicBezTo>
                    <a:cubicBezTo>
                      <a:pt x="880" y="5838"/>
                      <a:pt x="1424" y="7261"/>
                      <a:pt x="2093" y="8663"/>
                    </a:cubicBezTo>
                    <a:cubicBezTo>
                      <a:pt x="2784" y="10044"/>
                      <a:pt x="3600" y="11320"/>
                      <a:pt x="4248" y="12262"/>
                    </a:cubicBezTo>
                    <a:cubicBezTo>
                      <a:pt x="4562" y="12743"/>
                      <a:pt x="4855" y="13099"/>
                      <a:pt x="5064" y="13371"/>
                    </a:cubicBezTo>
                    <a:cubicBezTo>
                      <a:pt x="5273" y="13622"/>
                      <a:pt x="5378" y="13789"/>
                      <a:pt x="5378" y="13789"/>
                    </a:cubicBezTo>
                    <a:lnTo>
                      <a:pt x="15359" y="5692"/>
                    </a:lnTo>
                    <a:cubicBezTo>
                      <a:pt x="15359" y="5692"/>
                      <a:pt x="15275" y="5587"/>
                      <a:pt x="15170" y="5462"/>
                    </a:cubicBezTo>
                    <a:cubicBezTo>
                      <a:pt x="15066" y="5315"/>
                      <a:pt x="14919" y="5127"/>
                      <a:pt x="14731" y="4855"/>
                    </a:cubicBezTo>
                    <a:cubicBezTo>
                      <a:pt x="14396" y="4374"/>
                      <a:pt x="13957" y="3683"/>
                      <a:pt x="13601" y="2951"/>
                    </a:cubicBezTo>
                    <a:cubicBezTo>
                      <a:pt x="13245" y="2239"/>
                      <a:pt x="12973" y="1486"/>
                      <a:pt x="12806" y="942"/>
                    </a:cubicBezTo>
                    <a:cubicBezTo>
                      <a:pt x="12764" y="775"/>
                      <a:pt x="12722" y="649"/>
                      <a:pt x="12701" y="545"/>
                    </a:cubicBezTo>
                    <a:cubicBezTo>
                      <a:pt x="12660" y="440"/>
                      <a:pt x="12639" y="335"/>
                      <a:pt x="12618" y="252"/>
                    </a:cubicBezTo>
                    <a:cubicBezTo>
                      <a:pt x="12597" y="105"/>
                      <a:pt x="12555" y="1"/>
                      <a:pt x="12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2"/>
              <p:cNvSpPr/>
              <p:nvPr/>
            </p:nvSpPr>
            <p:spPr>
              <a:xfrm>
                <a:off x="5260775" y="4734075"/>
                <a:ext cx="45525" cy="101500"/>
              </a:xfrm>
              <a:custGeom>
                <a:avLst/>
                <a:gdLst/>
                <a:ahLst/>
                <a:cxnLst/>
                <a:rect l="l" t="t" r="r" b="b"/>
                <a:pathLst>
                  <a:path w="1821" h="4060" extrusionOk="0">
                    <a:moveTo>
                      <a:pt x="482" y="0"/>
                    </a:moveTo>
                    <a:lnTo>
                      <a:pt x="1" y="105"/>
                    </a:lnTo>
                    <a:cubicBezTo>
                      <a:pt x="1" y="105"/>
                      <a:pt x="63" y="335"/>
                      <a:pt x="168" y="733"/>
                    </a:cubicBezTo>
                    <a:cubicBezTo>
                      <a:pt x="210" y="942"/>
                      <a:pt x="273" y="1151"/>
                      <a:pt x="356" y="1381"/>
                    </a:cubicBezTo>
                    <a:cubicBezTo>
                      <a:pt x="419" y="1633"/>
                      <a:pt x="503" y="1884"/>
                      <a:pt x="587" y="2114"/>
                    </a:cubicBezTo>
                    <a:cubicBezTo>
                      <a:pt x="921" y="3118"/>
                      <a:pt x="1361" y="4060"/>
                      <a:pt x="1361" y="4060"/>
                    </a:cubicBezTo>
                    <a:lnTo>
                      <a:pt x="1821" y="3850"/>
                    </a:lnTo>
                    <a:cubicBezTo>
                      <a:pt x="1821" y="3850"/>
                      <a:pt x="1361" y="2930"/>
                      <a:pt x="1047" y="1967"/>
                    </a:cubicBezTo>
                    <a:cubicBezTo>
                      <a:pt x="942" y="1737"/>
                      <a:pt x="900" y="1486"/>
                      <a:pt x="817" y="1256"/>
                    </a:cubicBezTo>
                    <a:cubicBezTo>
                      <a:pt x="733" y="1026"/>
                      <a:pt x="691" y="816"/>
                      <a:pt x="628" y="628"/>
                    </a:cubicBezTo>
                    <a:cubicBezTo>
                      <a:pt x="524" y="231"/>
                      <a:pt x="482" y="0"/>
                      <a:pt x="482"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2"/>
              <p:cNvSpPr/>
              <p:nvPr/>
            </p:nvSpPr>
            <p:spPr>
              <a:xfrm>
                <a:off x="5251293" y="4846222"/>
                <a:ext cx="380825" cy="389725"/>
              </a:xfrm>
              <a:custGeom>
                <a:avLst/>
                <a:gdLst/>
                <a:ahLst/>
                <a:cxnLst/>
                <a:rect l="l" t="t" r="r" b="b"/>
                <a:pathLst>
                  <a:path w="15233" h="15589" extrusionOk="0">
                    <a:moveTo>
                      <a:pt x="10023" y="1"/>
                    </a:moveTo>
                    <a:lnTo>
                      <a:pt x="0" y="8098"/>
                    </a:lnTo>
                    <a:cubicBezTo>
                      <a:pt x="0" y="8098"/>
                      <a:pt x="147" y="8224"/>
                      <a:pt x="356" y="8475"/>
                    </a:cubicBezTo>
                    <a:cubicBezTo>
                      <a:pt x="565" y="8726"/>
                      <a:pt x="837" y="9082"/>
                      <a:pt x="1235" y="9500"/>
                    </a:cubicBezTo>
                    <a:cubicBezTo>
                      <a:pt x="1988" y="10337"/>
                      <a:pt x="3097" y="11383"/>
                      <a:pt x="4248" y="12325"/>
                    </a:cubicBezTo>
                    <a:cubicBezTo>
                      <a:pt x="5399" y="13266"/>
                      <a:pt x="6633" y="14103"/>
                      <a:pt x="7575" y="14689"/>
                    </a:cubicBezTo>
                    <a:cubicBezTo>
                      <a:pt x="8035" y="15003"/>
                      <a:pt x="8432" y="15212"/>
                      <a:pt x="8725" y="15359"/>
                    </a:cubicBezTo>
                    <a:cubicBezTo>
                      <a:pt x="8997" y="15526"/>
                      <a:pt x="9165" y="15589"/>
                      <a:pt x="9165" y="15589"/>
                    </a:cubicBezTo>
                    <a:lnTo>
                      <a:pt x="15233" y="4248"/>
                    </a:lnTo>
                    <a:cubicBezTo>
                      <a:pt x="15233" y="4248"/>
                      <a:pt x="15128" y="4185"/>
                      <a:pt x="14961" y="4081"/>
                    </a:cubicBezTo>
                    <a:cubicBezTo>
                      <a:pt x="14814" y="4018"/>
                      <a:pt x="14542" y="3872"/>
                      <a:pt x="14291" y="3704"/>
                    </a:cubicBezTo>
                    <a:cubicBezTo>
                      <a:pt x="13747" y="3349"/>
                      <a:pt x="13036" y="2867"/>
                      <a:pt x="12387" y="2344"/>
                    </a:cubicBezTo>
                    <a:cubicBezTo>
                      <a:pt x="11717" y="1821"/>
                      <a:pt x="11132" y="1235"/>
                      <a:pt x="10713" y="775"/>
                    </a:cubicBezTo>
                    <a:cubicBezTo>
                      <a:pt x="10504" y="566"/>
                      <a:pt x="10337" y="356"/>
                      <a:pt x="10211" y="210"/>
                    </a:cubicBezTo>
                    <a:cubicBezTo>
                      <a:pt x="10106" y="84"/>
                      <a:pt x="10023" y="1"/>
                      <a:pt x="10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2"/>
              <p:cNvSpPr/>
              <p:nvPr/>
            </p:nvSpPr>
            <p:spPr>
              <a:xfrm>
                <a:off x="5363825" y="4938600"/>
                <a:ext cx="81100" cy="83200"/>
              </a:xfrm>
              <a:custGeom>
                <a:avLst/>
                <a:gdLst/>
                <a:ahLst/>
                <a:cxnLst/>
                <a:rect l="l" t="t" r="r" b="b"/>
                <a:pathLst>
                  <a:path w="3244" h="3328" extrusionOk="0">
                    <a:moveTo>
                      <a:pt x="377" y="1"/>
                    </a:moveTo>
                    <a:lnTo>
                      <a:pt x="1" y="314"/>
                    </a:lnTo>
                    <a:cubicBezTo>
                      <a:pt x="1" y="314"/>
                      <a:pt x="649" y="1130"/>
                      <a:pt x="1382" y="1884"/>
                    </a:cubicBezTo>
                    <a:cubicBezTo>
                      <a:pt x="1779" y="2260"/>
                      <a:pt x="2135" y="2616"/>
                      <a:pt x="2428" y="2888"/>
                    </a:cubicBezTo>
                    <a:cubicBezTo>
                      <a:pt x="2742" y="3139"/>
                      <a:pt x="2930" y="3327"/>
                      <a:pt x="2930" y="3327"/>
                    </a:cubicBezTo>
                    <a:lnTo>
                      <a:pt x="3244" y="2909"/>
                    </a:lnTo>
                    <a:cubicBezTo>
                      <a:pt x="3244" y="2909"/>
                      <a:pt x="3055" y="2763"/>
                      <a:pt x="2763" y="2491"/>
                    </a:cubicBezTo>
                    <a:cubicBezTo>
                      <a:pt x="2470" y="2260"/>
                      <a:pt x="2114" y="1884"/>
                      <a:pt x="1737" y="1528"/>
                    </a:cubicBezTo>
                    <a:cubicBezTo>
                      <a:pt x="1047" y="796"/>
                      <a:pt x="377" y="1"/>
                      <a:pt x="377"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2"/>
              <p:cNvSpPr/>
              <p:nvPr/>
            </p:nvSpPr>
            <p:spPr>
              <a:xfrm>
                <a:off x="5475722" y="4950748"/>
                <a:ext cx="322775" cy="374025"/>
              </a:xfrm>
              <a:custGeom>
                <a:avLst/>
                <a:gdLst/>
                <a:ahLst/>
                <a:cxnLst/>
                <a:rect l="l" t="t" r="r" b="b"/>
                <a:pathLst>
                  <a:path w="12911" h="14961" extrusionOk="0">
                    <a:moveTo>
                      <a:pt x="6090" y="0"/>
                    </a:moveTo>
                    <a:lnTo>
                      <a:pt x="1" y="11320"/>
                    </a:lnTo>
                    <a:cubicBezTo>
                      <a:pt x="1" y="11320"/>
                      <a:pt x="147" y="11424"/>
                      <a:pt x="440" y="11571"/>
                    </a:cubicBezTo>
                    <a:cubicBezTo>
                      <a:pt x="733" y="11696"/>
                      <a:pt x="1131" y="11906"/>
                      <a:pt x="1612" y="12136"/>
                    </a:cubicBezTo>
                    <a:cubicBezTo>
                      <a:pt x="2616" y="12617"/>
                      <a:pt x="3955" y="13161"/>
                      <a:pt x="5315" y="13601"/>
                    </a:cubicBezTo>
                    <a:cubicBezTo>
                      <a:pt x="6676" y="14040"/>
                      <a:pt x="8056" y="14417"/>
                      <a:pt x="9082" y="14626"/>
                    </a:cubicBezTo>
                    <a:cubicBezTo>
                      <a:pt x="9605" y="14751"/>
                      <a:pt x="10044" y="14835"/>
                      <a:pt x="10337" y="14877"/>
                    </a:cubicBezTo>
                    <a:cubicBezTo>
                      <a:pt x="10609" y="14940"/>
                      <a:pt x="10797" y="14961"/>
                      <a:pt x="10797" y="14961"/>
                    </a:cubicBezTo>
                    <a:lnTo>
                      <a:pt x="12911" y="2260"/>
                    </a:lnTo>
                    <a:cubicBezTo>
                      <a:pt x="12911" y="2260"/>
                      <a:pt x="12806" y="2218"/>
                      <a:pt x="12597" y="2197"/>
                    </a:cubicBezTo>
                    <a:cubicBezTo>
                      <a:pt x="12388" y="2176"/>
                      <a:pt x="12116" y="2113"/>
                      <a:pt x="11760" y="2051"/>
                    </a:cubicBezTo>
                    <a:cubicBezTo>
                      <a:pt x="11090" y="1904"/>
                      <a:pt x="10191" y="1674"/>
                      <a:pt x="9333" y="1381"/>
                    </a:cubicBezTo>
                    <a:cubicBezTo>
                      <a:pt x="8475" y="1109"/>
                      <a:pt x="7659" y="753"/>
                      <a:pt x="7052" y="481"/>
                    </a:cubicBezTo>
                    <a:cubicBezTo>
                      <a:pt x="6780" y="335"/>
                      <a:pt x="6529" y="209"/>
                      <a:pt x="6362" y="126"/>
                    </a:cubicBezTo>
                    <a:lnTo>
                      <a:pt x="60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2"/>
              <p:cNvSpPr/>
              <p:nvPr/>
            </p:nvSpPr>
            <p:spPr>
              <a:xfrm>
                <a:off x="5545350" y="5085075"/>
                <a:ext cx="99400" cy="52325"/>
              </a:xfrm>
              <a:custGeom>
                <a:avLst/>
                <a:gdLst/>
                <a:ahLst/>
                <a:cxnLst/>
                <a:rect l="l" t="t" r="r" b="b"/>
                <a:pathLst>
                  <a:path w="3976" h="2093" extrusionOk="0">
                    <a:moveTo>
                      <a:pt x="230" y="0"/>
                    </a:moveTo>
                    <a:lnTo>
                      <a:pt x="0" y="440"/>
                    </a:lnTo>
                    <a:lnTo>
                      <a:pt x="147" y="523"/>
                    </a:lnTo>
                    <a:cubicBezTo>
                      <a:pt x="251" y="586"/>
                      <a:pt x="398" y="649"/>
                      <a:pt x="586" y="733"/>
                    </a:cubicBezTo>
                    <a:cubicBezTo>
                      <a:pt x="753" y="816"/>
                      <a:pt x="963" y="921"/>
                      <a:pt x="1172" y="1025"/>
                    </a:cubicBezTo>
                    <a:lnTo>
                      <a:pt x="1883" y="1339"/>
                    </a:lnTo>
                    <a:cubicBezTo>
                      <a:pt x="2364" y="1569"/>
                      <a:pt x="2846" y="1737"/>
                      <a:pt x="3222" y="1883"/>
                    </a:cubicBezTo>
                    <a:cubicBezTo>
                      <a:pt x="3411" y="1967"/>
                      <a:pt x="3557" y="2009"/>
                      <a:pt x="3662" y="2051"/>
                    </a:cubicBezTo>
                    <a:cubicBezTo>
                      <a:pt x="3766" y="2072"/>
                      <a:pt x="3829" y="2093"/>
                      <a:pt x="3829" y="2093"/>
                    </a:cubicBezTo>
                    <a:lnTo>
                      <a:pt x="3976" y="1632"/>
                    </a:lnTo>
                    <a:cubicBezTo>
                      <a:pt x="3976" y="1632"/>
                      <a:pt x="3934" y="1590"/>
                      <a:pt x="3829" y="1569"/>
                    </a:cubicBezTo>
                    <a:cubicBezTo>
                      <a:pt x="3725" y="1549"/>
                      <a:pt x="3557" y="1486"/>
                      <a:pt x="3369" y="1423"/>
                    </a:cubicBezTo>
                    <a:cubicBezTo>
                      <a:pt x="3013" y="1277"/>
                      <a:pt x="2532" y="1109"/>
                      <a:pt x="2072" y="900"/>
                    </a:cubicBezTo>
                    <a:cubicBezTo>
                      <a:pt x="1841" y="795"/>
                      <a:pt x="1590" y="691"/>
                      <a:pt x="1381" y="586"/>
                    </a:cubicBezTo>
                    <a:cubicBezTo>
                      <a:pt x="1172" y="481"/>
                      <a:pt x="1004" y="377"/>
                      <a:pt x="816" y="293"/>
                    </a:cubicBezTo>
                    <a:cubicBezTo>
                      <a:pt x="628" y="209"/>
                      <a:pt x="502" y="126"/>
                      <a:pt x="398" y="84"/>
                    </a:cubicBezTo>
                    <a:lnTo>
                      <a:pt x="230"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2"/>
              <p:cNvSpPr/>
              <p:nvPr/>
            </p:nvSpPr>
            <p:spPr>
              <a:xfrm>
                <a:off x="5740975" y="5006075"/>
                <a:ext cx="272025" cy="332200"/>
              </a:xfrm>
              <a:custGeom>
                <a:avLst/>
                <a:gdLst/>
                <a:ahLst/>
                <a:cxnLst/>
                <a:rect l="l" t="t" r="r" b="b"/>
                <a:pathLst>
                  <a:path w="10881" h="13288" extrusionOk="0">
                    <a:moveTo>
                      <a:pt x="2177" y="1"/>
                    </a:moveTo>
                    <a:lnTo>
                      <a:pt x="1" y="12680"/>
                    </a:lnTo>
                    <a:cubicBezTo>
                      <a:pt x="1" y="12680"/>
                      <a:pt x="189" y="12701"/>
                      <a:pt x="461" y="12764"/>
                    </a:cubicBezTo>
                    <a:cubicBezTo>
                      <a:pt x="775" y="12848"/>
                      <a:pt x="1193" y="12869"/>
                      <a:pt x="1716" y="12952"/>
                    </a:cubicBezTo>
                    <a:cubicBezTo>
                      <a:pt x="2762" y="13099"/>
                      <a:pt x="4122" y="13204"/>
                      <a:pt x="5483" y="13266"/>
                    </a:cubicBezTo>
                    <a:cubicBezTo>
                      <a:pt x="6173" y="13287"/>
                      <a:pt x="6843" y="13287"/>
                      <a:pt x="7470" y="13287"/>
                    </a:cubicBezTo>
                    <a:cubicBezTo>
                      <a:pt x="8098" y="13266"/>
                      <a:pt x="8705" y="13266"/>
                      <a:pt x="9207" y="13245"/>
                    </a:cubicBezTo>
                    <a:cubicBezTo>
                      <a:pt x="10190" y="13162"/>
                      <a:pt x="10881" y="13141"/>
                      <a:pt x="10881" y="13141"/>
                    </a:cubicBezTo>
                    <a:lnTo>
                      <a:pt x="9939" y="315"/>
                    </a:lnTo>
                    <a:cubicBezTo>
                      <a:pt x="9939" y="315"/>
                      <a:pt x="9437" y="336"/>
                      <a:pt x="8684" y="398"/>
                    </a:cubicBezTo>
                    <a:cubicBezTo>
                      <a:pt x="8307" y="398"/>
                      <a:pt x="7889" y="419"/>
                      <a:pt x="7428" y="419"/>
                    </a:cubicBezTo>
                    <a:cubicBezTo>
                      <a:pt x="6947" y="419"/>
                      <a:pt x="6487" y="419"/>
                      <a:pt x="5985" y="398"/>
                    </a:cubicBezTo>
                    <a:cubicBezTo>
                      <a:pt x="5022" y="377"/>
                      <a:pt x="4060" y="294"/>
                      <a:pt x="3348" y="189"/>
                    </a:cubicBezTo>
                    <a:cubicBezTo>
                      <a:pt x="2972" y="126"/>
                      <a:pt x="2700" y="105"/>
                      <a:pt x="2490" y="64"/>
                    </a:cubicBezTo>
                    <a:cubicBezTo>
                      <a:pt x="2281" y="22"/>
                      <a:pt x="2177" y="1"/>
                      <a:pt x="2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2"/>
              <p:cNvSpPr/>
              <p:nvPr/>
            </p:nvSpPr>
            <p:spPr>
              <a:xfrm>
                <a:off x="5768175" y="5157775"/>
                <a:ext cx="103600" cy="23575"/>
              </a:xfrm>
              <a:custGeom>
                <a:avLst/>
                <a:gdLst/>
                <a:ahLst/>
                <a:cxnLst/>
                <a:rect l="l" t="t" r="r" b="b"/>
                <a:pathLst>
                  <a:path w="4144" h="943" extrusionOk="0">
                    <a:moveTo>
                      <a:pt x="84" y="1"/>
                    </a:moveTo>
                    <a:lnTo>
                      <a:pt x="1" y="503"/>
                    </a:lnTo>
                    <a:cubicBezTo>
                      <a:pt x="1" y="503"/>
                      <a:pt x="252" y="524"/>
                      <a:pt x="628" y="607"/>
                    </a:cubicBezTo>
                    <a:cubicBezTo>
                      <a:pt x="1026" y="649"/>
                      <a:pt x="1528" y="712"/>
                      <a:pt x="2051" y="796"/>
                    </a:cubicBezTo>
                    <a:cubicBezTo>
                      <a:pt x="2553" y="838"/>
                      <a:pt x="3076" y="900"/>
                      <a:pt x="3453" y="921"/>
                    </a:cubicBezTo>
                    <a:cubicBezTo>
                      <a:pt x="3851" y="921"/>
                      <a:pt x="4123" y="942"/>
                      <a:pt x="4123" y="942"/>
                    </a:cubicBezTo>
                    <a:lnTo>
                      <a:pt x="4143" y="440"/>
                    </a:lnTo>
                    <a:cubicBezTo>
                      <a:pt x="4143" y="440"/>
                      <a:pt x="3892" y="440"/>
                      <a:pt x="3516" y="419"/>
                    </a:cubicBezTo>
                    <a:cubicBezTo>
                      <a:pt x="3118" y="398"/>
                      <a:pt x="2616" y="335"/>
                      <a:pt x="2093" y="294"/>
                    </a:cubicBezTo>
                    <a:cubicBezTo>
                      <a:pt x="1612" y="210"/>
                      <a:pt x="1110" y="168"/>
                      <a:pt x="712" y="105"/>
                    </a:cubicBezTo>
                    <a:cubicBezTo>
                      <a:pt x="356" y="63"/>
                      <a:pt x="84" y="1"/>
                      <a:pt x="84"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8" name="Google Shape;1408;p52"/>
            <p:cNvGrpSpPr/>
            <p:nvPr/>
          </p:nvGrpSpPr>
          <p:grpSpPr>
            <a:xfrm rot="-805514">
              <a:off x="2823002" y="2192110"/>
              <a:ext cx="2046335" cy="1149365"/>
              <a:chOff x="4467044" y="2932960"/>
              <a:chExt cx="1425902" cy="800886"/>
            </a:xfrm>
          </p:grpSpPr>
          <p:sp>
            <p:nvSpPr>
              <p:cNvPr id="1409" name="Google Shape;1409;p52"/>
              <p:cNvSpPr/>
              <p:nvPr/>
            </p:nvSpPr>
            <p:spPr>
              <a:xfrm rot="7175099" flipH="1">
                <a:off x="4546762" y="3356278"/>
                <a:ext cx="276717" cy="344440"/>
              </a:xfrm>
              <a:custGeom>
                <a:avLst/>
                <a:gdLst/>
                <a:ahLst/>
                <a:cxnLst/>
                <a:rect l="l" t="t" r="r" b="b"/>
                <a:pathLst>
                  <a:path w="11069" h="13778" extrusionOk="0">
                    <a:moveTo>
                      <a:pt x="712" y="921"/>
                    </a:moveTo>
                    <a:cubicBezTo>
                      <a:pt x="667" y="921"/>
                      <a:pt x="669" y="923"/>
                      <a:pt x="711" y="925"/>
                    </a:cubicBezTo>
                    <a:lnTo>
                      <a:pt x="711" y="925"/>
                    </a:lnTo>
                    <a:lnTo>
                      <a:pt x="712" y="921"/>
                    </a:lnTo>
                    <a:close/>
                    <a:moveTo>
                      <a:pt x="7805" y="1"/>
                    </a:moveTo>
                    <a:lnTo>
                      <a:pt x="7491" y="84"/>
                    </a:lnTo>
                    <a:cubicBezTo>
                      <a:pt x="7282" y="147"/>
                      <a:pt x="6989" y="189"/>
                      <a:pt x="6654" y="273"/>
                    </a:cubicBezTo>
                    <a:cubicBezTo>
                      <a:pt x="5943" y="419"/>
                      <a:pt x="5022" y="587"/>
                      <a:pt x="4080" y="712"/>
                    </a:cubicBezTo>
                    <a:cubicBezTo>
                      <a:pt x="3181" y="838"/>
                      <a:pt x="2239" y="900"/>
                      <a:pt x="1570" y="921"/>
                    </a:cubicBezTo>
                    <a:cubicBezTo>
                      <a:pt x="1353" y="928"/>
                      <a:pt x="1170" y="931"/>
                      <a:pt x="1026" y="931"/>
                    </a:cubicBezTo>
                    <a:cubicBezTo>
                      <a:pt x="870" y="931"/>
                      <a:pt x="762" y="928"/>
                      <a:pt x="711" y="925"/>
                    </a:cubicBezTo>
                    <a:lnTo>
                      <a:pt x="711" y="925"/>
                    </a:lnTo>
                    <a:lnTo>
                      <a:pt x="0" y="13768"/>
                    </a:lnTo>
                    <a:cubicBezTo>
                      <a:pt x="126" y="13768"/>
                      <a:pt x="502" y="13778"/>
                      <a:pt x="1062" y="13778"/>
                    </a:cubicBezTo>
                    <a:cubicBezTo>
                      <a:pt x="1342" y="13778"/>
                      <a:pt x="1667" y="13775"/>
                      <a:pt x="2030" y="13768"/>
                    </a:cubicBezTo>
                    <a:cubicBezTo>
                      <a:pt x="3097" y="13748"/>
                      <a:pt x="4457" y="13643"/>
                      <a:pt x="5796" y="13455"/>
                    </a:cubicBezTo>
                    <a:cubicBezTo>
                      <a:pt x="7156" y="13266"/>
                      <a:pt x="8453" y="13036"/>
                      <a:pt x="9458" y="12806"/>
                    </a:cubicBezTo>
                    <a:cubicBezTo>
                      <a:pt x="9918" y="12660"/>
                      <a:pt x="10337" y="12597"/>
                      <a:pt x="10629" y="12513"/>
                    </a:cubicBezTo>
                    <a:cubicBezTo>
                      <a:pt x="10922" y="12429"/>
                      <a:pt x="11069" y="12388"/>
                      <a:pt x="11069" y="12388"/>
                    </a:cubicBezTo>
                    <a:lnTo>
                      <a:pt x="78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2"/>
              <p:cNvSpPr/>
              <p:nvPr/>
            </p:nvSpPr>
            <p:spPr>
              <a:xfrm rot="7175099" flipH="1">
                <a:off x="4576281" y="3590751"/>
                <a:ext cx="102547" cy="18349"/>
              </a:xfrm>
              <a:custGeom>
                <a:avLst/>
                <a:gdLst/>
                <a:ahLst/>
                <a:cxnLst/>
                <a:rect l="l" t="t" r="r" b="b"/>
                <a:pathLst>
                  <a:path w="4102" h="734" extrusionOk="0">
                    <a:moveTo>
                      <a:pt x="4039" y="1"/>
                    </a:moveTo>
                    <a:cubicBezTo>
                      <a:pt x="4039" y="1"/>
                      <a:pt x="3788" y="43"/>
                      <a:pt x="3411" y="64"/>
                    </a:cubicBezTo>
                    <a:cubicBezTo>
                      <a:pt x="3035" y="105"/>
                      <a:pt x="2533" y="147"/>
                      <a:pt x="2031" y="168"/>
                    </a:cubicBezTo>
                    <a:cubicBezTo>
                      <a:pt x="1528" y="210"/>
                      <a:pt x="1005" y="231"/>
                      <a:pt x="650" y="231"/>
                    </a:cubicBezTo>
                    <a:lnTo>
                      <a:pt x="22" y="231"/>
                    </a:lnTo>
                    <a:lnTo>
                      <a:pt x="1" y="733"/>
                    </a:lnTo>
                    <a:lnTo>
                      <a:pt x="650" y="733"/>
                    </a:lnTo>
                    <a:cubicBezTo>
                      <a:pt x="1047" y="733"/>
                      <a:pt x="1528" y="691"/>
                      <a:pt x="2051" y="670"/>
                    </a:cubicBezTo>
                    <a:cubicBezTo>
                      <a:pt x="2575" y="649"/>
                      <a:pt x="3077" y="628"/>
                      <a:pt x="3474" y="566"/>
                    </a:cubicBezTo>
                    <a:cubicBezTo>
                      <a:pt x="3830" y="524"/>
                      <a:pt x="4102" y="482"/>
                      <a:pt x="4102" y="482"/>
                    </a:cubicBezTo>
                    <a:lnTo>
                      <a:pt x="4039"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2"/>
              <p:cNvSpPr/>
              <p:nvPr/>
            </p:nvSpPr>
            <p:spPr>
              <a:xfrm rot="7175099" flipH="1">
                <a:off x="4671574" y="3172317"/>
                <a:ext cx="332191" cy="381339"/>
              </a:xfrm>
              <a:custGeom>
                <a:avLst/>
                <a:gdLst/>
                <a:ahLst/>
                <a:cxnLst/>
                <a:rect l="l" t="t" r="r" b="b"/>
                <a:pathLst>
                  <a:path w="13288" h="15254" extrusionOk="0">
                    <a:moveTo>
                      <a:pt x="6905" y="0"/>
                    </a:moveTo>
                    <a:cubicBezTo>
                      <a:pt x="6905" y="0"/>
                      <a:pt x="6487" y="209"/>
                      <a:pt x="5880" y="544"/>
                    </a:cubicBezTo>
                    <a:cubicBezTo>
                      <a:pt x="5608" y="733"/>
                      <a:pt x="5211" y="879"/>
                      <a:pt x="4813" y="1067"/>
                    </a:cubicBezTo>
                    <a:cubicBezTo>
                      <a:pt x="4416" y="1277"/>
                      <a:pt x="3997" y="1444"/>
                      <a:pt x="3558" y="1611"/>
                    </a:cubicBezTo>
                    <a:cubicBezTo>
                      <a:pt x="2700" y="1988"/>
                      <a:pt x="1800" y="2260"/>
                      <a:pt x="1131" y="2490"/>
                    </a:cubicBezTo>
                    <a:cubicBezTo>
                      <a:pt x="817" y="2574"/>
                      <a:pt x="524" y="2657"/>
                      <a:pt x="315" y="2720"/>
                    </a:cubicBezTo>
                    <a:lnTo>
                      <a:pt x="1" y="2783"/>
                    </a:lnTo>
                    <a:lnTo>
                      <a:pt x="3244" y="15254"/>
                    </a:lnTo>
                    <a:cubicBezTo>
                      <a:pt x="3244" y="15254"/>
                      <a:pt x="3411" y="15191"/>
                      <a:pt x="3683" y="15107"/>
                    </a:cubicBezTo>
                    <a:cubicBezTo>
                      <a:pt x="3976" y="15044"/>
                      <a:pt x="4395" y="14940"/>
                      <a:pt x="4876" y="14772"/>
                    </a:cubicBezTo>
                    <a:cubicBezTo>
                      <a:pt x="5838" y="14479"/>
                      <a:pt x="7115" y="14061"/>
                      <a:pt x="8370" y="13538"/>
                    </a:cubicBezTo>
                    <a:cubicBezTo>
                      <a:pt x="8998" y="13287"/>
                      <a:pt x="9626" y="13057"/>
                      <a:pt x="10211" y="12764"/>
                    </a:cubicBezTo>
                    <a:cubicBezTo>
                      <a:pt x="10776" y="12492"/>
                      <a:pt x="11320" y="12261"/>
                      <a:pt x="11781" y="12010"/>
                    </a:cubicBezTo>
                    <a:cubicBezTo>
                      <a:pt x="12680" y="11508"/>
                      <a:pt x="13287" y="11194"/>
                      <a:pt x="13287" y="11194"/>
                    </a:cubicBezTo>
                    <a:lnTo>
                      <a:pt x="69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2"/>
              <p:cNvSpPr/>
              <p:nvPr/>
            </p:nvSpPr>
            <p:spPr>
              <a:xfrm rot="7175099" flipH="1">
                <a:off x="4724990" y="3404489"/>
                <a:ext cx="100447" cy="42399"/>
              </a:xfrm>
              <a:custGeom>
                <a:avLst/>
                <a:gdLst/>
                <a:ahLst/>
                <a:cxnLst/>
                <a:rect l="l" t="t" r="r" b="b"/>
                <a:pathLst>
                  <a:path w="4018" h="1696" extrusionOk="0">
                    <a:moveTo>
                      <a:pt x="3829" y="1"/>
                    </a:moveTo>
                    <a:cubicBezTo>
                      <a:pt x="3829" y="1"/>
                      <a:pt x="3599" y="84"/>
                      <a:pt x="3243" y="210"/>
                    </a:cubicBezTo>
                    <a:cubicBezTo>
                      <a:pt x="2867" y="315"/>
                      <a:pt x="2427" y="524"/>
                      <a:pt x="1925" y="649"/>
                    </a:cubicBezTo>
                    <a:cubicBezTo>
                      <a:pt x="963" y="984"/>
                      <a:pt x="0" y="1235"/>
                      <a:pt x="0" y="1235"/>
                    </a:cubicBezTo>
                    <a:lnTo>
                      <a:pt x="126" y="1696"/>
                    </a:lnTo>
                    <a:cubicBezTo>
                      <a:pt x="126" y="1696"/>
                      <a:pt x="1130" y="1444"/>
                      <a:pt x="2092" y="1131"/>
                    </a:cubicBezTo>
                    <a:cubicBezTo>
                      <a:pt x="2595" y="984"/>
                      <a:pt x="3055" y="817"/>
                      <a:pt x="3431" y="670"/>
                    </a:cubicBezTo>
                    <a:cubicBezTo>
                      <a:pt x="3787" y="545"/>
                      <a:pt x="4017" y="461"/>
                      <a:pt x="4017" y="461"/>
                    </a:cubicBezTo>
                    <a:lnTo>
                      <a:pt x="3829"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2"/>
              <p:cNvSpPr/>
              <p:nvPr/>
            </p:nvSpPr>
            <p:spPr>
              <a:xfrm rot="7175099" flipH="1">
                <a:off x="4835108" y="3052652"/>
                <a:ext cx="375589" cy="392339"/>
              </a:xfrm>
              <a:custGeom>
                <a:avLst/>
                <a:gdLst/>
                <a:ahLst/>
                <a:cxnLst/>
                <a:rect l="l" t="t" r="r" b="b"/>
                <a:pathLst>
                  <a:path w="15024" h="15694" extrusionOk="0">
                    <a:moveTo>
                      <a:pt x="5838" y="1"/>
                    </a:moveTo>
                    <a:lnTo>
                      <a:pt x="5022" y="796"/>
                    </a:lnTo>
                    <a:cubicBezTo>
                      <a:pt x="4771" y="1047"/>
                      <a:pt x="4457" y="1298"/>
                      <a:pt x="4143" y="1591"/>
                    </a:cubicBezTo>
                    <a:cubicBezTo>
                      <a:pt x="3829" y="1905"/>
                      <a:pt x="3453" y="2156"/>
                      <a:pt x="3097" y="2449"/>
                    </a:cubicBezTo>
                    <a:cubicBezTo>
                      <a:pt x="2909" y="2574"/>
                      <a:pt x="2720" y="2742"/>
                      <a:pt x="2532" y="2867"/>
                    </a:cubicBezTo>
                    <a:cubicBezTo>
                      <a:pt x="2365" y="3014"/>
                      <a:pt x="2176" y="3097"/>
                      <a:pt x="1988" y="3244"/>
                    </a:cubicBezTo>
                    <a:cubicBezTo>
                      <a:pt x="1632" y="3474"/>
                      <a:pt x="1319" y="3725"/>
                      <a:pt x="1005" y="3892"/>
                    </a:cubicBezTo>
                    <a:cubicBezTo>
                      <a:pt x="398" y="4269"/>
                      <a:pt x="0" y="4499"/>
                      <a:pt x="0" y="4499"/>
                    </a:cubicBezTo>
                    <a:lnTo>
                      <a:pt x="6361" y="15693"/>
                    </a:lnTo>
                    <a:cubicBezTo>
                      <a:pt x="6361" y="15693"/>
                      <a:pt x="6926" y="15317"/>
                      <a:pt x="7826" y="14794"/>
                    </a:cubicBezTo>
                    <a:cubicBezTo>
                      <a:pt x="8265" y="14543"/>
                      <a:pt x="8767" y="14208"/>
                      <a:pt x="9290" y="13831"/>
                    </a:cubicBezTo>
                    <a:cubicBezTo>
                      <a:pt x="9542" y="13643"/>
                      <a:pt x="9814" y="13434"/>
                      <a:pt x="10106" y="13266"/>
                    </a:cubicBezTo>
                    <a:cubicBezTo>
                      <a:pt x="10358" y="13057"/>
                      <a:pt x="10651" y="12848"/>
                      <a:pt x="10902" y="12638"/>
                    </a:cubicBezTo>
                    <a:cubicBezTo>
                      <a:pt x="12011" y="11822"/>
                      <a:pt x="12994" y="10881"/>
                      <a:pt x="13789" y="10190"/>
                    </a:cubicBezTo>
                    <a:cubicBezTo>
                      <a:pt x="14521" y="9500"/>
                      <a:pt x="15024" y="8998"/>
                      <a:pt x="15024" y="8998"/>
                    </a:cubicBezTo>
                    <a:lnTo>
                      <a:pt x="58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2"/>
              <p:cNvSpPr/>
              <p:nvPr/>
            </p:nvSpPr>
            <p:spPr>
              <a:xfrm rot="7175099" flipH="1">
                <a:off x="4917035" y="3261144"/>
                <a:ext cx="91022" cy="65423"/>
              </a:xfrm>
              <a:custGeom>
                <a:avLst/>
                <a:gdLst/>
                <a:ahLst/>
                <a:cxnLst/>
                <a:rect l="l" t="t" r="r" b="b"/>
                <a:pathLst>
                  <a:path w="3641" h="2617" extrusionOk="0">
                    <a:moveTo>
                      <a:pt x="3369" y="1"/>
                    </a:moveTo>
                    <a:cubicBezTo>
                      <a:pt x="3369" y="1"/>
                      <a:pt x="3327" y="22"/>
                      <a:pt x="3243" y="105"/>
                    </a:cubicBezTo>
                    <a:cubicBezTo>
                      <a:pt x="3160" y="147"/>
                      <a:pt x="3034" y="273"/>
                      <a:pt x="2867" y="377"/>
                    </a:cubicBezTo>
                    <a:cubicBezTo>
                      <a:pt x="2553" y="587"/>
                      <a:pt x="2134" y="859"/>
                      <a:pt x="1716" y="1151"/>
                    </a:cubicBezTo>
                    <a:cubicBezTo>
                      <a:pt x="1297" y="1444"/>
                      <a:pt x="858" y="1675"/>
                      <a:pt x="544" y="1884"/>
                    </a:cubicBezTo>
                    <a:cubicBezTo>
                      <a:pt x="209" y="2072"/>
                      <a:pt x="0" y="2198"/>
                      <a:pt x="0" y="2198"/>
                    </a:cubicBezTo>
                    <a:lnTo>
                      <a:pt x="230" y="2616"/>
                    </a:lnTo>
                    <a:cubicBezTo>
                      <a:pt x="230" y="2616"/>
                      <a:pt x="439" y="2491"/>
                      <a:pt x="774" y="2281"/>
                    </a:cubicBezTo>
                    <a:cubicBezTo>
                      <a:pt x="1130" y="2072"/>
                      <a:pt x="1569" y="1842"/>
                      <a:pt x="1988" y="1549"/>
                    </a:cubicBezTo>
                    <a:cubicBezTo>
                      <a:pt x="2406" y="1256"/>
                      <a:pt x="2825" y="963"/>
                      <a:pt x="3139" y="754"/>
                    </a:cubicBezTo>
                    <a:cubicBezTo>
                      <a:pt x="3285" y="649"/>
                      <a:pt x="3432" y="587"/>
                      <a:pt x="3494" y="503"/>
                    </a:cubicBezTo>
                    <a:cubicBezTo>
                      <a:pt x="3578" y="419"/>
                      <a:pt x="3641" y="398"/>
                      <a:pt x="3641" y="398"/>
                    </a:cubicBezTo>
                    <a:lnTo>
                      <a:pt x="3369"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2"/>
              <p:cNvSpPr/>
              <p:nvPr/>
            </p:nvSpPr>
            <p:spPr>
              <a:xfrm rot="7175099" flipH="1">
                <a:off x="5035632" y="3008826"/>
                <a:ext cx="392839" cy="375064"/>
              </a:xfrm>
              <a:custGeom>
                <a:avLst/>
                <a:gdLst/>
                <a:ahLst/>
                <a:cxnLst/>
                <a:rect l="l" t="t" r="r" b="b"/>
                <a:pathLst>
                  <a:path w="15714" h="15003" extrusionOk="0">
                    <a:moveTo>
                      <a:pt x="4436" y="0"/>
                    </a:moveTo>
                    <a:cubicBezTo>
                      <a:pt x="4436" y="0"/>
                      <a:pt x="4185" y="377"/>
                      <a:pt x="3829" y="1005"/>
                    </a:cubicBezTo>
                    <a:cubicBezTo>
                      <a:pt x="3808" y="1088"/>
                      <a:pt x="3746" y="1172"/>
                      <a:pt x="3704" y="1256"/>
                    </a:cubicBezTo>
                    <a:lnTo>
                      <a:pt x="3536" y="1486"/>
                    </a:lnTo>
                    <a:cubicBezTo>
                      <a:pt x="3411" y="1632"/>
                      <a:pt x="3306" y="1821"/>
                      <a:pt x="3181" y="2009"/>
                    </a:cubicBezTo>
                    <a:cubicBezTo>
                      <a:pt x="3076" y="2197"/>
                      <a:pt x="2930" y="2407"/>
                      <a:pt x="2804" y="2574"/>
                    </a:cubicBezTo>
                    <a:cubicBezTo>
                      <a:pt x="2762" y="2679"/>
                      <a:pt x="2679" y="2762"/>
                      <a:pt x="2616" y="2867"/>
                    </a:cubicBezTo>
                    <a:lnTo>
                      <a:pt x="2407" y="3160"/>
                    </a:lnTo>
                    <a:cubicBezTo>
                      <a:pt x="2135" y="3557"/>
                      <a:pt x="1842" y="3913"/>
                      <a:pt x="1570" y="4248"/>
                    </a:cubicBezTo>
                    <a:cubicBezTo>
                      <a:pt x="1298" y="4604"/>
                      <a:pt x="1026" y="4876"/>
                      <a:pt x="795" y="5148"/>
                    </a:cubicBezTo>
                    <a:cubicBezTo>
                      <a:pt x="586" y="5399"/>
                      <a:pt x="398" y="5650"/>
                      <a:pt x="251" y="5775"/>
                    </a:cubicBezTo>
                    <a:lnTo>
                      <a:pt x="0" y="6006"/>
                    </a:lnTo>
                    <a:lnTo>
                      <a:pt x="9207" y="15003"/>
                    </a:lnTo>
                    <a:lnTo>
                      <a:pt x="9562" y="14668"/>
                    </a:lnTo>
                    <a:cubicBezTo>
                      <a:pt x="9793" y="14459"/>
                      <a:pt x="10065" y="14145"/>
                      <a:pt x="10399" y="13747"/>
                    </a:cubicBezTo>
                    <a:cubicBezTo>
                      <a:pt x="10734" y="13350"/>
                      <a:pt x="11132" y="12910"/>
                      <a:pt x="11550" y="12408"/>
                    </a:cubicBezTo>
                    <a:cubicBezTo>
                      <a:pt x="11927" y="11885"/>
                      <a:pt x="12345" y="11362"/>
                      <a:pt x="12764" y="10818"/>
                    </a:cubicBezTo>
                    <a:lnTo>
                      <a:pt x="13098" y="10420"/>
                    </a:lnTo>
                    <a:cubicBezTo>
                      <a:pt x="13203" y="10295"/>
                      <a:pt x="13266" y="10148"/>
                      <a:pt x="13370" y="10002"/>
                    </a:cubicBezTo>
                    <a:cubicBezTo>
                      <a:pt x="13559" y="9730"/>
                      <a:pt x="13747" y="9458"/>
                      <a:pt x="13935" y="9207"/>
                    </a:cubicBezTo>
                    <a:cubicBezTo>
                      <a:pt x="14082" y="8935"/>
                      <a:pt x="14270" y="8684"/>
                      <a:pt x="14417" y="8433"/>
                    </a:cubicBezTo>
                    <a:cubicBezTo>
                      <a:pt x="14500" y="8307"/>
                      <a:pt x="14584" y="8182"/>
                      <a:pt x="14668" y="8077"/>
                    </a:cubicBezTo>
                    <a:cubicBezTo>
                      <a:pt x="14731" y="7951"/>
                      <a:pt x="14814" y="7847"/>
                      <a:pt x="14856" y="7742"/>
                    </a:cubicBezTo>
                    <a:cubicBezTo>
                      <a:pt x="15358" y="6842"/>
                      <a:pt x="15714" y="6278"/>
                      <a:pt x="15714" y="6278"/>
                    </a:cubicBezTo>
                    <a:lnTo>
                      <a:pt x="4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2"/>
              <p:cNvSpPr/>
              <p:nvPr/>
            </p:nvSpPr>
            <p:spPr>
              <a:xfrm rot="7175099" flipH="1">
                <a:off x="5139726" y="3177218"/>
                <a:ext cx="75848" cy="84748"/>
              </a:xfrm>
              <a:custGeom>
                <a:avLst/>
                <a:gdLst/>
                <a:ahLst/>
                <a:cxnLst/>
                <a:rect l="l" t="t" r="r" b="b"/>
                <a:pathLst>
                  <a:path w="3034" h="3390" extrusionOk="0">
                    <a:moveTo>
                      <a:pt x="2636" y="0"/>
                    </a:moveTo>
                    <a:cubicBezTo>
                      <a:pt x="2636" y="0"/>
                      <a:pt x="2490" y="209"/>
                      <a:pt x="2260" y="481"/>
                    </a:cubicBezTo>
                    <a:cubicBezTo>
                      <a:pt x="2155" y="649"/>
                      <a:pt x="2009" y="837"/>
                      <a:pt x="1862" y="1004"/>
                    </a:cubicBezTo>
                    <a:cubicBezTo>
                      <a:pt x="1695" y="1193"/>
                      <a:pt x="1527" y="1381"/>
                      <a:pt x="1360" y="1569"/>
                    </a:cubicBezTo>
                    <a:cubicBezTo>
                      <a:pt x="1025" y="1946"/>
                      <a:pt x="711" y="2323"/>
                      <a:pt x="439" y="2615"/>
                    </a:cubicBezTo>
                    <a:lnTo>
                      <a:pt x="0" y="3055"/>
                    </a:lnTo>
                    <a:lnTo>
                      <a:pt x="377" y="3390"/>
                    </a:lnTo>
                    <a:lnTo>
                      <a:pt x="816" y="2950"/>
                    </a:lnTo>
                    <a:cubicBezTo>
                      <a:pt x="1067" y="2657"/>
                      <a:pt x="1423" y="2302"/>
                      <a:pt x="1758" y="1904"/>
                    </a:cubicBezTo>
                    <a:cubicBezTo>
                      <a:pt x="1904" y="1695"/>
                      <a:pt x="2092" y="1507"/>
                      <a:pt x="2260" y="1318"/>
                    </a:cubicBezTo>
                    <a:cubicBezTo>
                      <a:pt x="2385" y="1151"/>
                      <a:pt x="2532" y="963"/>
                      <a:pt x="2636" y="795"/>
                    </a:cubicBezTo>
                    <a:cubicBezTo>
                      <a:pt x="2887" y="523"/>
                      <a:pt x="3034" y="314"/>
                      <a:pt x="3034" y="314"/>
                    </a:cubicBezTo>
                    <a:lnTo>
                      <a:pt x="2636"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2"/>
              <p:cNvSpPr/>
              <p:nvPr/>
            </p:nvSpPr>
            <p:spPr>
              <a:xfrm rot="7175099" flipH="1">
                <a:off x="5263815" y="3032824"/>
                <a:ext cx="383439" cy="336366"/>
              </a:xfrm>
              <a:custGeom>
                <a:avLst/>
                <a:gdLst/>
                <a:ahLst/>
                <a:cxnLst/>
                <a:rect l="l" t="t" r="r" b="b"/>
                <a:pathLst>
                  <a:path w="15338" h="13455" extrusionOk="0">
                    <a:moveTo>
                      <a:pt x="3035" y="1"/>
                    </a:moveTo>
                    <a:cubicBezTo>
                      <a:pt x="3035" y="1"/>
                      <a:pt x="2993" y="126"/>
                      <a:pt x="2930" y="336"/>
                    </a:cubicBezTo>
                    <a:cubicBezTo>
                      <a:pt x="2888" y="524"/>
                      <a:pt x="2784" y="838"/>
                      <a:pt x="2658" y="1173"/>
                    </a:cubicBezTo>
                    <a:cubicBezTo>
                      <a:pt x="2512" y="1528"/>
                      <a:pt x="2386" y="1926"/>
                      <a:pt x="2240" y="2365"/>
                    </a:cubicBezTo>
                    <a:cubicBezTo>
                      <a:pt x="2156" y="2574"/>
                      <a:pt x="2072" y="2825"/>
                      <a:pt x="1968" y="3035"/>
                    </a:cubicBezTo>
                    <a:cubicBezTo>
                      <a:pt x="1863" y="3265"/>
                      <a:pt x="1779" y="3474"/>
                      <a:pt x="1675" y="3704"/>
                    </a:cubicBezTo>
                    <a:cubicBezTo>
                      <a:pt x="1570" y="3934"/>
                      <a:pt x="1507" y="4186"/>
                      <a:pt x="1403" y="4395"/>
                    </a:cubicBezTo>
                    <a:cubicBezTo>
                      <a:pt x="1319" y="4604"/>
                      <a:pt x="1215" y="4813"/>
                      <a:pt x="1110" y="5022"/>
                    </a:cubicBezTo>
                    <a:cubicBezTo>
                      <a:pt x="901" y="5399"/>
                      <a:pt x="712" y="5797"/>
                      <a:pt x="566" y="6111"/>
                    </a:cubicBezTo>
                    <a:cubicBezTo>
                      <a:pt x="399" y="6445"/>
                      <a:pt x="273" y="6717"/>
                      <a:pt x="168" y="6906"/>
                    </a:cubicBezTo>
                    <a:cubicBezTo>
                      <a:pt x="64" y="7073"/>
                      <a:pt x="1" y="7178"/>
                      <a:pt x="1" y="7178"/>
                    </a:cubicBezTo>
                    <a:lnTo>
                      <a:pt x="11237" y="13455"/>
                    </a:lnTo>
                    <a:lnTo>
                      <a:pt x="11467" y="13078"/>
                    </a:lnTo>
                    <a:cubicBezTo>
                      <a:pt x="11614" y="12806"/>
                      <a:pt x="11781" y="12450"/>
                      <a:pt x="12011" y="11990"/>
                    </a:cubicBezTo>
                    <a:cubicBezTo>
                      <a:pt x="12241" y="11551"/>
                      <a:pt x="12492" y="11028"/>
                      <a:pt x="12764" y="10484"/>
                    </a:cubicBezTo>
                    <a:cubicBezTo>
                      <a:pt x="12911" y="10212"/>
                      <a:pt x="13036" y="9898"/>
                      <a:pt x="13162" y="9626"/>
                    </a:cubicBezTo>
                    <a:cubicBezTo>
                      <a:pt x="13287" y="9312"/>
                      <a:pt x="13434" y="9019"/>
                      <a:pt x="13559" y="8705"/>
                    </a:cubicBezTo>
                    <a:cubicBezTo>
                      <a:pt x="13664" y="8391"/>
                      <a:pt x="13790" y="8077"/>
                      <a:pt x="13915" y="7784"/>
                    </a:cubicBezTo>
                    <a:cubicBezTo>
                      <a:pt x="14062" y="7471"/>
                      <a:pt x="14166" y="7178"/>
                      <a:pt x="14271" y="6906"/>
                    </a:cubicBezTo>
                    <a:cubicBezTo>
                      <a:pt x="14480" y="6320"/>
                      <a:pt x="14647" y="5797"/>
                      <a:pt x="14815" y="5336"/>
                    </a:cubicBezTo>
                    <a:cubicBezTo>
                      <a:pt x="14961" y="4855"/>
                      <a:pt x="15108" y="4458"/>
                      <a:pt x="15212" y="4206"/>
                    </a:cubicBezTo>
                    <a:cubicBezTo>
                      <a:pt x="15275" y="3934"/>
                      <a:pt x="15338" y="3788"/>
                      <a:pt x="15338" y="3788"/>
                    </a:cubicBezTo>
                    <a:lnTo>
                      <a:pt x="3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2"/>
              <p:cNvSpPr/>
              <p:nvPr/>
            </p:nvSpPr>
            <p:spPr>
              <a:xfrm rot="7175099" flipH="1">
                <a:off x="5378302" y="3156716"/>
                <a:ext cx="55473" cy="95747"/>
              </a:xfrm>
              <a:custGeom>
                <a:avLst/>
                <a:gdLst/>
                <a:ahLst/>
                <a:cxnLst/>
                <a:rect l="l" t="t" r="r" b="b"/>
                <a:pathLst>
                  <a:path w="2219" h="3830" extrusionOk="0">
                    <a:moveTo>
                      <a:pt x="1779" y="1"/>
                    </a:moveTo>
                    <a:cubicBezTo>
                      <a:pt x="1779" y="1"/>
                      <a:pt x="1695" y="231"/>
                      <a:pt x="1549" y="566"/>
                    </a:cubicBezTo>
                    <a:cubicBezTo>
                      <a:pt x="1402" y="942"/>
                      <a:pt x="1151" y="1382"/>
                      <a:pt x="942" y="1821"/>
                    </a:cubicBezTo>
                    <a:cubicBezTo>
                      <a:pt x="712" y="2260"/>
                      <a:pt x="481" y="2721"/>
                      <a:pt x="314" y="3056"/>
                    </a:cubicBezTo>
                    <a:cubicBezTo>
                      <a:pt x="126" y="3390"/>
                      <a:pt x="0" y="3600"/>
                      <a:pt x="0" y="3600"/>
                    </a:cubicBezTo>
                    <a:lnTo>
                      <a:pt x="440" y="3830"/>
                    </a:lnTo>
                    <a:cubicBezTo>
                      <a:pt x="440" y="3830"/>
                      <a:pt x="586" y="3621"/>
                      <a:pt x="753" y="3286"/>
                    </a:cubicBezTo>
                    <a:cubicBezTo>
                      <a:pt x="942" y="2951"/>
                      <a:pt x="1151" y="2470"/>
                      <a:pt x="1381" y="2030"/>
                    </a:cubicBezTo>
                    <a:cubicBezTo>
                      <a:pt x="1590" y="1591"/>
                      <a:pt x="1821" y="1110"/>
                      <a:pt x="1988" y="775"/>
                    </a:cubicBezTo>
                    <a:cubicBezTo>
                      <a:pt x="2113" y="440"/>
                      <a:pt x="2218" y="210"/>
                      <a:pt x="2218" y="210"/>
                    </a:cubicBezTo>
                    <a:lnTo>
                      <a:pt x="1779"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2"/>
              <p:cNvSpPr/>
              <p:nvPr/>
            </p:nvSpPr>
            <p:spPr>
              <a:xfrm rot="7175099" flipH="1">
                <a:off x="5494970" y="3105593"/>
                <a:ext cx="362015" cy="293467"/>
              </a:xfrm>
              <a:custGeom>
                <a:avLst/>
                <a:gdLst/>
                <a:ahLst/>
                <a:cxnLst/>
                <a:rect l="l" t="t" r="r" b="b"/>
                <a:pathLst>
                  <a:path w="14481" h="11739" extrusionOk="0">
                    <a:moveTo>
                      <a:pt x="1738" y="1"/>
                    </a:moveTo>
                    <a:cubicBezTo>
                      <a:pt x="1738" y="1"/>
                      <a:pt x="1654" y="524"/>
                      <a:pt x="1528" y="1277"/>
                    </a:cubicBezTo>
                    <a:cubicBezTo>
                      <a:pt x="1382" y="2030"/>
                      <a:pt x="1235" y="3056"/>
                      <a:pt x="1005" y="4039"/>
                    </a:cubicBezTo>
                    <a:cubicBezTo>
                      <a:pt x="901" y="4541"/>
                      <a:pt x="796" y="5043"/>
                      <a:pt x="691" y="5504"/>
                    </a:cubicBezTo>
                    <a:cubicBezTo>
                      <a:pt x="587" y="5985"/>
                      <a:pt x="440" y="6403"/>
                      <a:pt x="336" y="6759"/>
                    </a:cubicBezTo>
                    <a:cubicBezTo>
                      <a:pt x="126" y="7491"/>
                      <a:pt x="1" y="7973"/>
                      <a:pt x="1" y="7973"/>
                    </a:cubicBezTo>
                    <a:lnTo>
                      <a:pt x="12304" y="11739"/>
                    </a:lnTo>
                    <a:cubicBezTo>
                      <a:pt x="12304" y="11739"/>
                      <a:pt x="12492" y="11132"/>
                      <a:pt x="12743" y="10191"/>
                    </a:cubicBezTo>
                    <a:cubicBezTo>
                      <a:pt x="12848" y="9730"/>
                      <a:pt x="13036" y="9165"/>
                      <a:pt x="13162" y="8600"/>
                    </a:cubicBezTo>
                    <a:cubicBezTo>
                      <a:pt x="13287" y="8015"/>
                      <a:pt x="13455" y="7387"/>
                      <a:pt x="13580" y="6759"/>
                    </a:cubicBezTo>
                    <a:cubicBezTo>
                      <a:pt x="13873" y="5504"/>
                      <a:pt x="14062" y="4290"/>
                      <a:pt x="14208" y="3349"/>
                    </a:cubicBezTo>
                    <a:lnTo>
                      <a:pt x="14480" y="1779"/>
                    </a:lnTo>
                    <a:lnTo>
                      <a:pt x="17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2"/>
              <p:cNvSpPr/>
              <p:nvPr/>
            </p:nvSpPr>
            <p:spPr>
              <a:xfrm rot="7175099" flipH="1">
                <a:off x="5613022" y="3190602"/>
                <a:ext cx="36624" cy="100972"/>
              </a:xfrm>
              <a:custGeom>
                <a:avLst/>
                <a:gdLst/>
                <a:ahLst/>
                <a:cxnLst/>
                <a:rect l="l" t="t" r="r" b="b"/>
                <a:pathLst>
                  <a:path w="1465" h="4039" extrusionOk="0">
                    <a:moveTo>
                      <a:pt x="1005" y="0"/>
                    </a:moveTo>
                    <a:cubicBezTo>
                      <a:pt x="1005" y="0"/>
                      <a:pt x="942" y="251"/>
                      <a:pt x="858" y="628"/>
                    </a:cubicBezTo>
                    <a:cubicBezTo>
                      <a:pt x="837" y="816"/>
                      <a:pt x="795" y="1026"/>
                      <a:pt x="733" y="1256"/>
                    </a:cubicBezTo>
                    <a:cubicBezTo>
                      <a:pt x="712" y="1465"/>
                      <a:pt x="607" y="1716"/>
                      <a:pt x="544" y="1946"/>
                    </a:cubicBezTo>
                    <a:cubicBezTo>
                      <a:pt x="272" y="2930"/>
                      <a:pt x="0" y="3892"/>
                      <a:pt x="0" y="3892"/>
                    </a:cubicBezTo>
                    <a:lnTo>
                      <a:pt x="461" y="4039"/>
                    </a:lnTo>
                    <a:cubicBezTo>
                      <a:pt x="461" y="4039"/>
                      <a:pt x="733" y="3076"/>
                      <a:pt x="1025" y="2093"/>
                    </a:cubicBezTo>
                    <a:cubicBezTo>
                      <a:pt x="1067" y="1821"/>
                      <a:pt x="1151" y="1591"/>
                      <a:pt x="1214" y="1360"/>
                    </a:cubicBezTo>
                    <a:cubicBezTo>
                      <a:pt x="1256" y="1109"/>
                      <a:pt x="1277" y="900"/>
                      <a:pt x="1339" y="733"/>
                    </a:cubicBezTo>
                    <a:cubicBezTo>
                      <a:pt x="1402" y="356"/>
                      <a:pt x="1465" y="105"/>
                      <a:pt x="1465" y="105"/>
                    </a:cubicBezTo>
                    <a:lnTo>
                      <a:pt x="1005"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1" name="Google Shape;1421;p52"/>
            <p:cNvGrpSpPr/>
            <p:nvPr/>
          </p:nvGrpSpPr>
          <p:grpSpPr>
            <a:xfrm rot="1784782" flipH="1">
              <a:off x="4397904" y="2423706"/>
              <a:ext cx="2045198" cy="1154711"/>
              <a:chOff x="4459577" y="2935429"/>
              <a:chExt cx="1425008" cy="804555"/>
            </a:xfrm>
          </p:grpSpPr>
          <p:sp>
            <p:nvSpPr>
              <p:cNvPr id="1422" name="Google Shape;1422;p52"/>
              <p:cNvSpPr/>
              <p:nvPr/>
            </p:nvSpPr>
            <p:spPr>
              <a:xfrm rot="7175099" flipH="1">
                <a:off x="4539295" y="3362416"/>
                <a:ext cx="276717" cy="344440"/>
              </a:xfrm>
              <a:custGeom>
                <a:avLst/>
                <a:gdLst/>
                <a:ahLst/>
                <a:cxnLst/>
                <a:rect l="l" t="t" r="r" b="b"/>
                <a:pathLst>
                  <a:path w="11069" h="13778" extrusionOk="0">
                    <a:moveTo>
                      <a:pt x="712" y="921"/>
                    </a:moveTo>
                    <a:cubicBezTo>
                      <a:pt x="667" y="921"/>
                      <a:pt x="669" y="923"/>
                      <a:pt x="711" y="925"/>
                    </a:cubicBezTo>
                    <a:lnTo>
                      <a:pt x="711" y="925"/>
                    </a:lnTo>
                    <a:lnTo>
                      <a:pt x="712" y="921"/>
                    </a:lnTo>
                    <a:close/>
                    <a:moveTo>
                      <a:pt x="7805" y="1"/>
                    </a:moveTo>
                    <a:lnTo>
                      <a:pt x="7491" y="84"/>
                    </a:lnTo>
                    <a:cubicBezTo>
                      <a:pt x="7282" y="147"/>
                      <a:pt x="6989" y="189"/>
                      <a:pt x="6654" y="273"/>
                    </a:cubicBezTo>
                    <a:cubicBezTo>
                      <a:pt x="5943" y="419"/>
                      <a:pt x="5022" y="587"/>
                      <a:pt x="4080" y="712"/>
                    </a:cubicBezTo>
                    <a:cubicBezTo>
                      <a:pt x="3181" y="838"/>
                      <a:pt x="2239" y="900"/>
                      <a:pt x="1570" y="921"/>
                    </a:cubicBezTo>
                    <a:cubicBezTo>
                      <a:pt x="1353" y="928"/>
                      <a:pt x="1170" y="931"/>
                      <a:pt x="1026" y="931"/>
                    </a:cubicBezTo>
                    <a:cubicBezTo>
                      <a:pt x="870" y="931"/>
                      <a:pt x="762" y="928"/>
                      <a:pt x="711" y="925"/>
                    </a:cubicBezTo>
                    <a:lnTo>
                      <a:pt x="711" y="925"/>
                    </a:lnTo>
                    <a:lnTo>
                      <a:pt x="0" y="13768"/>
                    </a:lnTo>
                    <a:cubicBezTo>
                      <a:pt x="126" y="13768"/>
                      <a:pt x="502" y="13778"/>
                      <a:pt x="1062" y="13778"/>
                    </a:cubicBezTo>
                    <a:cubicBezTo>
                      <a:pt x="1342" y="13778"/>
                      <a:pt x="1667" y="13775"/>
                      <a:pt x="2030" y="13768"/>
                    </a:cubicBezTo>
                    <a:cubicBezTo>
                      <a:pt x="3097" y="13748"/>
                      <a:pt x="4457" y="13643"/>
                      <a:pt x="5796" y="13455"/>
                    </a:cubicBezTo>
                    <a:cubicBezTo>
                      <a:pt x="7156" y="13266"/>
                      <a:pt x="8453" y="13036"/>
                      <a:pt x="9458" y="12806"/>
                    </a:cubicBezTo>
                    <a:cubicBezTo>
                      <a:pt x="9918" y="12660"/>
                      <a:pt x="10337" y="12597"/>
                      <a:pt x="10629" y="12513"/>
                    </a:cubicBezTo>
                    <a:cubicBezTo>
                      <a:pt x="10922" y="12429"/>
                      <a:pt x="11069" y="12388"/>
                      <a:pt x="11069" y="12388"/>
                    </a:cubicBezTo>
                    <a:lnTo>
                      <a:pt x="78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2"/>
              <p:cNvSpPr/>
              <p:nvPr/>
            </p:nvSpPr>
            <p:spPr>
              <a:xfrm rot="7175099" flipH="1">
                <a:off x="4576281" y="3590751"/>
                <a:ext cx="102547" cy="18349"/>
              </a:xfrm>
              <a:custGeom>
                <a:avLst/>
                <a:gdLst/>
                <a:ahLst/>
                <a:cxnLst/>
                <a:rect l="l" t="t" r="r" b="b"/>
                <a:pathLst>
                  <a:path w="4102" h="734" extrusionOk="0">
                    <a:moveTo>
                      <a:pt x="4039" y="1"/>
                    </a:moveTo>
                    <a:cubicBezTo>
                      <a:pt x="4039" y="1"/>
                      <a:pt x="3788" y="43"/>
                      <a:pt x="3411" y="64"/>
                    </a:cubicBezTo>
                    <a:cubicBezTo>
                      <a:pt x="3035" y="105"/>
                      <a:pt x="2533" y="147"/>
                      <a:pt x="2031" y="168"/>
                    </a:cubicBezTo>
                    <a:cubicBezTo>
                      <a:pt x="1528" y="210"/>
                      <a:pt x="1005" y="231"/>
                      <a:pt x="650" y="231"/>
                    </a:cubicBezTo>
                    <a:lnTo>
                      <a:pt x="22" y="231"/>
                    </a:lnTo>
                    <a:lnTo>
                      <a:pt x="1" y="733"/>
                    </a:lnTo>
                    <a:lnTo>
                      <a:pt x="650" y="733"/>
                    </a:lnTo>
                    <a:cubicBezTo>
                      <a:pt x="1047" y="733"/>
                      <a:pt x="1528" y="691"/>
                      <a:pt x="2051" y="670"/>
                    </a:cubicBezTo>
                    <a:cubicBezTo>
                      <a:pt x="2575" y="649"/>
                      <a:pt x="3077" y="628"/>
                      <a:pt x="3474" y="566"/>
                    </a:cubicBezTo>
                    <a:cubicBezTo>
                      <a:pt x="3830" y="524"/>
                      <a:pt x="4102" y="482"/>
                      <a:pt x="4102" y="482"/>
                    </a:cubicBezTo>
                    <a:lnTo>
                      <a:pt x="4039"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2"/>
              <p:cNvSpPr/>
              <p:nvPr/>
            </p:nvSpPr>
            <p:spPr>
              <a:xfrm rot="7175099" flipH="1">
                <a:off x="4663577" y="3177232"/>
                <a:ext cx="332191" cy="381339"/>
              </a:xfrm>
              <a:custGeom>
                <a:avLst/>
                <a:gdLst/>
                <a:ahLst/>
                <a:cxnLst/>
                <a:rect l="l" t="t" r="r" b="b"/>
                <a:pathLst>
                  <a:path w="13288" h="15254" extrusionOk="0">
                    <a:moveTo>
                      <a:pt x="6905" y="0"/>
                    </a:moveTo>
                    <a:cubicBezTo>
                      <a:pt x="6905" y="0"/>
                      <a:pt x="6487" y="209"/>
                      <a:pt x="5880" y="544"/>
                    </a:cubicBezTo>
                    <a:cubicBezTo>
                      <a:pt x="5608" y="733"/>
                      <a:pt x="5211" y="879"/>
                      <a:pt x="4813" y="1067"/>
                    </a:cubicBezTo>
                    <a:cubicBezTo>
                      <a:pt x="4416" y="1277"/>
                      <a:pt x="3997" y="1444"/>
                      <a:pt x="3558" y="1611"/>
                    </a:cubicBezTo>
                    <a:cubicBezTo>
                      <a:pt x="2700" y="1988"/>
                      <a:pt x="1800" y="2260"/>
                      <a:pt x="1131" y="2490"/>
                    </a:cubicBezTo>
                    <a:cubicBezTo>
                      <a:pt x="817" y="2574"/>
                      <a:pt x="524" y="2657"/>
                      <a:pt x="315" y="2720"/>
                    </a:cubicBezTo>
                    <a:lnTo>
                      <a:pt x="1" y="2783"/>
                    </a:lnTo>
                    <a:lnTo>
                      <a:pt x="3244" y="15254"/>
                    </a:lnTo>
                    <a:cubicBezTo>
                      <a:pt x="3244" y="15254"/>
                      <a:pt x="3411" y="15191"/>
                      <a:pt x="3683" y="15107"/>
                    </a:cubicBezTo>
                    <a:cubicBezTo>
                      <a:pt x="3976" y="15044"/>
                      <a:pt x="4395" y="14940"/>
                      <a:pt x="4876" y="14772"/>
                    </a:cubicBezTo>
                    <a:cubicBezTo>
                      <a:pt x="5838" y="14479"/>
                      <a:pt x="7115" y="14061"/>
                      <a:pt x="8370" y="13538"/>
                    </a:cubicBezTo>
                    <a:cubicBezTo>
                      <a:pt x="8998" y="13287"/>
                      <a:pt x="9626" y="13057"/>
                      <a:pt x="10211" y="12764"/>
                    </a:cubicBezTo>
                    <a:cubicBezTo>
                      <a:pt x="10776" y="12492"/>
                      <a:pt x="11320" y="12261"/>
                      <a:pt x="11781" y="12010"/>
                    </a:cubicBezTo>
                    <a:cubicBezTo>
                      <a:pt x="12680" y="11508"/>
                      <a:pt x="13287" y="11194"/>
                      <a:pt x="13287" y="11194"/>
                    </a:cubicBezTo>
                    <a:lnTo>
                      <a:pt x="69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2"/>
              <p:cNvSpPr/>
              <p:nvPr/>
            </p:nvSpPr>
            <p:spPr>
              <a:xfrm rot="7175099" flipH="1">
                <a:off x="4724990" y="3404489"/>
                <a:ext cx="100447" cy="42399"/>
              </a:xfrm>
              <a:custGeom>
                <a:avLst/>
                <a:gdLst/>
                <a:ahLst/>
                <a:cxnLst/>
                <a:rect l="l" t="t" r="r" b="b"/>
                <a:pathLst>
                  <a:path w="4018" h="1696" extrusionOk="0">
                    <a:moveTo>
                      <a:pt x="3829" y="1"/>
                    </a:moveTo>
                    <a:cubicBezTo>
                      <a:pt x="3829" y="1"/>
                      <a:pt x="3599" y="84"/>
                      <a:pt x="3243" y="210"/>
                    </a:cubicBezTo>
                    <a:cubicBezTo>
                      <a:pt x="2867" y="315"/>
                      <a:pt x="2427" y="524"/>
                      <a:pt x="1925" y="649"/>
                    </a:cubicBezTo>
                    <a:cubicBezTo>
                      <a:pt x="963" y="984"/>
                      <a:pt x="0" y="1235"/>
                      <a:pt x="0" y="1235"/>
                    </a:cubicBezTo>
                    <a:lnTo>
                      <a:pt x="126" y="1696"/>
                    </a:lnTo>
                    <a:cubicBezTo>
                      <a:pt x="126" y="1696"/>
                      <a:pt x="1130" y="1444"/>
                      <a:pt x="2092" y="1131"/>
                    </a:cubicBezTo>
                    <a:cubicBezTo>
                      <a:pt x="2595" y="984"/>
                      <a:pt x="3055" y="817"/>
                      <a:pt x="3431" y="670"/>
                    </a:cubicBezTo>
                    <a:cubicBezTo>
                      <a:pt x="3787" y="545"/>
                      <a:pt x="4017" y="461"/>
                      <a:pt x="4017" y="461"/>
                    </a:cubicBezTo>
                    <a:lnTo>
                      <a:pt x="3829"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2"/>
              <p:cNvSpPr/>
              <p:nvPr/>
            </p:nvSpPr>
            <p:spPr>
              <a:xfrm rot="7175099" flipH="1">
                <a:off x="4826582" y="3056344"/>
                <a:ext cx="375589" cy="392339"/>
              </a:xfrm>
              <a:custGeom>
                <a:avLst/>
                <a:gdLst/>
                <a:ahLst/>
                <a:cxnLst/>
                <a:rect l="l" t="t" r="r" b="b"/>
                <a:pathLst>
                  <a:path w="15024" h="15694" extrusionOk="0">
                    <a:moveTo>
                      <a:pt x="5838" y="1"/>
                    </a:moveTo>
                    <a:lnTo>
                      <a:pt x="5022" y="796"/>
                    </a:lnTo>
                    <a:cubicBezTo>
                      <a:pt x="4771" y="1047"/>
                      <a:pt x="4457" y="1298"/>
                      <a:pt x="4143" y="1591"/>
                    </a:cubicBezTo>
                    <a:cubicBezTo>
                      <a:pt x="3829" y="1905"/>
                      <a:pt x="3453" y="2156"/>
                      <a:pt x="3097" y="2449"/>
                    </a:cubicBezTo>
                    <a:cubicBezTo>
                      <a:pt x="2909" y="2574"/>
                      <a:pt x="2720" y="2742"/>
                      <a:pt x="2532" y="2867"/>
                    </a:cubicBezTo>
                    <a:cubicBezTo>
                      <a:pt x="2365" y="3014"/>
                      <a:pt x="2176" y="3097"/>
                      <a:pt x="1988" y="3244"/>
                    </a:cubicBezTo>
                    <a:cubicBezTo>
                      <a:pt x="1632" y="3474"/>
                      <a:pt x="1319" y="3725"/>
                      <a:pt x="1005" y="3892"/>
                    </a:cubicBezTo>
                    <a:cubicBezTo>
                      <a:pt x="398" y="4269"/>
                      <a:pt x="0" y="4499"/>
                      <a:pt x="0" y="4499"/>
                    </a:cubicBezTo>
                    <a:lnTo>
                      <a:pt x="6361" y="15693"/>
                    </a:lnTo>
                    <a:cubicBezTo>
                      <a:pt x="6361" y="15693"/>
                      <a:pt x="6926" y="15317"/>
                      <a:pt x="7826" y="14794"/>
                    </a:cubicBezTo>
                    <a:cubicBezTo>
                      <a:pt x="8265" y="14543"/>
                      <a:pt x="8767" y="14208"/>
                      <a:pt x="9290" y="13831"/>
                    </a:cubicBezTo>
                    <a:cubicBezTo>
                      <a:pt x="9542" y="13643"/>
                      <a:pt x="9814" y="13434"/>
                      <a:pt x="10106" y="13266"/>
                    </a:cubicBezTo>
                    <a:cubicBezTo>
                      <a:pt x="10358" y="13057"/>
                      <a:pt x="10651" y="12848"/>
                      <a:pt x="10902" y="12638"/>
                    </a:cubicBezTo>
                    <a:cubicBezTo>
                      <a:pt x="12011" y="11822"/>
                      <a:pt x="12994" y="10881"/>
                      <a:pt x="13789" y="10190"/>
                    </a:cubicBezTo>
                    <a:cubicBezTo>
                      <a:pt x="14521" y="9500"/>
                      <a:pt x="15024" y="8998"/>
                      <a:pt x="15024" y="8998"/>
                    </a:cubicBezTo>
                    <a:lnTo>
                      <a:pt x="58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2"/>
              <p:cNvSpPr/>
              <p:nvPr/>
            </p:nvSpPr>
            <p:spPr>
              <a:xfrm rot="7175099" flipH="1">
                <a:off x="4917035" y="3261144"/>
                <a:ext cx="91022" cy="65423"/>
              </a:xfrm>
              <a:custGeom>
                <a:avLst/>
                <a:gdLst/>
                <a:ahLst/>
                <a:cxnLst/>
                <a:rect l="l" t="t" r="r" b="b"/>
                <a:pathLst>
                  <a:path w="3641" h="2617" extrusionOk="0">
                    <a:moveTo>
                      <a:pt x="3369" y="1"/>
                    </a:moveTo>
                    <a:cubicBezTo>
                      <a:pt x="3369" y="1"/>
                      <a:pt x="3327" y="22"/>
                      <a:pt x="3243" y="105"/>
                    </a:cubicBezTo>
                    <a:cubicBezTo>
                      <a:pt x="3160" y="147"/>
                      <a:pt x="3034" y="273"/>
                      <a:pt x="2867" y="377"/>
                    </a:cubicBezTo>
                    <a:cubicBezTo>
                      <a:pt x="2553" y="587"/>
                      <a:pt x="2134" y="859"/>
                      <a:pt x="1716" y="1151"/>
                    </a:cubicBezTo>
                    <a:cubicBezTo>
                      <a:pt x="1297" y="1444"/>
                      <a:pt x="858" y="1675"/>
                      <a:pt x="544" y="1884"/>
                    </a:cubicBezTo>
                    <a:cubicBezTo>
                      <a:pt x="209" y="2072"/>
                      <a:pt x="0" y="2198"/>
                      <a:pt x="0" y="2198"/>
                    </a:cubicBezTo>
                    <a:lnTo>
                      <a:pt x="230" y="2616"/>
                    </a:lnTo>
                    <a:cubicBezTo>
                      <a:pt x="230" y="2616"/>
                      <a:pt x="439" y="2491"/>
                      <a:pt x="774" y="2281"/>
                    </a:cubicBezTo>
                    <a:cubicBezTo>
                      <a:pt x="1130" y="2072"/>
                      <a:pt x="1569" y="1842"/>
                      <a:pt x="1988" y="1549"/>
                    </a:cubicBezTo>
                    <a:cubicBezTo>
                      <a:pt x="2406" y="1256"/>
                      <a:pt x="2825" y="963"/>
                      <a:pt x="3139" y="754"/>
                    </a:cubicBezTo>
                    <a:cubicBezTo>
                      <a:pt x="3285" y="649"/>
                      <a:pt x="3432" y="587"/>
                      <a:pt x="3494" y="503"/>
                    </a:cubicBezTo>
                    <a:cubicBezTo>
                      <a:pt x="3578" y="419"/>
                      <a:pt x="3641" y="398"/>
                      <a:pt x="3641" y="398"/>
                    </a:cubicBezTo>
                    <a:lnTo>
                      <a:pt x="3369"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2"/>
              <p:cNvSpPr/>
              <p:nvPr/>
            </p:nvSpPr>
            <p:spPr>
              <a:xfrm rot="7175099" flipH="1">
                <a:off x="5026577" y="3011295"/>
                <a:ext cx="392839" cy="375064"/>
              </a:xfrm>
              <a:custGeom>
                <a:avLst/>
                <a:gdLst/>
                <a:ahLst/>
                <a:cxnLst/>
                <a:rect l="l" t="t" r="r" b="b"/>
                <a:pathLst>
                  <a:path w="15714" h="15003" extrusionOk="0">
                    <a:moveTo>
                      <a:pt x="4436" y="0"/>
                    </a:moveTo>
                    <a:cubicBezTo>
                      <a:pt x="4436" y="0"/>
                      <a:pt x="4185" y="377"/>
                      <a:pt x="3829" y="1005"/>
                    </a:cubicBezTo>
                    <a:cubicBezTo>
                      <a:pt x="3808" y="1088"/>
                      <a:pt x="3746" y="1172"/>
                      <a:pt x="3704" y="1256"/>
                    </a:cubicBezTo>
                    <a:lnTo>
                      <a:pt x="3536" y="1486"/>
                    </a:lnTo>
                    <a:cubicBezTo>
                      <a:pt x="3411" y="1632"/>
                      <a:pt x="3306" y="1821"/>
                      <a:pt x="3181" y="2009"/>
                    </a:cubicBezTo>
                    <a:cubicBezTo>
                      <a:pt x="3076" y="2197"/>
                      <a:pt x="2930" y="2407"/>
                      <a:pt x="2804" y="2574"/>
                    </a:cubicBezTo>
                    <a:cubicBezTo>
                      <a:pt x="2762" y="2679"/>
                      <a:pt x="2679" y="2762"/>
                      <a:pt x="2616" y="2867"/>
                    </a:cubicBezTo>
                    <a:lnTo>
                      <a:pt x="2407" y="3160"/>
                    </a:lnTo>
                    <a:cubicBezTo>
                      <a:pt x="2135" y="3557"/>
                      <a:pt x="1842" y="3913"/>
                      <a:pt x="1570" y="4248"/>
                    </a:cubicBezTo>
                    <a:cubicBezTo>
                      <a:pt x="1298" y="4604"/>
                      <a:pt x="1026" y="4876"/>
                      <a:pt x="795" y="5148"/>
                    </a:cubicBezTo>
                    <a:cubicBezTo>
                      <a:pt x="586" y="5399"/>
                      <a:pt x="398" y="5650"/>
                      <a:pt x="251" y="5775"/>
                    </a:cubicBezTo>
                    <a:lnTo>
                      <a:pt x="0" y="6006"/>
                    </a:lnTo>
                    <a:lnTo>
                      <a:pt x="9207" y="15003"/>
                    </a:lnTo>
                    <a:lnTo>
                      <a:pt x="9562" y="14668"/>
                    </a:lnTo>
                    <a:cubicBezTo>
                      <a:pt x="9793" y="14459"/>
                      <a:pt x="10065" y="14145"/>
                      <a:pt x="10399" y="13747"/>
                    </a:cubicBezTo>
                    <a:cubicBezTo>
                      <a:pt x="10734" y="13350"/>
                      <a:pt x="11132" y="12910"/>
                      <a:pt x="11550" y="12408"/>
                    </a:cubicBezTo>
                    <a:cubicBezTo>
                      <a:pt x="11927" y="11885"/>
                      <a:pt x="12345" y="11362"/>
                      <a:pt x="12764" y="10818"/>
                    </a:cubicBezTo>
                    <a:lnTo>
                      <a:pt x="13098" y="10420"/>
                    </a:lnTo>
                    <a:cubicBezTo>
                      <a:pt x="13203" y="10295"/>
                      <a:pt x="13266" y="10148"/>
                      <a:pt x="13370" y="10002"/>
                    </a:cubicBezTo>
                    <a:cubicBezTo>
                      <a:pt x="13559" y="9730"/>
                      <a:pt x="13747" y="9458"/>
                      <a:pt x="13935" y="9207"/>
                    </a:cubicBezTo>
                    <a:cubicBezTo>
                      <a:pt x="14082" y="8935"/>
                      <a:pt x="14270" y="8684"/>
                      <a:pt x="14417" y="8433"/>
                    </a:cubicBezTo>
                    <a:cubicBezTo>
                      <a:pt x="14500" y="8307"/>
                      <a:pt x="14584" y="8182"/>
                      <a:pt x="14668" y="8077"/>
                    </a:cubicBezTo>
                    <a:cubicBezTo>
                      <a:pt x="14731" y="7951"/>
                      <a:pt x="14814" y="7847"/>
                      <a:pt x="14856" y="7742"/>
                    </a:cubicBezTo>
                    <a:cubicBezTo>
                      <a:pt x="15358" y="6842"/>
                      <a:pt x="15714" y="6278"/>
                      <a:pt x="15714" y="6278"/>
                    </a:cubicBezTo>
                    <a:lnTo>
                      <a:pt x="4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2"/>
              <p:cNvSpPr/>
              <p:nvPr/>
            </p:nvSpPr>
            <p:spPr>
              <a:xfrm rot="7175099" flipH="1">
                <a:off x="5139726" y="3177218"/>
                <a:ext cx="75848" cy="84748"/>
              </a:xfrm>
              <a:custGeom>
                <a:avLst/>
                <a:gdLst/>
                <a:ahLst/>
                <a:cxnLst/>
                <a:rect l="l" t="t" r="r" b="b"/>
                <a:pathLst>
                  <a:path w="3034" h="3390" extrusionOk="0">
                    <a:moveTo>
                      <a:pt x="2636" y="0"/>
                    </a:moveTo>
                    <a:cubicBezTo>
                      <a:pt x="2636" y="0"/>
                      <a:pt x="2490" y="209"/>
                      <a:pt x="2260" y="481"/>
                    </a:cubicBezTo>
                    <a:cubicBezTo>
                      <a:pt x="2155" y="649"/>
                      <a:pt x="2009" y="837"/>
                      <a:pt x="1862" y="1004"/>
                    </a:cubicBezTo>
                    <a:cubicBezTo>
                      <a:pt x="1695" y="1193"/>
                      <a:pt x="1527" y="1381"/>
                      <a:pt x="1360" y="1569"/>
                    </a:cubicBezTo>
                    <a:cubicBezTo>
                      <a:pt x="1025" y="1946"/>
                      <a:pt x="711" y="2323"/>
                      <a:pt x="439" y="2615"/>
                    </a:cubicBezTo>
                    <a:lnTo>
                      <a:pt x="0" y="3055"/>
                    </a:lnTo>
                    <a:lnTo>
                      <a:pt x="377" y="3390"/>
                    </a:lnTo>
                    <a:lnTo>
                      <a:pt x="816" y="2950"/>
                    </a:lnTo>
                    <a:cubicBezTo>
                      <a:pt x="1067" y="2657"/>
                      <a:pt x="1423" y="2302"/>
                      <a:pt x="1758" y="1904"/>
                    </a:cubicBezTo>
                    <a:cubicBezTo>
                      <a:pt x="1904" y="1695"/>
                      <a:pt x="2092" y="1507"/>
                      <a:pt x="2260" y="1318"/>
                    </a:cubicBezTo>
                    <a:cubicBezTo>
                      <a:pt x="2385" y="1151"/>
                      <a:pt x="2532" y="963"/>
                      <a:pt x="2636" y="795"/>
                    </a:cubicBezTo>
                    <a:cubicBezTo>
                      <a:pt x="2887" y="523"/>
                      <a:pt x="3034" y="314"/>
                      <a:pt x="3034" y="314"/>
                    </a:cubicBezTo>
                    <a:lnTo>
                      <a:pt x="2636"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2"/>
              <p:cNvSpPr/>
              <p:nvPr/>
            </p:nvSpPr>
            <p:spPr>
              <a:xfrm rot="7175099" flipH="1">
                <a:off x="5255107" y="3034417"/>
                <a:ext cx="383439" cy="336366"/>
              </a:xfrm>
              <a:custGeom>
                <a:avLst/>
                <a:gdLst/>
                <a:ahLst/>
                <a:cxnLst/>
                <a:rect l="l" t="t" r="r" b="b"/>
                <a:pathLst>
                  <a:path w="15338" h="13455" extrusionOk="0">
                    <a:moveTo>
                      <a:pt x="3035" y="1"/>
                    </a:moveTo>
                    <a:cubicBezTo>
                      <a:pt x="3035" y="1"/>
                      <a:pt x="2993" y="126"/>
                      <a:pt x="2930" y="336"/>
                    </a:cubicBezTo>
                    <a:cubicBezTo>
                      <a:pt x="2888" y="524"/>
                      <a:pt x="2784" y="838"/>
                      <a:pt x="2658" y="1173"/>
                    </a:cubicBezTo>
                    <a:cubicBezTo>
                      <a:pt x="2512" y="1528"/>
                      <a:pt x="2386" y="1926"/>
                      <a:pt x="2240" y="2365"/>
                    </a:cubicBezTo>
                    <a:cubicBezTo>
                      <a:pt x="2156" y="2574"/>
                      <a:pt x="2072" y="2825"/>
                      <a:pt x="1968" y="3035"/>
                    </a:cubicBezTo>
                    <a:cubicBezTo>
                      <a:pt x="1863" y="3265"/>
                      <a:pt x="1779" y="3474"/>
                      <a:pt x="1675" y="3704"/>
                    </a:cubicBezTo>
                    <a:cubicBezTo>
                      <a:pt x="1570" y="3934"/>
                      <a:pt x="1507" y="4186"/>
                      <a:pt x="1403" y="4395"/>
                    </a:cubicBezTo>
                    <a:cubicBezTo>
                      <a:pt x="1319" y="4604"/>
                      <a:pt x="1215" y="4813"/>
                      <a:pt x="1110" y="5022"/>
                    </a:cubicBezTo>
                    <a:cubicBezTo>
                      <a:pt x="901" y="5399"/>
                      <a:pt x="712" y="5797"/>
                      <a:pt x="566" y="6111"/>
                    </a:cubicBezTo>
                    <a:cubicBezTo>
                      <a:pt x="399" y="6445"/>
                      <a:pt x="273" y="6717"/>
                      <a:pt x="168" y="6906"/>
                    </a:cubicBezTo>
                    <a:cubicBezTo>
                      <a:pt x="64" y="7073"/>
                      <a:pt x="1" y="7178"/>
                      <a:pt x="1" y="7178"/>
                    </a:cubicBezTo>
                    <a:lnTo>
                      <a:pt x="11237" y="13455"/>
                    </a:lnTo>
                    <a:lnTo>
                      <a:pt x="11467" y="13078"/>
                    </a:lnTo>
                    <a:cubicBezTo>
                      <a:pt x="11614" y="12806"/>
                      <a:pt x="11781" y="12450"/>
                      <a:pt x="12011" y="11990"/>
                    </a:cubicBezTo>
                    <a:cubicBezTo>
                      <a:pt x="12241" y="11551"/>
                      <a:pt x="12492" y="11028"/>
                      <a:pt x="12764" y="10484"/>
                    </a:cubicBezTo>
                    <a:cubicBezTo>
                      <a:pt x="12911" y="10212"/>
                      <a:pt x="13036" y="9898"/>
                      <a:pt x="13162" y="9626"/>
                    </a:cubicBezTo>
                    <a:cubicBezTo>
                      <a:pt x="13287" y="9312"/>
                      <a:pt x="13434" y="9019"/>
                      <a:pt x="13559" y="8705"/>
                    </a:cubicBezTo>
                    <a:cubicBezTo>
                      <a:pt x="13664" y="8391"/>
                      <a:pt x="13790" y="8077"/>
                      <a:pt x="13915" y="7784"/>
                    </a:cubicBezTo>
                    <a:cubicBezTo>
                      <a:pt x="14062" y="7471"/>
                      <a:pt x="14166" y="7178"/>
                      <a:pt x="14271" y="6906"/>
                    </a:cubicBezTo>
                    <a:cubicBezTo>
                      <a:pt x="14480" y="6320"/>
                      <a:pt x="14647" y="5797"/>
                      <a:pt x="14815" y="5336"/>
                    </a:cubicBezTo>
                    <a:cubicBezTo>
                      <a:pt x="14961" y="4855"/>
                      <a:pt x="15108" y="4458"/>
                      <a:pt x="15212" y="4206"/>
                    </a:cubicBezTo>
                    <a:cubicBezTo>
                      <a:pt x="15275" y="3934"/>
                      <a:pt x="15338" y="3788"/>
                      <a:pt x="15338" y="3788"/>
                    </a:cubicBezTo>
                    <a:lnTo>
                      <a:pt x="3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2"/>
              <p:cNvSpPr/>
              <p:nvPr/>
            </p:nvSpPr>
            <p:spPr>
              <a:xfrm rot="7175099" flipH="1">
                <a:off x="5378302" y="3156716"/>
                <a:ext cx="55473" cy="95747"/>
              </a:xfrm>
              <a:custGeom>
                <a:avLst/>
                <a:gdLst/>
                <a:ahLst/>
                <a:cxnLst/>
                <a:rect l="l" t="t" r="r" b="b"/>
                <a:pathLst>
                  <a:path w="2219" h="3830" extrusionOk="0">
                    <a:moveTo>
                      <a:pt x="1779" y="1"/>
                    </a:moveTo>
                    <a:cubicBezTo>
                      <a:pt x="1779" y="1"/>
                      <a:pt x="1695" y="231"/>
                      <a:pt x="1549" y="566"/>
                    </a:cubicBezTo>
                    <a:cubicBezTo>
                      <a:pt x="1402" y="942"/>
                      <a:pt x="1151" y="1382"/>
                      <a:pt x="942" y="1821"/>
                    </a:cubicBezTo>
                    <a:cubicBezTo>
                      <a:pt x="712" y="2260"/>
                      <a:pt x="481" y="2721"/>
                      <a:pt x="314" y="3056"/>
                    </a:cubicBezTo>
                    <a:cubicBezTo>
                      <a:pt x="126" y="3390"/>
                      <a:pt x="0" y="3600"/>
                      <a:pt x="0" y="3600"/>
                    </a:cubicBezTo>
                    <a:lnTo>
                      <a:pt x="440" y="3830"/>
                    </a:lnTo>
                    <a:cubicBezTo>
                      <a:pt x="440" y="3830"/>
                      <a:pt x="586" y="3621"/>
                      <a:pt x="753" y="3286"/>
                    </a:cubicBezTo>
                    <a:cubicBezTo>
                      <a:pt x="942" y="2951"/>
                      <a:pt x="1151" y="2470"/>
                      <a:pt x="1381" y="2030"/>
                    </a:cubicBezTo>
                    <a:cubicBezTo>
                      <a:pt x="1590" y="1591"/>
                      <a:pt x="1821" y="1110"/>
                      <a:pt x="1988" y="775"/>
                    </a:cubicBezTo>
                    <a:cubicBezTo>
                      <a:pt x="2113" y="440"/>
                      <a:pt x="2218" y="210"/>
                      <a:pt x="2218" y="210"/>
                    </a:cubicBezTo>
                    <a:lnTo>
                      <a:pt x="1779"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2"/>
              <p:cNvSpPr/>
              <p:nvPr/>
            </p:nvSpPr>
            <p:spPr>
              <a:xfrm rot="7175099" flipH="1">
                <a:off x="5486608" y="3106311"/>
                <a:ext cx="362015" cy="293467"/>
              </a:xfrm>
              <a:custGeom>
                <a:avLst/>
                <a:gdLst/>
                <a:ahLst/>
                <a:cxnLst/>
                <a:rect l="l" t="t" r="r" b="b"/>
                <a:pathLst>
                  <a:path w="14481" h="11739" extrusionOk="0">
                    <a:moveTo>
                      <a:pt x="1738" y="1"/>
                    </a:moveTo>
                    <a:cubicBezTo>
                      <a:pt x="1738" y="1"/>
                      <a:pt x="1654" y="524"/>
                      <a:pt x="1528" y="1277"/>
                    </a:cubicBezTo>
                    <a:cubicBezTo>
                      <a:pt x="1382" y="2030"/>
                      <a:pt x="1235" y="3056"/>
                      <a:pt x="1005" y="4039"/>
                    </a:cubicBezTo>
                    <a:cubicBezTo>
                      <a:pt x="901" y="4541"/>
                      <a:pt x="796" y="5043"/>
                      <a:pt x="691" y="5504"/>
                    </a:cubicBezTo>
                    <a:cubicBezTo>
                      <a:pt x="587" y="5985"/>
                      <a:pt x="440" y="6403"/>
                      <a:pt x="336" y="6759"/>
                    </a:cubicBezTo>
                    <a:cubicBezTo>
                      <a:pt x="126" y="7491"/>
                      <a:pt x="1" y="7973"/>
                      <a:pt x="1" y="7973"/>
                    </a:cubicBezTo>
                    <a:lnTo>
                      <a:pt x="12304" y="11739"/>
                    </a:lnTo>
                    <a:cubicBezTo>
                      <a:pt x="12304" y="11739"/>
                      <a:pt x="12492" y="11132"/>
                      <a:pt x="12743" y="10191"/>
                    </a:cubicBezTo>
                    <a:cubicBezTo>
                      <a:pt x="12848" y="9730"/>
                      <a:pt x="13036" y="9165"/>
                      <a:pt x="13162" y="8600"/>
                    </a:cubicBezTo>
                    <a:cubicBezTo>
                      <a:pt x="13287" y="8015"/>
                      <a:pt x="13455" y="7387"/>
                      <a:pt x="13580" y="6759"/>
                    </a:cubicBezTo>
                    <a:cubicBezTo>
                      <a:pt x="13873" y="5504"/>
                      <a:pt x="14062" y="4290"/>
                      <a:pt x="14208" y="3349"/>
                    </a:cubicBezTo>
                    <a:lnTo>
                      <a:pt x="14480" y="1779"/>
                    </a:lnTo>
                    <a:lnTo>
                      <a:pt x="17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2"/>
              <p:cNvSpPr/>
              <p:nvPr/>
            </p:nvSpPr>
            <p:spPr>
              <a:xfrm rot="7175099" flipH="1">
                <a:off x="5613022" y="3190602"/>
                <a:ext cx="36624" cy="100972"/>
              </a:xfrm>
              <a:custGeom>
                <a:avLst/>
                <a:gdLst/>
                <a:ahLst/>
                <a:cxnLst/>
                <a:rect l="l" t="t" r="r" b="b"/>
                <a:pathLst>
                  <a:path w="1465" h="4039" extrusionOk="0">
                    <a:moveTo>
                      <a:pt x="1005" y="0"/>
                    </a:moveTo>
                    <a:cubicBezTo>
                      <a:pt x="1005" y="0"/>
                      <a:pt x="942" y="251"/>
                      <a:pt x="858" y="628"/>
                    </a:cubicBezTo>
                    <a:cubicBezTo>
                      <a:pt x="837" y="816"/>
                      <a:pt x="795" y="1026"/>
                      <a:pt x="733" y="1256"/>
                    </a:cubicBezTo>
                    <a:cubicBezTo>
                      <a:pt x="712" y="1465"/>
                      <a:pt x="607" y="1716"/>
                      <a:pt x="544" y="1946"/>
                    </a:cubicBezTo>
                    <a:cubicBezTo>
                      <a:pt x="272" y="2930"/>
                      <a:pt x="0" y="3892"/>
                      <a:pt x="0" y="3892"/>
                    </a:cubicBezTo>
                    <a:lnTo>
                      <a:pt x="461" y="4039"/>
                    </a:lnTo>
                    <a:cubicBezTo>
                      <a:pt x="461" y="4039"/>
                      <a:pt x="733" y="3076"/>
                      <a:pt x="1025" y="2093"/>
                    </a:cubicBezTo>
                    <a:cubicBezTo>
                      <a:pt x="1067" y="1821"/>
                      <a:pt x="1151" y="1591"/>
                      <a:pt x="1214" y="1360"/>
                    </a:cubicBezTo>
                    <a:cubicBezTo>
                      <a:pt x="1256" y="1109"/>
                      <a:pt x="1277" y="900"/>
                      <a:pt x="1339" y="733"/>
                    </a:cubicBezTo>
                    <a:cubicBezTo>
                      <a:pt x="1402" y="356"/>
                      <a:pt x="1465" y="105"/>
                      <a:pt x="1465" y="105"/>
                    </a:cubicBezTo>
                    <a:lnTo>
                      <a:pt x="1005"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4" name="Google Shape;1434;p52"/>
            <p:cNvGrpSpPr/>
            <p:nvPr/>
          </p:nvGrpSpPr>
          <p:grpSpPr>
            <a:xfrm rot="10800000">
              <a:off x="7239611" y="4157121"/>
              <a:ext cx="1431825" cy="462029"/>
              <a:chOff x="1190625" y="1436175"/>
              <a:chExt cx="1431825" cy="462029"/>
            </a:xfrm>
          </p:grpSpPr>
          <p:sp>
            <p:nvSpPr>
              <p:cNvPr id="1435" name="Google Shape;1435;p52"/>
              <p:cNvSpPr/>
              <p:nvPr/>
            </p:nvSpPr>
            <p:spPr>
              <a:xfrm>
                <a:off x="1204913" y="1436175"/>
                <a:ext cx="354609" cy="462029"/>
              </a:xfrm>
              <a:custGeom>
                <a:avLst/>
                <a:gdLst/>
                <a:ahLst/>
                <a:cxnLst/>
                <a:rect l="l" t="t" r="r" b="b"/>
                <a:pathLst>
                  <a:path w="9877" h="12869" extrusionOk="0">
                    <a:moveTo>
                      <a:pt x="0" y="1"/>
                    </a:moveTo>
                    <a:lnTo>
                      <a:pt x="0" y="12869"/>
                    </a:lnTo>
                    <a:lnTo>
                      <a:pt x="9876" y="12869"/>
                    </a:lnTo>
                    <a:lnTo>
                      <a:pt x="98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2"/>
              <p:cNvSpPr/>
              <p:nvPr/>
            </p:nvSpPr>
            <p:spPr>
              <a:xfrm>
                <a:off x="1190625" y="1658517"/>
                <a:ext cx="156284" cy="18095"/>
              </a:xfrm>
              <a:custGeom>
                <a:avLst/>
                <a:gdLst/>
                <a:ahLst/>
                <a:cxnLst/>
                <a:rect l="l" t="t" r="r" b="b"/>
                <a:pathLst>
                  <a:path w="4353" h="504" extrusionOk="0">
                    <a:moveTo>
                      <a:pt x="0" y="1"/>
                    </a:moveTo>
                    <a:lnTo>
                      <a:pt x="0" y="503"/>
                    </a:lnTo>
                    <a:lnTo>
                      <a:pt x="4352" y="503"/>
                    </a:lnTo>
                    <a:lnTo>
                      <a:pt x="4352"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2"/>
              <p:cNvSpPr/>
              <p:nvPr/>
            </p:nvSpPr>
            <p:spPr>
              <a:xfrm>
                <a:off x="1558719" y="1436175"/>
                <a:ext cx="354609" cy="462029"/>
              </a:xfrm>
              <a:custGeom>
                <a:avLst/>
                <a:gdLst/>
                <a:ahLst/>
                <a:cxnLst/>
                <a:rect l="l" t="t" r="r" b="b"/>
                <a:pathLst>
                  <a:path w="9877" h="12869" extrusionOk="0">
                    <a:moveTo>
                      <a:pt x="0" y="1"/>
                    </a:moveTo>
                    <a:lnTo>
                      <a:pt x="0" y="12869"/>
                    </a:lnTo>
                    <a:lnTo>
                      <a:pt x="9876" y="12869"/>
                    </a:lnTo>
                    <a:lnTo>
                      <a:pt x="98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2"/>
              <p:cNvSpPr/>
              <p:nvPr/>
            </p:nvSpPr>
            <p:spPr>
              <a:xfrm>
                <a:off x="1544432" y="1658517"/>
                <a:ext cx="157038" cy="18095"/>
              </a:xfrm>
              <a:custGeom>
                <a:avLst/>
                <a:gdLst/>
                <a:ahLst/>
                <a:cxnLst/>
                <a:rect l="l" t="t" r="r" b="b"/>
                <a:pathLst>
                  <a:path w="4374" h="504" extrusionOk="0">
                    <a:moveTo>
                      <a:pt x="0" y="1"/>
                    </a:moveTo>
                    <a:lnTo>
                      <a:pt x="0" y="503"/>
                    </a:lnTo>
                    <a:lnTo>
                      <a:pt x="4373" y="503"/>
                    </a:lnTo>
                    <a:lnTo>
                      <a:pt x="4373"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2"/>
              <p:cNvSpPr/>
              <p:nvPr/>
            </p:nvSpPr>
            <p:spPr>
              <a:xfrm>
                <a:off x="1913280" y="1436175"/>
                <a:ext cx="355363" cy="462029"/>
              </a:xfrm>
              <a:custGeom>
                <a:avLst/>
                <a:gdLst/>
                <a:ahLst/>
                <a:cxnLst/>
                <a:rect l="l" t="t" r="r" b="b"/>
                <a:pathLst>
                  <a:path w="9898" h="12869" extrusionOk="0">
                    <a:moveTo>
                      <a:pt x="0" y="1"/>
                    </a:moveTo>
                    <a:lnTo>
                      <a:pt x="0" y="12869"/>
                    </a:lnTo>
                    <a:lnTo>
                      <a:pt x="9897" y="12869"/>
                    </a:lnTo>
                    <a:lnTo>
                      <a:pt x="98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2"/>
              <p:cNvSpPr/>
              <p:nvPr/>
            </p:nvSpPr>
            <p:spPr>
              <a:xfrm>
                <a:off x="1898993" y="1658517"/>
                <a:ext cx="157038" cy="18095"/>
              </a:xfrm>
              <a:custGeom>
                <a:avLst/>
                <a:gdLst/>
                <a:ahLst/>
                <a:cxnLst/>
                <a:rect l="l" t="t" r="r" b="b"/>
                <a:pathLst>
                  <a:path w="4374" h="504" extrusionOk="0">
                    <a:moveTo>
                      <a:pt x="0" y="1"/>
                    </a:moveTo>
                    <a:lnTo>
                      <a:pt x="0" y="503"/>
                    </a:lnTo>
                    <a:lnTo>
                      <a:pt x="4373" y="503"/>
                    </a:lnTo>
                    <a:lnTo>
                      <a:pt x="4373"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2"/>
              <p:cNvSpPr/>
              <p:nvPr/>
            </p:nvSpPr>
            <p:spPr>
              <a:xfrm>
                <a:off x="2267841" y="1436175"/>
                <a:ext cx="354609" cy="462029"/>
              </a:xfrm>
              <a:custGeom>
                <a:avLst/>
                <a:gdLst/>
                <a:ahLst/>
                <a:cxnLst/>
                <a:rect l="l" t="t" r="r" b="b"/>
                <a:pathLst>
                  <a:path w="9877" h="12869" extrusionOk="0">
                    <a:moveTo>
                      <a:pt x="0" y="1"/>
                    </a:moveTo>
                    <a:lnTo>
                      <a:pt x="0" y="12869"/>
                    </a:lnTo>
                    <a:lnTo>
                      <a:pt x="9876" y="12869"/>
                    </a:lnTo>
                    <a:lnTo>
                      <a:pt x="98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2"/>
              <p:cNvSpPr/>
              <p:nvPr/>
            </p:nvSpPr>
            <p:spPr>
              <a:xfrm>
                <a:off x="2253553" y="1658517"/>
                <a:ext cx="156284" cy="18095"/>
              </a:xfrm>
              <a:custGeom>
                <a:avLst/>
                <a:gdLst/>
                <a:ahLst/>
                <a:cxnLst/>
                <a:rect l="l" t="t" r="r" b="b"/>
                <a:pathLst>
                  <a:path w="4353" h="504" extrusionOk="0">
                    <a:moveTo>
                      <a:pt x="0" y="1"/>
                    </a:moveTo>
                    <a:lnTo>
                      <a:pt x="0" y="503"/>
                    </a:lnTo>
                    <a:lnTo>
                      <a:pt x="4352" y="503"/>
                    </a:lnTo>
                    <a:lnTo>
                      <a:pt x="4352"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3" name="Google Shape;1443;p52"/>
            <p:cNvGrpSpPr/>
            <p:nvPr/>
          </p:nvGrpSpPr>
          <p:grpSpPr>
            <a:xfrm rot="10800000">
              <a:off x="8652373" y="4157121"/>
              <a:ext cx="1436587" cy="462029"/>
              <a:chOff x="1190625" y="1436175"/>
              <a:chExt cx="1436587" cy="462029"/>
            </a:xfrm>
          </p:grpSpPr>
          <p:sp>
            <p:nvSpPr>
              <p:cNvPr id="1444" name="Google Shape;1444;p52"/>
              <p:cNvSpPr/>
              <p:nvPr/>
            </p:nvSpPr>
            <p:spPr>
              <a:xfrm>
                <a:off x="1228725" y="1436175"/>
                <a:ext cx="354609" cy="462029"/>
              </a:xfrm>
              <a:custGeom>
                <a:avLst/>
                <a:gdLst/>
                <a:ahLst/>
                <a:cxnLst/>
                <a:rect l="l" t="t" r="r" b="b"/>
                <a:pathLst>
                  <a:path w="9877" h="12869" extrusionOk="0">
                    <a:moveTo>
                      <a:pt x="0" y="1"/>
                    </a:moveTo>
                    <a:lnTo>
                      <a:pt x="0" y="12869"/>
                    </a:lnTo>
                    <a:lnTo>
                      <a:pt x="9876" y="12869"/>
                    </a:lnTo>
                    <a:lnTo>
                      <a:pt x="98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2"/>
              <p:cNvSpPr/>
              <p:nvPr/>
            </p:nvSpPr>
            <p:spPr>
              <a:xfrm>
                <a:off x="1190625" y="1658517"/>
                <a:ext cx="156284" cy="18095"/>
              </a:xfrm>
              <a:custGeom>
                <a:avLst/>
                <a:gdLst/>
                <a:ahLst/>
                <a:cxnLst/>
                <a:rect l="l" t="t" r="r" b="b"/>
                <a:pathLst>
                  <a:path w="4353" h="504" extrusionOk="0">
                    <a:moveTo>
                      <a:pt x="0" y="1"/>
                    </a:moveTo>
                    <a:lnTo>
                      <a:pt x="0" y="503"/>
                    </a:lnTo>
                    <a:lnTo>
                      <a:pt x="4352" y="503"/>
                    </a:lnTo>
                    <a:lnTo>
                      <a:pt x="4352"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2"/>
              <p:cNvSpPr/>
              <p:nvPr/>
            </p:nvSpPr>
            <p:spPr>
              <a:xfrm>
                <a:off x="1573007" y="1436175"/>
                <a:ext cx="354609" cy="462029"/>
              </a:xfrm>
              <a:custGeom>
                <a:avLst/>
                <a:gdLst/>
                <a:ahLst/>
                <a:cxnLst/>
                <a:rect l="l" t="t" r="r" b="b"/>
                <a:pathLst>
                  <a:path w="9877" h="12869" extrusionOk="0">
                    <a:moveTo>
                      <a:pt x="0" y="1"/>
                    </a:moveTo>
                    <a:lnTo>
                      <a:pt x="0" y="12869"/>
                    </a:lnTo>
                    <a:lnTo>
                      <a:pt x="9876" y="12869"/>
                    </a:lnTo>
                    <a:lnTo>
                      <a:pt x="98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2"/>
              <p:cNvSpPr/>
              <p:nvPr/>
            </p:nvSpPr>
            <p:spPr>
              <a:xfrm>
                <a:off x="1544432" y="1658517"/>
                <a:ext cx="157038" cy="18095"/>
              </a:xfrm>
              <a:custGeom>
                <a:avLst/>
                <a:gdLst/>
                <a:ahLst/>
                <a:cxnLst/>
                <a:rect l="l" t="t" r="r" b="b"/>
                <a:pathLst>
                  <a:path w="4374" h="504" extrusionOk="0">
                    <a:moveTo>
                      <a:pt x="0" y="1"/>
                    </a:moveTo>
                    <a:lnTo>
                      <a:pt x="0" y="503"/>
                    </a:lnTo>
                    <a:lnTo>
                      <a:pt x="4373" y="503"/>
                    </a:lnTo>
                    <a:lnTo>
                      <a:pt x="4373"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2"/>
              <p:cNvSpPr/>
              <p:nvPr/>
            </p:nvSpPr>
            <p:spPr>
              <a:xfrm>
                <a:off x="1918043" y="1436175"/>
                <a:ext cx="355363" cy="462029"/>
              </a:xfrm>
              <a:custGeom>
                <a:avLst/>
                <a:gdLst/>
                <a:ahLst/>
                <a:cxnLst/>
                <a:rect l="l" t="t" r="r" b="b"/>
                <a:pathLst>
                  <a:path w="9898" h="12869" extrusionOk="0">
                    <a:moveTo>
                      <a:pt x="0" y="1"/>
                    </a:moveTo>
                    <a:lnTo>
                      <a:pt x="0" y="12869"/>
                    </a:lnTo>
                    <a:lnTo>
                      <a:pt x="9897" y="12869"/>
                    </a:lnTo>
                    <a:lnTo>
                      <a:pt x="98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2"/>
              <p:cNvSpPr/>
              <p:nvPr/>
            </p:nvSpPr>
            <p:spPr>
              <a:xfrm>
                <a:off x="1898993" y="1658517"/>
                <a:ext cx="157038" cy="18095"/>
              </a:xfrm>
              <a:custGeom>
                <a:avLst/>
                <a:gdLst/>
                <a:ahLst/>
                <a:cxnLst/>
                <a:rect l="l" t="t" r="r" b="b"/>
                <a:pathLst>
                  <a:path w="4374" h="504" extrusionOk="0">
                    <a:moveTo>
                      <a:pt x="0" y="1"/>
                    </a:moveTo>
                    <a:lnTo>
                      <a:pt x="0" y="503"/>
                    </a:lnTo>
                    <a:lnTo>
                      <a:pt x="4373" y="503"/>
                    </a:lnTo>
                    <a:lnTo>
                      <a:pt x="4373"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2"/>
              <p:cNvSpPr/>
              <p:nvPr/>
            </p:nvSpPr>
            <p:spPr>
              <a:xfrm>
                <a:off x="2272603" y="1436175"/>
                <a:ext cx="354609" cy="462029"/>
              </a:xfrm>
              <a:custGeom>
                <a:avLst/>
                <a:gdLst/>
                <a:ahLst/>
                <a:cxnLst/>
                <a:rect l="l" t="t" r="r" b="b"/>
                <a:pathLst>
                  <a:path w="9877" h="12869" extrusionOk="0">
                    <a:moveTo>
                      <a:pt x="0" y="1"/>
                    </a:moveTo>
                    <a:lnTo>
                      <a:pt x="0" y="12869"/>
                    </a:lnTo>
                    <a:lnTo>
                      <a:pt x="9876" y="12869"/>
                    </a:lnTo>
                    <a:lnTo>
                      <a:pt x="98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2"/>
              <p:cNvSpPr/>
              <p:nvPr/>
            </p:nvSpPr>
            <p:spPr>
              <a:xfrm>
                <a:off x="2253553" y="1658517"/>
                <a:ext cx="156284" cy="18095"/>
              </a:xfrm>
              <a:custGeom>
                <a:avLst/>
                <a:gdLst/>
                <a:ahLst/>
                <a:cxnLst/>
                <a:rect l="l" t="t" r="r" b="b"/>
                <a:pathLst>
                  <a:path w="4353" h="504" extrusionOk="0">
                    <a:moveTo>
                      <a:pt x="0" y="1"/>
                    </a:moveTo>
                    <a:lnTo>
                      <a:pt x="0" y="503"/>
                    </a:lnTo>
                    <a:lnTo>
                      <a:pt x="4352" y="503"/>
                    </a:lnTo>
                    <a:lnTo>
                      <a:pt x="4352"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3" descr="Chart&#10;&#10;Description automatically generated">
            <a:extLst>
              <a:ext uri="{FF2B5EF4-FFF2-40B4-BE49-F238E27FC236}">
                <a16:creationId xmlns:a16="http://schemas.microsoft.com/office/drawing/2014/main" id="{76EF77BD-A505-1F5C-4691-E103139094F1}"/>
              </a:ext>
            </a:extLst>
          </p:cNvPr>
          <p:cNvPicPr>
            <a:picLocks noChangeAspect="1"/>
          </p:cNvPicPr>
          <p:nvPr/>
        </p:nvPicPr>
        <p:blipFill>
          <a:blip r:embed="rId3"/>
          <a:stretch>
            <a:fillRect/>
          </a:stretch>
        </p:blipFill>
        <p:spPr>
          <a:xfrm>
            <a:off x="715040" y="1041601"/>
            <a:ext cx="6584211" cy="3671670"/>
          </a:xfrm>
          <a:prstGeom prst="rect">
            <a:avLst/>
          </a:prstGeom>
        </p:spPr>
      </p:pic>
      <p:sp>
        <p:nvSpPr>
          <p:cNvPr id="5" name="Title 4">
            <a:extLst>
              <a:ext uri="{FF2B5EF4-FFF2-40B4-BE49-F238E27FC236}">
                <a16:creationId xmlns:a16="http://schemas.microsoft.com/office/drawing/2014/main" id="{95F88373-55F5-7F3F-6EDF-DA2FB0DEA8A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61143008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grpSp>
        <p:nvGrpSpPr>
          <p:cNvPr id="949" name="Google Shape;949;p47"/>
          <p:cNvGrpSpPr/>
          <p:nvPr/>
        </p:nvGrpSpPr>
        <p:grpSpPr>
          <a:xfrm>
            <a:off x="1495459" y="1413396"/>
            <a:ext cx="1104972" cy="650715"/>
            <a:chOff x="1506675" y="1426838"/>
            <a:chExt cx="1097400" cy="644400"/>
          </a:xfrm>
        </p:grpSpPr>
        <p:sp>
          <p:nvSpPr>
            <p:cNvPr id="950" name="Google Shape;950;p47"/>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flipH="1">
              <a:off x="1508775" y="1426838"/>
              <a:ext cx="1093200" cy="644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2" name="Google Shape;952;p47"/>
          <p:cNvGrpSpPr/>
          <p:nvPr/>
        </p:nvGrpSpPr>
        <p:grpSpPr>
          <a:xfrm>
            <a:off x="5069171" y="1413396"/>
            <a:ext cx="1104972" cy="650715"/>
            <a:chOff x="1506675" y="1426838"/>
            <a:chExt cx="1097400" cy="644400"/>
          </a:xfrm>
        </p:grpSpPr>
        <p:sp>
          <p:nvSpPr>
            <p:cNvPr id="953" name="Google Shape;953;p47"/>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flipH="1">
              <a:off x="1508775" y="1426838"/>
              <a:ext cx="1093200" cy="644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47"/>
          <p:cNvGrpSpPr/>
          <p:nvPr/>
        </p:nvGrpSpPr>
        <p:grpSpPr>
          <a:xfrm>
            <a:off x="5069171" y="3101203"/>
            <a:ext cx="1104972" cy="650715"/>
            <a:chOff x="1506675" y="1426838"/>
            <a:chExt cx="1097400" cy="644400"/>
          </a:xfrm>
        </p:grpSpPr>
        <p:sp>
          <p:nvSpPr>
            <p:cNvPr id="956" name="Google Shape;956;p47"/>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7"/>
            <p:cNvSpPr/>
            <p:nvPr/>
          </p:nvSpPr>
          <p:spPr>
            <a:xfrm flipH="1">
              <a:off x="1508775" y="1426838"/>
              <a:ext cx="1093200" cy="644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47"/>
          <p:cNvGrpSpPr/>
          <p:nvPr/>
        </p:nvGrpSpPr>
        <p:grpSpPr>
          <a:xfrm>
            <a:off x="1495459" y="3101203"/>
            <a:ext cx="1104972" cy="650715"/>
            <a:chOff x="1506675" y="1426838"/>
            <a:chExt cx="1097400" cy="644400"/>
          </a:xfrm>
        </p:grpSpPr>
        <p:sp>
          <p:nvSpPr>
            <p:cNvPr id="959" name="Google Shape;959;p47"/>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7"/>
            <p:cNvSpPr/>
            <p:nvPr/>
          </p:nvSpPr>
          <p:spPr>
            <a:xfrm flipH="1">
              <a:off x="1508775" y="1426838"/>
              <a:ext cx="1093200" cy="644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1" name="Google Shape;961;p47"/>
          <p:cNvSpPr txBox="1">
            <a:spLocks noGrp="1"/>
          </p:cNvSpPr>
          <p:nvPr>
            <p:ph type="title" idx="15"/>
          </p:nvPr>
        </p:nvSpPr>
        <p:spPr>
          <a:xfrm>
            <a:off x="713225" y="389177"/>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a:t>Table of Contents</a:t>
            </a:r>
          </a:p>
        </p:txBody>
      </p:sp>
      <p:sp>
        <p:nvSpPr>
          <p:cNvPr id="962" name="Google Shape;962;p47">
            <a:hlinkClick r:id="rId3" action="ppaction://hlinksldjump"/>
          </p:cNvPr>
          <p:cNvSpPr txBox="1">
            <a:spLocks noGrp="1"/>
          </p:cNvSpPr>
          <p:nvPr>
            <p:ph type="subTitle" idx="1"/>
          </p:nvPr>
        </p:nvSpPr>
        <p:spPr>
          <a:xfrm>
            <a:off x="6277158" y="1440729"/>
            <a:ext cx="1417200" cy="638700"/>
          </a:xfrm>
          <a:prstGeom prst="rect">
            <a:avLst/>
          </a:prstGeom>
        </p:spPr>
        <p:txBody>
          <a:bodyPr spcFirstLastPara="1" wrap="square" lIns="91425" tIns="91425" rIns="91425" bIns="91425" anchor="ctr" anchorCtr="0">
            <a:noAutofit/>
          </a:bodyPr>
          <a:lstStyle/>
          <a:p>
            <a:pPr marL="0" indent="0"/>
            <a:r>
              <a:rPr lang="en" b="1"/>
              <a:t>Central Question</a:t>
            </a:r>
          </a:p>
        </p:txBody>
      </p:sp>
      <p:sp>
        <p:nvSpPr>
          <p:cNvPr id="963" name="Google Shape;963;p47">
            <a:hlinkClick r:id="rId4" action="ppaction://hlinksldjump"/>
          </p:cNvPr>
          <p:cNvSpPr txBox="1">
            <a:spLocks noGrp="1"/>
          </p:cNvSpPr>
          <p:nvPr>
            <p:ph type="subTitle" idx="2"/>
          </p:nvPr>
        </p:nvSpPr>
        <p:spPr>
          <a:xfrm>
            <a:off x="2604765" y="1419405"/>
            <a:ext cx="1417200" cy="638700"/>
          </a:xfrm>
          <a:prstGeom prst="rect">
            <a:avLst/>
          </a:prstGeom>
        </p:spPr>
        <p:txBody>
          <a:bodyPr spcFirstLastPara="1" wrap="square" lIns="91425" tIns="91425" rIns="91425" bIns="91425" anchor="ctr" anchorCtr="0">
            <a:noAutofit/>
          </a:bodyPr>
          <a:lstStyle/>
          <a:p>
            <a:pPr marL="0" indent="0"/>
            <a:r>
              <a:rPr lang="en" b="1"/>
              <a:t>The Data</a:t>
            </a:r>
          </a:p>
        </p:txBody>
      </p:sp>
      <p:sp>
        <p:nvSpPr>
          <p:cNvPr id="964" name="Google Shape;964;p47"/>
          <p:cNvSpPr txBox="1">
            <a:spLocks noGrp="1"/>
          </p:cNvSpPr>
          <p:nvPr>
            <p:ph type="subTitle" idx="3"/>
          </p:nvPr>
        </p:nvSpPr>
        <p:spPr>
          <a:xfrm>
            <a:off x="4984521" y="2082239"/>
            <a:ext cx="2587800" cy="638700"/>
          </a:xfrm>
          <a:prstGeom prst="rect">
            <a:avLst/>
          </a:prstGeom>
        </p:spPr>
        <p:txBody>
          <a:bodyPr spcFirstLastPara="1" wrap="square" lIns="91425" tIns="91425" rIns="91425" bIns="91425" anchor="t" anchorCtr="0">
            <a:noAutofit/>
          </a:bodyPr>
          <a:lstStyle/>
          <a:p>
            <a:pPr marL="0" indent="0"/>
            <a:r>
              <a:rPr lang="en"/>
              <a:t>What we hoped to find from the raw data</a:t>
            </a:r>
          </a:p>
        </p:txBody>
      </p:sp>
      <p:sp>
        <p:nvSpPr>
          <p:cNvPr id="965" name="Google Shape;965;p47"/>
          <p:cNvSpPr txBox="1">
            <a:spLocks noGrp="1"/>
          </p:cNvSpPr>
          <p:nvPr>
            <p:ph type="subTitle" idx="4"/>
          </p:nvPr>
        </p:nvSpPr>
        <p:spPr>
          <a:xfrm>
            <a:off x="1429783" y="2067772"/>
            <a:ext cx="2587800" cy="638700"/>
          </a:xfrm>
          <a:prstGeom prst="rect">
            <a:avLst/>
          </a:prstGeom>
        </p:spPr>
        <p:txBody>
          <a:bodyPr spcFirstLastPara="1" wrap="square" lIns="91425" tIns="91425" rIns="91425" bIns="91425" anchor="t" anchorCtr="0">
            <a:noAutofit/>
          </a:bodyPr>
          <a:lstStyle/>
          <a:p>
            <a:pPr marL="0" indent="0"/>
            <a:r>
              <a:rPr lang="en"/>
              <a:t>Looking into the initial</a:t>
            </a:r>
          </a:p>
          <a:p>
            <a:pPr marL="0" indent="0"/>
            <a:r>
              <a:rPr lang="en"/>
              <a:t>dataset</a:t>
            </a:r>
          </a:p>
        </p:txBody>
      </p:sp>
      <p:sp>
        <p:nvSpPr>
          <p:cNvPr id="966" name="Google Shape;966;p47">
            <a:hlinkClick r:id="rId5" action="ppaction://hlinksldjump"/>
          </p:cNvPr>
          <p:cNvSpPr txBox="1">
            <a:spLocks noGrp="1"/>
          </p:cNvSpPr>
          <p:nvPr>
            <p:ph type="subTitle" idx="5"/>
          </p:nvPr>
        </p:nvSpPr>
        <p:spPr>
          <a:xfrm>
            <a:off x="2671996" y="3107210"/>
            <a:ext cx="1417200" cy="638700"/>
          </a:xfrm>
          <a:prstGeom prst="rect">
            <a:avLst/>
          </a:prstGeom>
        </p:spPr>
        <p:txBody>
          <a:bodyPr spcFirstLastPara="1" wrap="square" lIns="91425" tIns="91425" rIns="91425" bIns="91425" anchor="ctr" anchorCtr="0">
            <a:noAutofit/>
          </a:bodyPr>
          <a:lstStyle/>
          <a:p>
            <a:pPr marL="0" indent="0"/>
            <a:r>
              <a:rPr lang="en-US" b="1"/>
              <a:t>Analysis</a:t>
            </a:r>
          </a:p>
        </p:txBody>
      </p:sp>
      <p:sp>
        <p:nvSpPr>
          <p:cNvPr id="967" name="Google Shape;967;p47"/>
          <p:cNvSpPr txBox="1">
            <a:spLocks noGrp="1"/>
          </p:cNvSpPr>
          <p:nvPr>
            <p:ph type="subTitle" idx="6"/>
          </p:nvPr>
        </p:nvSpPr>
        <p:spPr>
          <a:xfrm>
            <a:off x="5023392" y="3749040"/>
            <a:ext cx="2587800" cy="638700"/>
          </a:xfrm>
          <a:prstGeom prst="rect">
            <a:avLst/>
          </a:prstGeom>
        </p:spPr>
        <p:txBody>
          <a:bodyPr spcFirstLastPara="1" wrap="square" lIns="91425" tIns="91425" rIns="91425" bIns="91425" anchor="ctr" anchorCtr="0">
            <a:noAutofit/>
          </a:bodyPr>
          <a:lstStyle/>
          <a:p>
            <a:pPr marL="0" indent="0"/>
            <a:r>
              <a:rPr lang="en-US" sz="1400">
                <a:solidFill>
                  <a:srgbClr val="FFFFFF"/>
                </a:solidFill>
                <a:latin typeface="Ubuntu"/>
              </a:rPr>
              <a:t>What trends we noticed from visuals and the conclusions from analysis</a:t>
            </a:r>
            <a:endParaRPr lang="en"/>
          </a:p>
        </p:txBody>
      </p:sp>
      <p:sp>
        <p:nvSpPr>
          <p:cNvPr id="968" name="Google Shape;968;p47"/>
          <p:cNvSpPr txBox="1">
            <a:spLocks noGrp="1"/>
          </p:cNvSpPr>
          <p:nvPr>
            <p:ph type="subTitle" idx="7"/>
          </p:nvPr>
        </p:nvSpPr>
        <p:spPr>
          <a:xfrm>
            <a:off x="1429783" y="3749040"/>
            <a:ext cx="2587800" cy="638700"/>
          </a:xfrm>
          <a:prstGeom prst="rect">
            <a:avLst/>
          </a:prstGeom>
        </p:spPr>
        <p:txBody>
          <a:bodyPr spcFirstLastPara="1" wrap="square" lIns="91425" tIns="91425" rIns="91425" bIns="91425" anchor="ctr" anchorCtr="0">
            <a:noAutofit/>
          </a:bodyPr>
          <a:lstStyle/>
          <a:p>
            <a:pPr marL="0" indent="0"/>
            <a:r>
              <a:rPr lang="en"/>
              <a:t>Analysis and exploration </a:t>
            </a:r>
            <a:br>
              <a:rPr lang="en"/>
            </a:br>
            <a:r>
              <a:rPr lang="en"/>
              <a:t>of data</a:t>
            </a:r>
          </a:p>
        </p:txBody>
      </p:sp>
      <p:sp>
        <p:nvSpPr>
          <p:cNvPr id="969" name="Google Shape;969;p47">
            <a:hlinkClick r:id="" action="ppaction://noaction"/>
          </p:cNvPr>
          <p:cNvSpPr txBox="1">
            <a:spLocks noGrp="1"/>
          </p:cNvSpPr>
          <p:nvPr>
            <p:ph type="subTitle" idx="8"/>
          </p:nvPr>
        </p:nvSpPr>
        <p:spPr>
          <a:xfrm>
            <a:off x="6244953" y="3107210"/>
            <a:ext cx="1417200" cy="63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Visuals</a:t>
            </a:r>
          </a:p>
        </p:txBody>
      </p:sp>
      <p:sp>
        <p:nvSpPr>
          <p:cNvPr id="970" name="Google Shape;970;p47">
            <a:hlinkClick r:id="rId3" action="ppaction://hlinksldjump"/>
          </p:cNvPr>
          <p:cNvSpPr txBox="1">
            <a:spLocks noGrp="1"/>
          </p:cNvSpPr>
          <p:nvPr>
            <p:ph type="title"/>
          </p:nvPr>
        </p:nvSpPr>
        <p:spPr>
          <a:xfrm>
            <a:off x="1495488" y="1419400"/>
            <a:ext cx="1104900" cy="6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uFill>
                  <a:noFill/>
                </a:uFill>
                <a:hlinkClick r:id="rId3" action="ppaction://hlinksldjump"/>
              </a:rPr>
              <a:t>01</a:t>
            </a:r>
            <a:endParaRPr/>
          </a:p>
        </p:txBody>
      </p:sp>
      <p:sp>
        <p:nvSpPr>
          <p:cNvPr id="971" name="Google Shape;971;p47">
            <a:hlinkClick r:id="rId5" action="ppaction://hlinksldjump"/>
          </p:cNvPr>
          <p:cNvSpPr txBox="1">
            <a:spLocks noGrp="1"/>
          </p:cNvSpPr>
          <p:nvPr>
            <p:ph type="title" idx="9"/>
          </p:nvPr>
        </p:nvSpPr>
        <p:spPr>
          <a:xfrm>
            <a:off x="1495488" y="3107200"/>
            <a:ext cx="1104900" cy="6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bg1"/>
                </a:solidFill>
              </a:rPr>
              <a:t>03</a:t>
            </a:r>
            <a:endParaRPr>
              <a:solidFill>
                <a:schemeClr val="bg1"/>
              </a:solidFill>
            </a:endParaRPr>
          </a:p>
        </p:txBody>
      </p:sp>
      <p:sp>
        <p:nvSpPr>
          <p:cNvPr id="972" name="Google Shape;972;p47">
            <a:hlinkClick r:id="rId4" action="ppaction://hlinksldjump"/>
          </p:cNvPr>
          <p:cNvSpPr txBox="1">
            <a:spLocks noGrp="1"/>
          </p:cNvSpPr>
          <p:nvPr>
            <p:ph type="title" idx="13"/>
          </p:nvPr>
        </p:nvSpPr>
        <p:spPr>
          <a:xfrm>
            <a:off x="5069200" y="1419400"/>
            <a:ext cx="1104900" cy="6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bg1"/>
                </a:solidFill>
              </a:rPr>
              <a:t>02</a:t>
            </a:r>
            <a:endParaRPr lang="en-US">
              <a:solidFill>
                <a:schemeClr val="bg1"/>
              </a:solidFill>
            </a:endParaRPr>
          </a:p>
        </p:txBody>
      </p:sp>
      <p:sp>
        <p:nvSpPr>
          <p:cNvPr id="973" name="Google Shape;973;p47">
            <a:hlinkClick r:id="" action="ppaction://noaction"/>
          </p:cNvPr>
          <p:cNvSpPr txBox="1">
            <a:spLocks noGrp="1"/>
          </p:cNvSpPr>
          <p:nvPr>
            <p:ph type="title" idx="14"/>
          </p:nvPr>
        </p:nvSpPr>
        <p:spPr>
          <a:xfrm>
            <a:off x="5069200" y="3107200"/>
            <a:ext cx="1104900" cy="6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bg1"/>
                </a:solidFill>
              </a:rPr>
              <a:t>04</a:t>
            </a:r>
            <a:endParaRPr>
              <a:solidFill>
                <a:schemeClr val="bg1"/>
              </a:solidFill>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grpSp>
        <p:nvGrpSpPr>
          <p:cNvPr id="1358" name="Google Shape;1358;p52"/>
          <p:cNvGrpSpPr/>
          <p:nvPr/>
        </p:nvGrpSpPr>
        <p:grpSpPr>
          <a:xfrm>
            <a:off x="-1284711" y="1970259"/>
            <a:ext cx="11373672" cy="2703068"/>
            <a:chOff x="-1284711" y="1970259"/>
            <a:chExt cx="11373672" cy="2703068"/>
          </a:xfrm>
        </p:grpSpPr>
        <p:grpSp>
          <p:nvGrpSpPr>
            <p:cNvPr id="1359" name="Google Shape;1359;p52"/>
            <p:cNvGrpSpPr/>
            <p:nvPr/>
          </p:nvGrpSpPr>
          <p:grpSpPr>
            <a:xfrm rot="10404141" flipH="1">
              <a:off x="-1225497" y="2204259"/>
              <a:ext cx="2040919" cy="1148366"/>
              <a:chOff x="4477361" y="2931816"/>
              <a:chExt cx="1422040" cy="800141"/>
            </a:xfrm>
          </p:grpSpPr>
          <p:sp>
            <p:nvSpPr>
              <p:cNvPr id="1360" name="Google Shape;1360;p52"/>
              <p:cNvSpPr/>
              <p:nvPr/>
            </p:nvSpPr>
            <p:spPr>
              <a:xfrm rot="7175099" flipH="1">
                <a:off x="4557079" y="3354389"/>
                <a:ext cx="276717" cy="344440"/>
              </a:xfrm>
              <a:custGeom>
                <a:avLst/>
                <a:gdLst/>
                <a:ahLst/>
                <a:cxnLst/>
                <a:rect l="l" t="t" r="r" b="b"/>
                <a:pathLst>
                  <a:path w="11069" h="13778" extrusionOk="0">
                    <a:moveTo>
                      <a:pt x="712" y="921"/>
                    </a:moveTo>
                    <a:cubicBezTo>
                      <a:pt x="667" y="921"/>
                      <a:pt x="669" y="923"/>
                      <a:pt x="711" y="925"/>
                    </a:cubicBezTo>
                    <a:lnTo>
                      <a:pt x="711" y="925"/>
                    </a:lnTo>
                    <a:lnTo>
                      <a:pt x="712" y="921"/>
                    </a:lnTo>
                    <a:close/>
                    <a:moveTo>
                      <a:pt x="7805" y="1"/>
                    </a:moveTo>
                    <a:lnTo>
                      <a:pt x="7491" y="84"/>
                    </a:lnTo>
                    <a:cubicBezTo>
                      <a:pt x="7282" y="147"/>
                      <a:pt x="6989" y="189"/>
                      <a:pt x="6654" y="273"/>
                    </a:cubicBezTo>
                    <a:cubicBezTo>
                      <a:pt x="5943" y="419"/>
                      <a:pt x="5022" y="587"/>
                      <a:pt x="4080" y="712"/>
                    </a:cubicBezTo>
                    <a:cubicBezTo>
                      <a:pt x="3181" y="838"/>
                      <a:pt x="2239" y="900"/>
                      <a:pt x="1570" y="921"/>
                    </a:cubicBezTo>
                    <a:cubicBezTo>
                      <a:pt x="1353" y="928"/>
                      <a:pt x="1170" y="931"/>
                      <a:pt x="1026" y="931"/>
                    </a:cubicBezTo>
                    <a:cubicBezTo>
                      <a:pt x="870" y="931"/>
                      <a:pt x="762" y="928"/>
                      <a:pt x="711" y="925"/>
                    </a:cubicBezTo>
                    <a:lnTo>
                      <a:pt x="711" y="925"/>
                    </a:lnTo>
                    <a:lnTo>
                      <a:pt x="0" y="13768"/>
                    </a:lnTo>
                    <a:cubicBezTo>
                      <a:pt x="126" y="13768"/>
                      <a:pt x="502" y="13778"/>
                      <a:pt x="1062" y="13778"/>
                    </a:cubicBezTo>
                    <a:cubicBezTo>
                      <a:pt x="1342" y="13778"/>
                      <a:pt x="1667" y="13775"/>
                      <a:pt x="2030" y="13768"/>
                    </a:cubicBezTo>
                    <a:cubicBezTo>
                      <a:pt x="3097" y="13748"/>
                      <a:pt x="4457" y="13643"/>
                      <a:pt x="5796" y="13455"/>
                    </a:cubicBezTo>
                    <a:cubicBezTo>
                      <a:pt x="7156" y="13266"/>
                      <a:pt x="8453" y="13036"/>
                      <a:pt x="9458" y="12806"/>
                    </a:cubicBezTo>
                    <a:cubicBezTo>
                      <a:pt x="9918" y="12660"/>
                      <a:pt x="10337" y="12597"/>
                      <a:pt x="10629" y="12513"/>
                    </a:cubicBezTo>
                    <a:cubicBezTo>
                      <a:pt x="10922" y="12429"/>
                      <a:pt x="11069" y="12388"/>
                      <a:pt x="11069" y="12388"/>
                    </a:cubicBezTo>
                    <a:lnTo>
                      <a:pt x="78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2"/>
              <p:cNvSpPr/>
              <p:nvPr/>
            </p:nvSpPr>
            <p:spPr>
              <a:xfrm rot="7175099" flipH="1">
                <a:off x="4576281" y="3590751"/>
                <a:ext cx="102547" cy="18349"/>
              </a:xfrm>
              <a:custGeom>
                <a:avLst/>
                <a:gdLst/>
                <a:ahLst/>
                <a:cxnLst/>
                <a:rect l="l" t="t" r="r" b="b"/>
                <a:pathLst>
                  <a:path w="4102" h="734" extrusionOk="0">
                    <a:moveTo>
                      <a:pt x="4039" y="1"/>
                    </a:moveTo>
                    <a:cubicBezTo>
                      <a:pt x="4039" y="1"/>
                      <a:pt x="3788" y="43"/>
                      <a:pt x="3411" y="64"/>
                    </a:cubicBezTo>
                    <a:cubicBezTo>
                      <a:pt x="3035" y="105"/>
                      <a:pt x="2533" y="147"/>
                      <a:pt x="2031" y="168"/>
                    </a:cubicBezTo>
                    <a:cubicBezTo>
                      <a:pt x="1528" y="210"/>
                      <a:pt x="1005" y="231"/>
                      <a:pt x="650" y="231"/>
                    </a:cubicBezTo>
                    <a:lnTo>
                      <a:pt x="22" y="231"/>
                    </a:lnTo>
                    <a:lnTo>
                      <a:pt x="1" y="733"/>
                    </a:lnTo>
                    <a:lnTo>
                      <a:pt x="650" y="733"/>
                    </a:lnTo>
                    <a:cubicBezTo>
                      <a:pt x="1047" y="733"/>
                      <a:pt x="1528" y="691"/>
                      <a:pt x="2051" y="670"/>
                    </a:cubicBezTo>
                    <a:cubicBezTo>
                      <a:pt x="2575" y="649"/>
                      <a:pt x="3077" y="628"/>
                      <a:pt x="3474" y="566"/>
                    </a:cubicBezTo>
                    <a:cubicBezTo>
                      <a:pt x="3830" y="524"/>
                      <a:pt x="4102" y="482"/>
                      <a:pt x="4102" y="482"/>
                    </a:cubicBezTo>
                    <a:lnTo>
                      <a:pt x="4039"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2"/>
              <p:cNvSpPr/>
              <p:nvPr/>
            </p:nvSpPr>
            <p:spPr>
              <a:xfrm rot="7175099" flipH="1">
                <a:off x="4679677" y="3172029"/>
                <a:ext cx="332191" cy="381339"/>
              </a:xfrm>
              <a:custGeom>
                <a:avLst/>
                <a:gdLst/>
                <a:ahLst/>
                <a:cxnLst/>
                <a:rect l="l" t="t" r="r" b="b"/>
                <a:pathLst>
                  <a:path w="13288" h="15254" extrusionOk="0">
                    <a:moveTo>
                      <a:pt x="6905" y="0"/>
                    </a:moveTo>
                    <a:cubicBezTo>
                      <a:pt x="6905" y="0"/>
                      <a:pt x="6487" y="209"/>
                      <a:pt x="5880" y="544"/>
                    </a:cubicBezTo>
                    <a:cubicBezTo>
                      <a:pt x="5608" y="733"/>
                      <a:pt x="5211" y="879"/>
                      <a:pt x="4813" y="1067"/>
                    </a:cubicBezTo>
                    <a:cubicBezTo>
                      <a:pt x="4416" y="1277"/>
                      <a:pt x="3997" y="1444"/>
                      <a:pt x="3558" y="1611"/>
                    </a:cubicBezTo>
                    <a:cubicBezTo>
                      <a:pt x="2700" y="1988"/>
                      <a:pt x="1800" y="2260"/>
                      <a:pt x="1131" y="2490"/>
                    </a:cubicBezTo>
                    <a:cubicBezTo>
                      <a:pt x="817" y="2574"/>
                      <a:pt x="524" y="2657"/>
                      <a:pt x="315" y="2720"/>
                    </a:cubicBezTo>
                    <a:lnTo>
                      <a:pt x="1" y="2783"/>
                    </a:lnTo>
                    <a:lnTo>
                      <a:pt x="3244" y="15254"/>
                    </a:lnTo>
                    <a:cubicBezTo>
                      <a:pt x="3244" y="15254"/>
                      <a:pt x="3411" y="15191"/>
                      <a:pt x="3683" y="15107"/>
                    </a:cubicBezTo>
                    <a:cubicBezTo>
                      <a:pt x="3976" y="15044"/>
                      <a:pt x="4395" y="14940"/>
                      <a:pt x="4876" y="14772"/>
                    </a:cubicBezTo>
                    <a:cubicBezTo>
                      <a:pt x="5838" y="14479"/>
                      <a:pt x="7115" y="14061"/>
                      <a:pt x="8370" y="13538"/>
                    </a:cubicBezTo>
                    <a:cubicBezTo>
                      <a:pt x="8998" y="13287"/>
                      <a:pt x="9626" y="13057"/>
                      <a:pt x="10211" y="12764"/>
                    </a:cubicBezTo>
                    <a:cubicBezTo>
                      <a:pt x="10776" y="12492"/>
                      <a:pt x="11320" y="12261"/>
                      <a:pt x="11781" y="12010"/>
                    </a:cubicBezTo>
                    <a:cubicBezTo>
                      <a:pt x="12680" y="11508"/>
                      <a:pt x="13287" y="11194"/>
                      <a:pt x="13287" y="11194"/>
                    </a:cubicBezTo>
                    <a:lnTo>
                      <a:pt x="69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2"/>
              <p:cNvSpPr/>
              <p:nvPr/>
            </p:nvSpPr>
            <p:spPr>
              <a:xfrm rot="7175099" flipH="1">
                <a:off x="4724990" y="3404489"/>
                <a:ext cx="100447" cy="42399"/>
              </a:xfrm>
              <a:custGeom>
                <a:avLst/>
                <a:gdLst/>
                <a:ahLst/>
                <a:cxnLst/>
                <a:rect l="l" t="t" r="r" b="b"/>
                <a:pathLst>
                  <a:path w="4018" h="1696" extrusionOk="0">
                    <a:moveTo>
                      <a:pt x="3829" y="1"/>
                    </a:moveTo>
                    <a:cubicBezTo>
                      <a:pt x="3829" y="1"/>
                      <a:pt x="3599" y="84"/>
                      <a:pt x="3243" y="210"/>
                    </a:cubicBezTo>
                    <a:cubicBezTo>
                      <a:pt x="2867" y="315"/>
                      <a:pt x="2427" y="524"/>
                      <a:pt x="1925" y="649"/>
                    </a:cubicBezTo>
                    <a:cubicBezTo>
                      <a:pt x="963" y="984"/>
                      <a:pt x="0" y="1235"/>
                      <a:pt x="0" y="1235"/>
                    </a:cubicBezTo>
                    <a:lnTo>
                      <a:pt x="126" y="1696"/>
                    </a:lnTo>
                    <a:cubicBezTo>
                      <a:pt x="126" y="1696"/>
                      <a:pt x="1130" y="1444"/>
                      <a:pt x="2092" y="1131"/>
                    </a:cubicBezTo>
                    <a:cubicBezTo>
                      <a:pt x="2595" y="984"/>
                      <a:pt x="3055" y="817"/>
                      <a:pt x="3431" y="670"/>
                    </a:cubicBezTo>
                    <a:cubicBezTo>
                      <a:pt x="3787" y="545"/>
                      <a:pt x="4017" y="461"/>
                      <a:pt x="4017" y="461"/>
                    </a:cubicBezTo>
                    <a:lnTo>
                      <a:pt x="3829"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2"/>
              <p:cNvSpPr/>
              <p:nvPr/>
            </p:nvSpPr>
            <p:spPr>
              <a:xfrm rot="7175099" flipH="1">
                <a:off x="4844295" y="3053584"/>
                <a:ext cx="375589" cy="392339"/>
              </a:xfrm>
              <a:custGeom>
                <a:avLst/>
                <a:gdLst/>
                <a:ahLst/>
                <a:cxnLst/>
                <a:rect l="l" t="t" r="r" b="b"/>
                <a:pathLst>
                  <a:path w="15024" h="15694" extrusionOk="0">
                    <a:moveTo>
                      <a:pt x="5838" y="1"/>
                    </a:moveTo>
                    <a:lnTo>
                      <a:pt x="5022" y="796"/>
                    </a:lnTo>
                    <a:cubicBezTo>
                      <a:pt x="4771" y="1047"/>
                      <a:pt x="4457" y="1298"/>
                      <a:pt x="4143" y="1591"/>
                    </a:cubicBezTo>
                    <a:cubicBezTo>
                      <a:pt x="3829" y="1905"/>
                      <a:pt x="3453" y="2156"/>
                      <a:pt x="3097" y="2449"/>
                    </a:cubicBezTo>
                    <a:cubicBezTo>
                      <a:pt x="2909" y="2574"/>
                      <a:pt x="2720" y="2742"/>
                      <a:pt x="2532" y="2867"/>
                    </a:cubicBezTo>
                    <a:cubicBezTo>
                      <a:pt x="2365" y="3014"/>
                      <a:pt x="2176" y="3097"/>
                      <a:pt x="1988" y="3244"/>
                    </a:cubicBezTo>
                    <a:cubicBezTo>
                      <a:pt x="1632" y="3474"/>
                      <a:pt x="1319" y="3725"/>
                      <a:pt x="1005" y="3892"/>
                    </a:cubicBezTo>
                    <a:cubicBezTo>
                      <a:pt x="398" y="4269"/>
                      <a:pt x="0" y="4499"/>
                      <a:pt x="0" y="4499"/>
                    </a:cubicBezTo>
                    <a:lnTo>
                      <a:pt x="6361" y="15693"/>
                    </a:lnTo>
                    <a:cubicBezTo>
                      <a:pt x="6361" y="15693"/>
                      <a:pt x="6926" y="15317"/>
                      <a:pt x="7826" y="14794"/>
                    </a:cubicBezTo>
                    <a:cubicBezTo>
                      <a:pt x="8265" y="14543"/>
                      <a:pt x="8767" y="14208"/>
                      <a:pt x="9290" y="13831"/>
                    </a:cubicBezTo>
                    <a:cubicBezTo>
                      <a:pt x="9542" y="13643"/>
                      <a:pt x="9814" y="13434"/>
                      <a:pt x="10106" y="13266"/>
                    </a:cubicBezTo>
                    <a:cubicBezTo>
                      <a:pt x="10358" y="13057"/>
                      <a:pt x="10651" y="12848"/>
                      <a:pt x="10902" y="12638"/>
                    </a:cubicBezTo>
                    <a:cubicBezTo>
                      <a:pt x="12011" y="11822"/>
                      <a:pt x="12994" y="10881"/>
                      <a:pt x="13789" y="10190"/>
                    </a:cubicBezTo>
                    <a:cubicBezTo>
                      <a:pt x="14521" y="9500"/>
                      <a:pt x="15024" y="8998"/>
                      <a:pt x="15024" y="8998"/>
                    </a:cubicBezTo>
                    <a:lnTo>
                      <a:pt x="58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2"/>
              <p:cNvSpPr/>
              <p:nvPr/>
            </p:nvSpPr>
            <p:spPr>
              <a:xfrm rot="7175099" flipH="1">
                <a:off x="4917035" y="3261144"/>
                <a:ext cx="91022" cy="65423"/>
              </a:xfrm>
              <a:custGeom>
                <a:avLst/>
                <a:gdLst/>
                <a:ahLst/>
                <a:cxnLst/>
                <a:rect l="l" t="t" r="r" b="b"/>
                <a:pathLst>
                  <a:path w="3641" h="2617" extrusionOk="0">
                    <a:moveTo>
                      <a:pt x="3369" y="1"/>
                    </a:moveTo>
                    <a:cubicBezTo>
                      <a:pt x="3369" y="1"/>
                      <a:pt x="3327" y="22"/>
                      <a:pt x="3243" y="105"/>
                    </a:cubicBezTo>
                    <a:cubicBezTo>
                      <a:pt x="3160" y="147"/>
                      <a:pt x="3034" y="273"/>
                      <a:pt x="2867" y="377"/>
                    </a:cubicBezTo>
                    <a:cubicBezTo>
                      <a:pt x="2553" y="587"/>
                      <a:pt x="2134" y="859"/>
                      <a:pt x="1716" y="1151"/>
                    </a:cubicBezTo>
                    <a:cubicBezTo>
                      <a:pt x="1297" y="1444"/>
                      <a:pt x="858" y="1675"/>
                      <a:pt x="544" y="1884"/>
                    </a:cubicBezTo>
                    <a:cubicBezTo>
                      <a:pt x="209" y="2072"/>
                      <a:pt x="0" y="2198"/>
                      <a:pt x="0" y="2198"/>
                    </a:cubicBezTo>
                    <a:lnTo>
                      <a:pt x="230" y="2616"/>
                    </a:lnTo>
                    <a:cubicBezTo>
                      <a:pt x="230" y="2616"/>
                      <a:pt x="439" y="2491"/>
                      <a:pt x="774" y="2281"/>
                    </a:cubicBezTo>
                    <a:cubicBezTo>
                      <a:pt x="1130" y="2072"/>
                      <a:pt x="1569" y="1842"/>
                      <a:pt x="1988" y="1549"/>
                    </a:cubicBezTo>
                    <a:cubicBezTo>
                      <a:pt x="2406" y="1256"/>
                      <a:pt x="2825" y="963"/>
                      <a:pt x="3139" y="754"/>
                    </a:cubicBezTo>
                    <a:cubicBezTo>
                      <a:pt x="3285" y="649"/>
                      <a:pt x="3432" y="587"/>
                      <a:pt x="3494" y="503"/>
                    </a:cubicBezTo>
                    <a:cubicBezTo>
                      <a:pt x="3578" y="419"/>
                      <a:pt x="3641" y="398"/>
                      <a:pt x="3641" y="398"/>
                    </a:cubicBezTo>
                    <a:lnTo>
                      <a:pt x="3369"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2"/>
              <p:cNvSpPr/>
              <p:nvPr/>
            </p:nvSpPr>
            <p:spPr>
              <a:xfrm rot="7175099" flipH="1">
                <a:off x="5045521" y="3007682"/>
                <a:ext cx="392839" cy="375064"/>
              </a:xfrm>
              <a:custGeom>
                <a:avLst/>
                <a:gdLst/>
                <a:ahLst/>
                <a:cxnLst/>
                <a:rect l="l" t="t" r="r" b="b"/>
                <a:pathLst>
                  <a:path w="15714" h="15003" extrusionOk="0">
                    <a:moveTo>
                      <a:pt x="4436" y="0"/>
                    </a:moveTo>
                    <a:cubicBezTo>
                      <a:pt x="4436" y="0"/>
                      <a:pt x="4185" y="377"/>
                      <a:pt x="3829" y="1005"/>
                    </a:cubicBezTo>
                    <a:cubicBezTo>
                      <a:pt x="3808" y="1088"/>
                      <a:pt x="3746" y="1172"/>
                      <a:pt x="3704" y="1256"/>
                    </a:cubicBezTo>
                    <a:lnTo>
                      <a:pt x="3536" y="1486"/>
                    </a:lnTo>
                    <a:cubicBezTo>
                      <a:pt x="3411" y="1632"/>
                      <a:pt x="3306" y="1821"/>
                      <a:pt x="3181" y="2009"/>
                    </a:cubicBezTo>
                    <a:cubicBezTo>
                      <a:pt x="3076" y="2197"/>
                      <a:pt x="2930" y="2407"/>
                      <a:pt x="2804" y="2574"/>
                    </a:cubicBezTo>
                    <a:cubicBezTo>
                      <a:pt x="2762" y="2679"/>
                      <a:pt x="2679" y="2762"/>
                      <a:pt x="2616" y="2867"/>
                    </a:cubicBezTo>
                    <a:lnTo>
                      <a:pt x="2407" y="3160"/>
                    </a:lnTo>
                    <a:cubicBezTo>
                      <a:pt x="2135" y="3557"/>
                      <a:pt x="1842" y="3913"/>
                      <a:pt x="1570" y="4248"/>
                    </a:cubicBezTo>
                    <a:cubicBezTo>
                      <a:pt x="1298" y="4604"/>
                      <a:pt x="1026" y="4876"/>
                      <a:pt x="795" y="5148"/>
                    </a:cubicBezTo>
                    <a:cubicBezTo>
                      <a:pt x="586" y="5399"/>
                      <a:pt x="398" y="5650"/>
                      <a:pt x="251" y="5775"/>
                    </a:cubicBezTo>
                    <a:lnTo>
                      <a:pt x="0" y="6006"/>
                    </a:lnTo>
                    <a:lnTo>
                      <a:pt x="9207" y="15003"/>
                    </a:lnTo>
                    <a:lnTo>
                      <a:pt x="9562" y="14668"/>
                    </a:lnTo>
                    <a:cubicBezTo>
                      <a:pt x="9793" y="14459"/>
                      <a:pt x="10065" y="14145"/>
                      <a:pt x="10399" y="13747"/>
                    </a:cubicBezTo>
                    <a:cubicBezTo>
                      <a:pt x="10734" y="13350"/>
                      <a:pt x="11132" y="12910"/>
                      <a:pt x="11550" y="12408"/>
                    </a:cubicBezTo>
                    <a:cubicBezTo>
                      <a:pt x="11927" y="11885"/>
                      <a:pt x="12345" y="11362"/>
                      <a:pt x="12764" y="10818"/>
                    </a:cubicBezTo>
                    <a:lnTo>
                      <a:pt x="13098" y="10420"/>
                    </a:lnTo>
                    <a:cubicBezTo>
                      <a:pt x="13203" y="10295"/>
                      <a:pt x="13266" y="10148"/>
                      <a:pt x="13370" y="10002"/>
                    </a:cubicBezTo>
                    <a:cubicBezTo>
                      <a:pt x="13559" y="9730"/>
                      <a:pt x="13747" y="9458"/>
                      <a:pt x="13935" y="9207"/>
                    </a:cubicBezTo>
                    <a:cubicBezTo>
                      <a:pt x="14082" y="8935"/>
                      <a:pt x="14270" y="8684"/>
                      <a:pt x="14417" y="8433"/>
                    </a:cubicBezTo>
                    <a:cubicBezTo>
                      <a:pt x="14500" y="8307"/>
                      <a:pt x="14584" y="8182"/>
                      <a:pt x="14668" y="8077"/>
                    </a:cubicBezTo>
                    <a:cubicBezTo>
                      <a:pt x="14731" y="7951"/>
                      <a:pt x="14814" y="7847"/>
                      <a:pt x="14856" y="7742"/>
                    </a:cubicBezTo>
                    <a:cubicBezTo>
                      <a:pt x="15358" y="6842"/>
                      <a:pt x="15714" y="6278"/>
                      <a:pt x="15714" y="6278"/>
                    </a:cubicBezTo>
                    <a:lnTo>
                      <a:pt x="4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2"/>
              <p:cNvSpPr/>
              <p:nvPr/>
            </p:nvSpPr>
            <p:spPr>
              <a:xfrm rot="7175099" flipH="1">
                <a:off x="5139726" y="3177218"/>
                <a:ext cx="75848" cy="84748"/>
              </a:xfrm>
              <a:custGeom>
                <a:avLst/>
                <a:gdLst/>
                <a:ahLst/>
                <a:cxnLst/>
                <a:rect l="l" t="t" r="r" b="b"/>
                <a:pathLst>
                  <a:path w="3034" h="3390" extrusionOk="0">
                    <a:moveTo>
                      <a:pt x="2636" y="0"/>
                    </a:moveTo>
                    <a:cubicBezTo>
                      <a:pt x="2636" y="0"/>
                      <a:pt x="2490" y="209"/>
                      <a:pt x="2260" y="481"/>
                    </a:cubicBezTo>
                    <a:cubicBezTo>
                      <a:pt x="2155" y="649"/>
                      <a:pt x="2009" y="837"/>
                      <a:pt x="1862" y="1004"/>
                    </a:cubicBezTo>
                    <a:cubicBezTo>
                      <a:pt x="1695" y="1193"/>
                      <a:pt x="1527" y="1381"/>
                      <a:pt x="1360" y="1569"/>
                    </a:cubicBezTo>
                    <a:cubicBezTo>
                      <a:pt x="1025" y="1946"/>
                      <a:pt x="711" y="2323"/>
                      <a:pt x="439" y="2615"/>
                    </a:cubicBezTo>
                    <a:lnTo>
                      <a:pt x="0" y="3055"/>
                    </a:lnTo>
                    <a:lnTo>
                      <a:pt x="377" y="3390"/>
                    </a:lnTo>
                    <a:lnTo>
                      <a:pt x="816" y="2950"/>
                    </a:lnTo>
                    <a:cubicBezTo>
                      <a:pt x="1067" y="2657"/>
                      <a:pt x="1423" y="2302"/>
                      <a:pt x="1758" y="1904"/>
                    </a:cubicBezTo>
                    <a:cubicBezTo>
                      <a:pt x="1904" y="1695"/>
                      <a:pt x="2092" y="1507"/>
                      <a:pt x="2260" y="1318"/>
                    </a:cubicBezTo>
                    <a:cubicBezTo>
                      <a:pt x="2385" y="1151"/>
                      <a:pt x="2532" y="963"/>
                      <a:pt x="2636" y="795"/>
                    </a:cubicBezTo>
                    <a:cubicBezTo>
                      <a:pt x="2887" y="523"/>
                      <a:pt x="3034" y="314"/>
                      <a:pt x="3034" y="314"/>
                    </a:cubicBezTo>
                    <a:lnTo>
                      <a:pt x="2636"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2"/>
              <p:cNvSpPr/>
              <p:nvPr/>
            </p:nvSpPr>
            <p:spPr>
              <a:xfrm rot="7175099" flipH="1">
                <a:off x="5270339" y="3033213"/>
                <a:ext cx="383439" cy="336366"/>
              </a:xfrm>
              <a:custGeom>
                <a:avLst/>
                <a:gdLst/>
                <a:ahLst/>
                <a:cxnLst/>
                <a:rect l="l" t="t" r="r" b="b"/>
                <a:pathLst>
                  <a:path w="15338" h="13455" extrusionOk="0">
                    <a:moveTo>
                      <a:pt x="3035" y="1"/>
                    </a:moveTo>
                    <a:cubicBezTo>
                      <a:pt x="3035" y="1"/>
                      <a:pt x="2993" y="126"/>
                      <a:pt x="2930" y="336"/>
                    </a:cubicBezTo>
                    <a:cubicBezTo>
                      <a:pt x="2888" y="524"/>
                      <a:pt x="2784" y="838"/>
                      <a:pt x="2658" y="1173"/>
                    </a:cubicBezTo>
                    <a:cubicBezTo>
                      <a:pt x="2512" y="1528"/>
                      <a:pt x="2386" y="1926"/>
                      <a:pt x="2240" y="2365"/>
                    </a:cubicBezTo>
                    <a:cubicBezTo>
                      <a:pt x="2156" y="2574"/>
                      <a:pt x="2072" y="2825"/>
                      <a:pt x="1968" y="3035"/>
                    </a:cubicBezTo>
                    <a:cubicBezTo>
                      <a:pt x="1863" y="3265"/>
                      <a:pt x="1779" y="3474"/>
                      <a:pt x="1675" y="3704"/>
                    </a:cubicBezTo>
                    <a:cubicBezTo>
                      <a:pt x="1570" y="3934"/>
                      <a:pt x="1507" y="4186"/>
                      <a:pt x="1403" y="4395"/>
                    </a:cubicBezTo>
                    <a:cubicBezTo>
                      <a:pt x="1319" y="4604"/>
                      <a:pt x="1215" y="4813"/>
                      <a:pt x="1110" y="5022"/>
                    </a:cubicBezTo>
                    <a:cubicBezTo>
                      <a:pt x="901" y="5399"/>
                      <a:pt x="712" y="5797"/>
                      <a:pt x="566" y="6111"/>
                    </a:cubicBezTo>
                    <a:cubicBezTo>
                      <a:pt x="399" y="6445"/>
                      <a:pt x="273" y="6717"/>
                      <a:pt x="168" y="6906"/>
                    </a:cubicBezTo>
                    <a:cubicBezTo>
                      <a:pt x="64" y="7073"/>
                      <a:pt x="1" y="7178"/>
                      <a:pt x="1" y="7178"/>
                    </a:cubicBezTo>
                    <a:lnTo>
                      <a:pt x="11237" y="13455"/>
                    </a:lnTo>
                    <a:lnTo>
                      <a:pt x="11467" y="13078"/>
                    </a:lnTo>
                    <a:cubicBezTo>
                      <a:pt x="11614" y="12806"/>
                      <a:pt x="11781" y="12450"/>
                      <a:pt x="12011" y="11990"/>
                    </a:cubicBezTo>
                    <a:cubicBezTo>
                      <a:pt x="12241" y="11551"/>
                      <a:pt x="12492" y="11028"/>
                      <a:pt x="12764" y="10484"/>
                    </a:cubicBezTo>
                    <a:cubicBezTo>
                      <a:pt x="12911" y="10212"/>
                      <a:pt x="13036" y="9898"/>
                      <a:pt x="13162" y="9626"/>
                    </a:cubicBezTo>
                    <a:cubicBezTo>
                      <a:pt x="13287" y="9312"/>
                      <a:pt x="13434" y="9019"/>
                      <a:pt x="13559" y="8705"/>
                    </a:cubicBezTo>
                    <a:cubicBezTo>
                      <a:pt x="13664" y="8391"/>
                      <a:pt x="13790" y="8077"/>
                      <a:pt x="13915" y="7784"/>
                    </a:cubicBezTo>
                    <a:cubicBezTo>
                      <a:pt x="14062" y="7471"/>
                      <a:pt x="14166" y="7178"/>
                      <a:pt x="14271" y="6906"/>
                    </a:cubicBezTo>
                    <a:cubicBezTo>
                      <a:pt x="14480" y="6320"/>
                      <a:pt x="14647" y="5797"/>
                      <a:pt x="14815" y="5336"/>
                    </a:cubicBezTo>
                    <a:cubicBezTo>
                      <a:pt x="14961" y="4855"/>
                      <a:pt x="15108" y="4458"/>
                      <a:pt x="15212" y="4206"/>
                    </a:cubicBezTo>
                    <a:cubicBezTo>
                      <a:pt x="15275" y="3934"/>
                      <a:pt x="15338" y="3788"/>
                      <a:pt x="15338" y="3788"/>
                    </a:cubicBezTo>
                    <a:lnTo>
                      <a:pt x="3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2"/>
              <p:cNvSpPr/>
              <p:nvPr/>
            </p:nvSpPr>
            <p:spPr>
              <a:xfrm rot="7175099" flipH="1">
                <a:off x="5378302" y="3156716"/>
                <a:ext cx="55473" cy="95747"/>
              </a:xfrm>
              <a:custGeom>
                <a:avLst/>
                <a:gdLst/>
                <a:ahLst/>
                <a:cxnLst/>
                <a:rect l="l" t="t" r="r" b="b"/>
                <a:pathLst>
                  <a:path w="2219" h="3830" extrusionOk="0">
                    <a:moveTo>
                      <a:pt x="1779" y="1"/>
                    </a:moveTo>
                    <a:cubicBezTo>
                      <a:pt x="1779" y="1"/>
                      <a:pt x="1695" y="231"/>
                      <a:pt x="1549" y="566"/>
                    </a:cubicBezTo>
                    <a:cubicBezTo>
                      <a:pt x="1402" y="942"/>
                      <a:pt x="1151" y="1382"/>
                      <a:pt x="942" y="1821"/>
                    </a:cubicBezTo>
                    <a:cubicBezTo>
                      <a:pt x="712" y="2260"/>
                      <a:pt x="481" y="2721"/>
                      <a:pt x="314" y="3056"/>
                    </a:cubicBezTo>
                    <a:cubicBezTo>
                      <a:pt x="126" y="3390"/>
                      <a:pt x="0" y="3600"/>
                      <a:pt x="0" y="3600"/>
                    </a:cubicBezTo>
                    <a:lnTo>
                      <a:pt x="440" y="3830"/>
                    </a:lnTo>
                    <a:cubicBezTo>
                      <a:pt x="440" y="3830"/>
                      <a:pt x="586" y="3621"/>
                      <a:pt x="753" y="3286"/>
                    </a:cubicBezTo>
                    <a:cubicBezTo>
                      <a:pt x="942" y="2951"/>
                      <a:pt x="1151" y="2470"/>
                      <a:pt x="1381" y="2030"/>
                    </a:cubicBezTo>
                    <a:cubicBezTo>
                      <a:pt x="1590" y="1591"/>
                      <a:pt x="1821" y="1110"/>
                      <a:pt x="1988" y="775"/>
                    </a:cubicBezTo>
                    <a:cubicBezTo>
                      <a:pt x="2113" y="440"/>
                      <a:pt x="2218" y="210"/>
                      <a:pt x="2218" y="210"/>
                    </a:cubicBezTo>
                    <a:lnTo>
                      <a:pt x="1779"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2"/>
              <p:cNvSpPr/>
              <p:nvPr/>
            </p:nvSpPr>
            <p:spPr>
              <a:xfrm rot="7175099" flipH="1">
                <a:off x="5501426" y="3107134"/>
                <a:ext cx="362015" cy="293467"/>
              </a:xfrm>
              <a:custGeom>
                <a:avLst/>
                <a:gdLst/>
                <a:ahLst/>
                <a:cxnLst/>
                <a:rect l="l" t="t" r="r" b="b"/>
                <a:pathLst>
                  <a:path w="14481" h="11739" extrusionOk="0">
                    <a:moveTo>
                      <a:pt x="1738" y="1"/>
                    </a:moveTo>
                    <a:cubicBezTo>
                      <a:pt x="1738" y="1"/>
                      <a:pt x="1654" y="524"/>
                      <a:pt x="1528" y="1277"/>
                    </a:cubicBezTo>
                    <a:cubicBezTo>
                      <a:pt x="1382" y="2030"/>
                      <a:pt x="1235" y="3056"/>
                      <a:pt x="1005" y="4039"/>
                    </a:cubicBezTo>
                    <a:cubicBezTo>
                      <a:pt x="901" y="4541"/>
                      <a:pt x="796" y="5043"/>
                      <a:pt x="691" y="5504"/>
                    </a:cubicBezTo>
                    <a:cubicBezTo>
                      <a:pt x="587" y="5985"/>
                      <a:pt x="440" y="6403"/>
                      <a:pt x="336" y="6759"/>
                    </a:cubicBezTo>
                    <a:cubicBezTo>
                      <a:pt x="126" y="7491"/>
                      <a:pt x="1" y="7973"/>
                      <a:pt x="1" y="7973"/>
                    </a:cubicBezTo>
                    <a:lnTo>
                      <a:pt x="12304" y="11739"/>
                    </a:lnTo>
                    <a:cubicBezTo>
                      <a:pt x="12304" y="11739"/>
                      <a:pt x="12492" y="11132"/>
                      <a:pt x="12743" y="10191"/>
                    </a:cubicBezTo>
                    <a:cubicBezTo>
                      <a:pt x="12848" y="9730"/>
                      <a:pt x="13036" y="9165"/>
                      <a:pt x="13162" y="8600"/>
                    </a:cubicBezTo>
                    <a:cubicBezTo>
                      <a:pt x="13287" y="8015"/>
                      <a:pt x="13455" y="7387"/>
                      <a:pt x="13580" y="6759"/>
                    </a:cubicBezTo>
                    <a:cubicBezTo>
                      <a:pt x="13873" y="5504"/>
                      <a:pt x="14062" y="4290"/>
                      <a:pt x="14208" y="3349"/>
                    </a:cubicBezTo>
                    <a:lnTo>
                      <a:pt x="14480" y="1779"/>
                    </a:lnTo>
                    <a:lnTo>
                      <a:pt x="17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2"/>
              <p:cNvSpPr/>
              <p:nvPr/>
            </p:nvSpPr>
            <p:spPr>
              <a:xfrm rot="7175099" flipH="1">
                <a:off x="5613022" y="3190602"/>
                <a:ext cx="36624" cy="100972"/>
              </a:xfrm>
              <a:custGeom>
                <a:avLst/>
                <a:gdLst/>
                <a:ahLst/>
                <a:cxnLst/>
                <a:rect l="l" t="t" r="r" b="b"/>
                <a:pathLst>
                  <a:path w="1465" h="4039" extrusionOk="0">
                    <a:moveTo>
                      <a:pt x="1005" y="0"/>
                    </a:moveTo>
                    <a:cubicBezTo>
                      <a:pt x="1005" y="0"/>
                      <a:pt x="942" y="251"/>
                      <a:pt x="858" y="628"/>
                    </a:cubicBezTo>
                    <a:cubicBezTo>
                      <a:pt x="837" y="816"/>
                      <a:pt x="795" y="1026"/>
                      <a:pt x="733" y="1256"/>
                    </a:cubicBezTo>
                    <a:cubicBezTo>
                      <a:pt x="712" y="1465"/>
                      <a:pt x="607" y="1716"/>
                      <a:pt x="544" y="1946"/>
                    </a:cubicBezTo>
                    <a:cubicBezTo>
                      <a:pt x="272" y="2930"/>
                      <a:pt x="0" y="3892"/>
                      <a:pt x="0" y="3892"/>
                    </a:cubicBezTo>
                    <a:lnTo>
                      <a:pt x="461" y="4039"/>
                    </a:lnTo>
                    <a:cubicBezTo>
                      <a:pt x="461" y="4039"/>
                      <a:pt x="733" y="3076"/>
                      <a:pt x="1025" y="2093"/>
                    </a:cubicBezTo>
                    <a:cubicBezTo>
                      <a:pt x="1067" y="1821"/>
                      <a:pt x="1151" y="1591"/>
                      <a:pt x="1214" y="1360"/>
                    </a:cubicBezTo>
                    <a:cubicBezTo>
                      <a:pt x="1256" y="1109"/>
                      <a:pt x="1277" y="900"/>
                      <a:pt x="1339" y="733"/>
                    </a:cubicBezTo>
                    <a:cubicBezTo>
                      <a:pt x="1402" y="356"/>
                      <a:pt x="1465" y="105"/>
                      <a:pt x="1465" y="105"/>
                    </a:cubicBezTo>
                    <a:lnTo>
                      <a:pt x="1005"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2" name="Google Shape;1372;p52"/>
            <p:cNvGrpSpPr/>
            <p:nvPr/>
          </p:nvGrpSpPr>
          <p:grpSpPr>
            <a:xfrm rot="10800000">
              <a:off x="5683508" y="3727938"/>
              <a:ext cx="1565629" cy="891204"/>
              <a:chOff x="2532125" y="1356325"/>
              <a:chExt cx="1605609" cy="913962"/>
            </a:xfrm>
          </p:grpSpPr>
          <p:sp>
            <p:nvSpPr>
              <p:cNvPr id="1373" name="Google Shape;1373;p52"/>
              <p:cNvSpPr/>
              <p:nvPr/>
            </p:nvSpPr>
            <p:spPr>
              <a:xfrm>
                <a:off x="2541893" y="1356325"/>
                <a:ext cx="353056" cy="473032"/>
              </a:xfrm>
              <a:custGeom>
                <a:avLst/>
                <a:gdLst/>
                <a:ahLst/>
                <a:cxnLst/>
                <a:rect l="l" t="t" r="r" b="b"/>
                <a:pathLst>
                  <a:path w="9605" h="12869" extrusionOk="0">
                    <a:moveTo>
                      <a:pt x="0" y="1"/>
                    </a:moveTo>
                    <a:lnTo>
                      <a:pt x="0" y="12869"/>
                    </a:lnTo>
                    <a:lnTo>
                      <a:pt x="9604" y="12869"/>
                    </a:lnTo>
                    <a:lnTo>
                      <a:pt x="96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2"/>
              <p:cNvSpPr/>
              <p:nvPr/>
            </p:nvSpPr>
            <p:spPr>
              <a:xfrm>
                <a:off x="2532125" y="1583990"/>
                <a:ext cx="156146" cy="18489"/>
              </a:xfrm>
              <a:custGeom>
                <a:avLst/>
                <a:gdLst/>
                <a:ahLst/>
                <a:cxnLst/>
                <a:rect l="l" t="t" r="r" b="b"/>
                <a:pathLst>
                  <a:path w="4248" h="503" extrusionOk="0">
                    <a:moveTo>
                      <a:pt x="0" y="0"/>
                    </a:moveTo>
                    <a:lnTo>
                      <a:pt x="0" y="502"/>
                    </a:lnTo>
                    <a:lnTo>
                      <a:pt x="4248" y="502"/>
                    </a:lnTo>
                    <a:lnTo>
                      <a:pt x="4248"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2"/>
              <p:cNvSpPr/>
              <p:nvPr/>
            </p:nvSpPr>
            <p:spPr>
              <a:xfrm>
                <a:off x="2894128" y="1356325"/>
                <a:ext cx="360738" cy="473804"/>
              </a:xfrm>
              <a:custGeom>
                <a:avLst/>
                <a:gdLst/>
                <a:ahLst/>
                <a:cxnLst/>
                <a:rect l="l" t="t" r="r" b="b"/>
                <a:pathLst>
                  <a:path w="9814" h="12890" extrusionOk="0">
                    <a:moveTo>
                      <a:pt x="0" y="1"/>
                    </a:moveTo>
                    <a:lnTo>
                      <a:pt x="0" y="12890"/>
                    </a:lnTo>
                    <a:lnTo>
                      <a:pt x="9437" y="12890"/>
                    </a:lnTo>
                    <a:lnTo>
                      <a:pt x="98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2"/>
              <p:cNvSpPr/>
              <p:nvPr/>
            </p:nvSpPr>
            <p:spPr>
              <a:xfrm>
                <a:off x="2884360" y="1583990"/>
                <a:ext cx="156918" cy="18489"/>
              </a:xfrm>
              <a:custGeom>
                <a:avLst/>
                <a:gdLst/>
                <a:ahLst/>
                <a:cxnLst/>
                <a:rect l="l" t="t" r="r" b="b"/>
                <a:pathLst>
                  <a:path w="4269" h="503" extrusionOk="0">
                    <a:moveTo>
                      <a:pt x="0" y="0"/>
                    </a:moveTo>
                    <a:lnTo>
                      <a:pt x="0" y="502"/>
                    </a:lnTo>
                    <a:lnTo>
                      <a:pt x="4269" y="502"/>
                    </a:lnTo>
                    <a:lnTo>
                      <a:pt x="4269"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2"/>
              <p:cNvSpPr/>
              <p:nvPr/>
            </p:nvSpPr>
            <p:spPr>
              <a:xfrm>
                <a:off x="3232736" y="1358641"/>
                <a:ext cx="463806" cy="536108"/>
              </a:xfrm>
              <a:custGeom>
                <a:avLst/>
                <a:gdLst/>
                <a:ahLst/>
                <a:cxnLst/>
                <a:rect l="l" t="t" r="r" b="b"/>
                <a:pathLst>
                  <a:path w="12618" h="14585" extrusionOk="0">
                    <a:moveTo>
                      <a:pt x="356" y="1"/>
                    </a:moveTo>
                    <a:lnTo>
                      <a:pt x="1" y="12869"/>
                    </a:lnTo>
                    <a:lnTo>
                      <a:pt x="252" y="12869"/>
                    </a:lnTo>
                    <a:cubicBezTo>
                      <a:pt x="419" y="12869"/>
                      <a:pt x="670" y="12890"/>
                      <a:pt x="963" y="12910"/>
                    </a:cubicBezTo>
                    <a:cubicBezTo>
                      <a:pt x="1570" y="12973"/>
                      <a:pt x="2323" y="13120"/>
                      <a:pt x="3077" y="13329"/>
                    </a:cubicBezTo>
                    <a:cubicBezTo>
                      <a:pt x="3851" y="13538"/>
                      <a:pt x="4583" y="13852"/>
                      <a:pt x="5106" y="14124"/>
                    </a:cubicBezTo>
                    <a:cubicBezTo>
                      <a:pt x="5232" y="14187"/>
                      <a:pt x="5357" y="14250"/>
                      <a:pt x="5462" y="14291"/>
                    </a:cubicBezTo>
                    <a:cubicBezTo>
                      <a:pt x="5566" y="14354"/>
                      <a:pt x="5650" y="14396"/>
                      <a:pt x="5734" y="14459"/>
                    </a:cubicBezTo>
                    <a:cubicBezTo>
                      <a:pt x="5880" y="14543"/>
                      <a:pt x="5964" y="14584"/>
                      <a:pt x="5964" y="14584"/>
                    </a:cubicBezTo>
                    <a:lnTo>
                      <a:pt x="12618" y="3579"/>
                    </a:lnTo>
                    <a:cubicBezTo>
                      <a:pt x="12618" y="3579"/>
                      <a:pt x="12471" y="3474"/>
                      <a:pt x="12157" y="3286"/>
                    </a:cubicBezTo>
                    <a:cubicBezTo>
                      <a:pt x="11990" y="3202"/>
                      <a:pt x="11823" y="3097"/>
                      <a:pt x="11613" y="2972"/>
                    </a:cubicBezTo>
                    <a:lnTo>
                      <a:pt x="10881" y="2616"/>
                    </a:lnTo>
                    <a:cubicBezTo>
                      <a:pt x="9814" y="2051"/>
                      <a:pt x="8286" y="1423"/>
                      <a:pt x="6738" y="984"/>
                    </a:cubicBezTo>
                    <a:cubicBezTo>
                      <a:pt x="5169" y="545"/>
                      <a:pt x="3579" y="252"/>
                      <a:pt x="2386" y="126"/>
                    </a:cubicBezTo>
                    <a:cubicBezTo>
                      <a:pt x="1779" y="63"/>
                      <a:pt x="1256" y="42"/>
                      <a:pt x="921" y="22"/>
                    </a:cubicBezTo>
                    <a:cubicBezTo>
                      <a:pt x="566" y="1"/>
                      <a:pt x="356" y="1"/>
                      <a:pt x="3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2"/>
              <p:cNvSpPr/>
              <p:nvPr/>
            </p:nvSpPr>
            <p:spPr>
              <a:xfrm>
                <a:off x="3237367" y="1583990"/>
                <a:ext cx="157690" cy="40801"/>
              </a:xfrm>
              <a:custGeom>
                <a:avLst/>
                <a:gdLst/>
                <a:ahLst/>
                <a:cxnLst/>
                <a:rect l="l" t="t" r="r" b="b"/>
                <a:pathLst>
                  <a:path w="4290" h="1110" extrusionOk="0">
                    <a:moveTo>
                      <a:pt x="21" y="0"/>
                    </a:moveTo>
                    <a:lnTo>
                      <a:pt x="0" y="502"/>
                    </a:lnTo>
                    <a:cubicBezTo>
                      <a:pt x="0" y="502"/>
                      <a:pt x="1046" y="523"/>
                      <a:pt x="2093" y="691"/>
                    </a:cubicBezTo>
                    <a:cubicBezTo>
                      <a:pt x="3139" y="837"/>
                      <a:pt x="4164" y="1109"/>
                      <a:pt x="4164" y="1109"/>
                    </a:cubicBezTo>
                    <a:lnTo>
                      <a:pt x="4290" y="607"/>
                    </a:lnTo>
                    <a:cubicBezTo>
                      <a:pt x="4290" y="607"/>
                      <a:pt x="3243" y="356"/>
                      <a:pt x="2176" y="189"/>
                    </a:cubicBezTo>
                    <a:cubicBezTo>
                      <a:pt x="1109" y="42"/>
                      <a:pt x="21" y="0"/>
                      <a:pt x="21"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2"/>
              <p:cNvSpPr/>
              <p:nvPr/>
            </p:nvSpPr>
            <p:spPr>
              <a:xfrm>
                <a:off x="3449634" y="1490153"/>
                <a:ext cx="571469" cy="569190"/>
              </a:xfrm>
              <a:custGeom>
                <a:avLst/>
                <a:gdLst/>
                <a:ahLst/>
                <a:cxnLst/>
                <a:rect l="l" t="t" r="r" b="b"/>
                <a:pathLst>
                  <a:path w="15547" h="15485" extrusionOk="0">
                    <a:moveTo>
                      <a:pt x="6654" y="1"/>
                    </a:moveTo>
                    <a:lnTo>
                      <a:pt x="0" y="11006"/>
                    </a:lnTo>
                    <a:lnTo>
                      <a:pt x="251" y="11153"/>
                    </a:lnTo>
                    <a:cubicBezTo>
                      <a:pt x="314" y="11195"/>
                      <a:pt x="398" y="11257"/>
                      <a:pt x="502" y="11320"/>
                    </a:cubicBezTo>
                    <a:cubicBezTo>
                      <a:pt x="607" y="11404"/>
                      <a:pt x="712" y="11467"/>
                      <a:pt x="837" y="11550"/>
                    </a:cubicBezTo>
                    <a:cubicBezTo>
                      <a:pt x="1339" y="11885"/>
                      <a:pt x="1946" y="12387"/>
                      <a:pt x="2490" y="12973"/>
                    </a:cubicBezTo>
                    <a:cubicBezTo>
                      <a:pt x="3055" y="13517"/>
                      <a:pt x="3536" y="14145"/>
                      <a:pt x="3871" y="14647"/>
                    </a:cubicBezTo>
                    <a:cubicBezTo>
                      <a:pt x="4038" y="14898"/>
                      <a:pt x="4185" y="15086"/>
                      <a:pt x="4269" y="15254"/>
                    </a:cubicBezTo>
                    <a:cubicBezTo>
                      <a:pt x="4352" y="15400"/>
                      <a:pt x="4394" y="15484"/>
                      <a:pt x="4394" y="15484"/>
                    </a:cubicBezTo>
                    <a:lnTo>
                      <a:pt x="15546" y="9144"/>
                    </a:lnTo>
                    <a:cubicBezTo>
                      <a:pt x="15546" y="9144"/>
                      <a:pt x="15149" y="8433"/>
                      <a:pt x="14479" y="7428"/>
                    </a:cubicBezTo>
                    <a:cubicBezTo>
                      <a:pt x="13789" y="6424"/>
                      <a:pt x="12805" y="5148"/>
                      <a:pt x="11676" y="3997"/>
                    </a:cubicBezTo>
                    <a:cubicBezTo>
                      <a:pt x="10546" y="2825"/>
                      <a:pt x="9311" y="1800"/>
                      <a:pt x="8328" y="1089"/>
                    </a:cubicBezTo>
                    <a:cubicBezTo>
                      <a:pt x="8056" y="900"/>
                      <a:pt x="7847" y="754"/>
                      <a:pt x="7637" y="628"/>
                    </a:cubicBezTo>
                    <a:cubicBezTo>
                      <a:pt x="7470" y="482"/>
                      <a:pt x="7282" y="377"/>
                      <a:pt x="7114" y="273"/>
                    </a:cubicBezTo>
                    <a:cubicBezTo>
                      <a:pt x="6842" y="105"/>
                      <a:pt x="6654" y="1"/>
                      <a:pt x="66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2"/>
              <p:cNvSpPr/>
              <p:nvPr/>
            </p:nvSpPr>
            <p:spPr>
              <a:xfrm>
                <a:off x="3568835" y="1685509"/>
                <a:ext cx="135378" cy="108471"/>
              </a:xfrm>
              <a:custGeom>
                <a:avLst/>
                <a:gdLst/>
                <a:ahLst/>
                <a:cxnLst/>
                <a:rect l="l" t="t" r="r" b="b"/>
                <a:pathLst>
                  <a:path w="3683" h="2951" extrusionOk="0">
                    <a:moveTo>
                      <a:pt x="272" y="0"/>
                    </a:moveTo>
                    <a:lnTo>
                      <a:pt x="0" y="419"/>
                    </a:lnTo>
                    <a:cubicBezTo>
                      <a:pt x="0" y="419"/>
                      <a:pt x="900" y="942"/>
                      <a:pt x="1737" y="1590"/>
                    </a:cubicBezTo>
                    <a:cubicBezTo>
                      <a:pt x="2155" y="1904"/>
                      <a:pt x="2553" y="2239"/>
                      <a:pt x="2825" y="2511"/>
                    </a:cubicBezTo>
                    <a:cubicBezTo>
                      <a:pt x="3118" y="2762"/>
                      <a:pt x="3306" y="2950"/>
                      <a:pt x="3306" y="2950"/>
                    </a:cubicBezTo>
                    <a:lnTo>
                      <a:pt x="3683" y="2637"/>
                    </a:lnTo>
                    <a:cubicBezTo>
                      <a:pt x="3683" y="2637"/>
                      <a:pt x="3474" y="2448"/>
                      <a:pt x="3202" y="2155"/>
                    </a:cubicBezTo>
                    <a:cubicBezTo>
                      <a:pt x="2888" y="1904"/>
                      <a:pt x="2469" y="1528"/>
                      <a:pt x="2051" y="1214"/>
                    </a:cubicBezTo>
                    <a:cubicBezTo>
                      <a:pt x="1193" y="544"/>
                      <a:pt x="272" y="0"/>
                      <a:pt x="272"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2"/>
              <p:cNvSpPr/>
              <p:nvPr/>
            </p:nvSpPr>
            <p:spPr>
              <a:xfrm>
                <a:off x="3607801" y="1816479"/>
                <a:ext cx="529933" cy="453808"/>
              </a:xfrm>
              <a:custGeom>
                <a:avLst/>
                <a:gdLst/>
                <a:ahLst/>
                <a:cxnLst/>
                <a:rect l="l" t="t" r="r" b="b"/>
                <a:pathLst>
                  <a:path w="14417" h="12346" extrusionOk="0">
                    <a:moveTo>
                      <a:pt x="11173" y="0"/>
                    </a:moveTo>
                    <a:lnTo>
                      <a:pt x="0" y="6340"/>
                    </a:lnTo>
                    <a:cubicBezTo>
                      <a:pt x="0" y="6340"/>
                      <a:pt x="42" y="6424"/>
                      <a:pt x="126" y="6570"/>
                    </a:cubicBezTo>
                    <a:cubicBezTo>
                      <a:pt x="209" y="6738"/>
                      <a:pt x="335" y="6947"/>
                      <a:pt x="439" y="7198"/>
                    </a:cubicBezTo>
                    <a:cubicBezTo>
                      <a:pt x="690" y="7742"/>
                      <a:pt x="983" y="8474"/>
                      <a:pt x="1172" y="9248"/>
                    </a:cubicBezTo>
                    <a:cubicBezTo>
                      <a:pt x="1381" y="10002"/>
                      <a:pt x="1486" y="10776"/>
                      <a:pt x="1527" y="11383"/>
                    </a:cubicBezTo>
                    <a:cubicBezTo>
                      <a:pt x="1527" y="11508"/>
                      <a:pt x="1569" y="11655"/>
                      <a:pt x="1569" y="11780"/>
                    </a:cubicBezTo>
                    <a:lnTo>
                      <a:pt x="1569" y="12094"/>
                    </a:lnTo>
                    <a:lnTo>
                      <a:pt x="1569" y="12345"/>
                    </a:lnTo>
                    <a:lnTo>
                      <a:pt x="14416" y="12345"/>
                    </a:lnTo>
                    <a:lnTo>
                      <a:pt x="14416" y="11801"/>
                    </a:lnTo>
                    <a:cubicBezTo>
                      <a:pt x="14395" y="11655"/>
                      <a:pt x="14395" y="11404"/>
                      <a:pt x="14395" y="11173"/>
                    </a:cubicBezTo>
                    <a:cubicBezTo>
                      <a:pt x="14395" y="10943"/>
                      <a:pt x="14375" y="10671"/>
                      <a:pt x="14354" y="10357"/>
                    </a:cubicBezTo>
                    <a:cubicBezTo>
                      <a:pt x="14270" y="9165"/>
                      <a:pt x="14040" y="7575"/>
                      <a:pt x="13621" y="6005"/>
                    </a:cubicBezTo>
                    <a:cubicBezTo>
                      <a:pt x="13203" y="4436"/>
                      <a:pt x="12617" y="2909"/>
                      <a:pt x="12094" y="1821"/>
                    </a:cubicBezTo>
                    <a:cubicBezTo>
                      <a:pt x="11864" y="1256"/>
                      <a:pt x="11592" y="816"/>
                      <a:pt x="11445" y="502"/>
                    </a:cubicBezTo>
                    <a:cubicBezTo>
                      <a:pt x="11278" y="188"/>
                      <a:pt x="11173" y="0"/>
                      <a:pt x="11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2"/>
              <p:cNvSpPr/>
              <p:nvPr/>
            </p:nvSpPr>
            <p:spPr>
              <a:xfrm>
                <a:off x="3808779" y="1937764"/>
                <a:ext cx="77705" cy="151551"/>
              </a:xfrm>
              <a:custGeom>
                <a:avLst/>
                <a:gdLst/>
                <a:ahLst/>
                <a:cxnLst/>
                <a:rect l="l" t="t" r="r" b="b"/>
                <a:pathLst>
                  <a:path w="2114" h="4123" extrusionOk="0">
                    <a:moveTo>
                      <a:pt x="419" y="0"/>
                    </a:moveTo>
                    <a:lnTo>
                      <a:pt x="1" y="251"/>
                    </a:lnTo>
                    <a:lnTo>
                      <a:pt x="63" y="398"/>
                    </a:lnTo>
                    <a:cubicBezTo>
                      <a:pt x="147" y="502"/>
                      <a:pt x="231" y="628"/>
                      <a:pt x="314" y="816"/>
                    </a:cubicBezTo>
                    <a:cubicBezTo>
                      <a:pt x="419" y="1004"/>
                      <a:pt x="524" y="1193"/>
                      <a:pt x="628" y="1423"/>
                    </a:cubicBezTo>
                    <a:lnTo>
                      <a:pt x="942" y="2134"/>
                    </a:lnTo>
                    <a:cubicBezTo>
                      <a:pt x="1109" y="2616"/>
                      <a:pt x="1319" y="3118"/>
                      <a:pt x="1423" y="3494"/>
                    </a:cubicBezTo>
                    <a:cubicBezTo>
                      <a:pt x="1591" y="3850"/>
                      <a:pt x="1633" y="4122"/>
                      <a:pt x="1633" y="4122"/>
                    </a:cubicBezTo>
                    <a:lnTo>
                      <a:pt x="2114" y="3976"/>
                    </a:lnTo>
                    <a:cubicBezTo>
                      <a:pt x="2114" y="3976"/>
                      <a:pt x="2030" y="3725"/>
                      <a:pt x="1905" y="3327"/>
                    </a:cubicBezTo>
                    <a:cubicBezTo>
                      <a:pt x="1779" y="2929"/>
                      <a:pt x="1591" y="2448"/>
                      <a:pt x="1381" y="1946"/>
                    </a:cubicBezTo>
                    <a:cubicBezTo>
                      <a:pt x="1277" y="1674"/>
                      <a:pt x="1172" y="1444"/>
                      <a:pt x="1068" y="1214"/>
                    </a:cubicBezTo>
                    <a:cubicBezTo>
                      <a:pt x="963" y="984"/>
                      <a:pt x="837" y="753"/>
                      <a:pt x="754" y="586"/>
                    </a:cubicBezTo>
                    <a:cubicBezTo>
                      <a:pt x="649" y="419"/>
                      <a:pt x="565" y="272"/>
                      <a:pt x="524" y="167"/>
                    </a:cubicBezTo>
                    <a:cubicBezTo>
                      <a:pt x="440" y="63"/>
                      <a:pt x="419" y="0"/>
                      <a:pt x="419"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 name="Google Shape;1383;p52"/>
            <p:cNvGrpSpPr/>
            <p:nvPr/>
          </p:nvGrpSpPr>
          <p:grpSpPr>
            <a:xfrm rot="-4375879">
              <a:off x="1016879" y="1985528"/>
              <a:ext cx="1610059" cy="2965909"/>
              <a:chOff x="5102718" y="3271449"/>
              <a:chExt cx="1121987" cy="2066826"/>
            </a:xfrm>
          </p:grpSpPr>
          <p:sp>
            <p:nvSpPr>
              <p:cNvPr id="1384" name="Google Shape;1384;p52"/>
              <p:cNvSpPr/>
              <p:nvPr/>
            </p:nvSpPr>
            <p:spPr>
              <a:xfrm>
                <a:off x="5801879" y="3271449"/>
                <a:ext cx="377700" cy="368300"/>
              </a:xfrm>
              <a:custGeom>
                <a:avLst/>
                <a:gdLst/>
                <a:ahLst/>
                <a:cxnLst/>
                <a:rect l="l" t="t" r="r" b="b"/>
                <a:pathLst>
                  <a:path w="15108" h="14732" extrusionOk="0">
                    <a:moveTo>
                      <a:pt x="9102" y="1"/>
                    </a:moveTo>
                    <a:lnTo>
                      <a:pt x="1" y="9103"/>
                    </a:lnTo>
                    <a:lnTo>
                      <a:pt x="42" y="9165"/>
                    </a:lnTo>
                    <a:cubicBezTo>
                      <a:pt x="105" y="9228"/>
                      <a:pt x="189" y="9312"/>
                      <a:pt x="335" y="9521"/>
                    </a:cubicBezTo>
                    <a:cubicBezTo>
                      <a:pt x="607" y="9898"/>
                      <a:pt x="1047" y="10567"/>
                      <a:pt x="1465" y="11362"/>
                    </a:cubicBezTo>
                    <a:cubicBezTo>
                      <a:pt x="1863" y="12137"/>
                      <a:pt x="2219" y="12974"/>
                      <a:pt x="2491" y="13622"/>
                    </a:cubicBezTo>
                    <a:cubicBezTo>
                      <a:pt x="2721" y="14292"/>
                      <a:pt x="2867" y="14731"/>
                      <a:pt x="2867" y="14731"/>
                    </a:cubicBezTo>
                    <a:lnTo>
                      <a:pt x="15107" y="10630"/>
                    </a:lnTo>
                    <a:cubicBezTo>
                      <a:pt x="15107" y="10630"/>
                      <a:pt x="14898" y="9961"/>
                      <a:pt x="14522" y="8977"/>
                    </a:cubicBezTo>
                    <a:cubicBezTo>
                      <a:pt x="14124" y="8015"/>
                      <a:pt x="13580" y="6696"/>
                      <a:pt x="12890" y="5420"/>
                    </a:cubicBezTo>
                    <a:cubicBezTo>
                      <a:pt x="12199" y="4102"/>
                      <a:pt x="11425" y="2826"/>
                      <a:pt x="10630" y="1800"/>
                    </a:cubicBezTo>
                    <a:cubicBezTo>
                      <a:pt x="10274" y="1277"/>
                      <a:pt x="9877" y="838"/>
                      <a:pt x="9584" y="524"/>
                    </a:cubicBezTo>
                    <a:cubicBezTo>
                      <a:pt x="9437" y="336"/>
                      <a:pt x="9312" y="210"/>
                      <a:pt x="9228" y="126"/>
                    </a:cubicBezTo>
                    <a:lnTo>
                      <a:pt x="91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2"/>
              <p:cNvSpPr/>
              <p:nvPr/>
            </p:nvSpPr>
            <p:spPr>
              <a:xfrm>
                <a:off x="5916725" y="3347350"/>
                <a:ext cx="69075" cy="91050"/>
              </a:xfrm>
              <a:custGeom>
                <a:avLst/>
                <a:gdLst/>
                <a:ahLst/>
                <a:cxnLst/>
                <a:rect l="l" t="t" r="r" b="b"/>
                <a:pathLst>
                  <a:path w="2763" h="3642" extrusionOk="0">
                    <a:moveTo>
                      <a:pt x="336" y="1"/>
                    </a:moveTo>
                    <a:lnTo>
                      <a:pt x="1" y="336"/>
                    </a:lnTo>
                    <a:lnTo>
                      <a:pt x="126" y="461"/>
                    </a:lnTo>
                    <a:cubicBezTo>
                      <a:pt x="210" y="545"/>
                      <a:pt x="315" y="671"/>
                      <a:pt x="440" y="817"/>
                    </a:cubicBezTo>
                    <a:cubicBezTo>
                      <a:pt x="691" y="1089"/>
                      <a:pt x="984" y="1487"/>
                      <a:pt x="1277" y="1905"/>
                    </a:cubicBezTo>
                    <a:cubicBezTo>
                      <a:pt x="1863" y="2742"/>
                      <a:pt x="2365" y="3642"/>
                      <a:pt x="2365" y="3642"/>
                    </a:cubicBezTo>
                    <a:lnTo>
                      <a:pt x="2763" y="3412"/>
                    </a:lnTo>
                    <a:cubicBezTo>
                      <a:pt x="2763" y="3412"/>
                      <a:pt x="2282" y="2512"/>
                      <a:pt x="1675" y="1633"/>
                    </a:cubicBezTo>
                    <a:cubicBezTo>
                      <a:pt x="1361" y="1194"/>
                      <a:pt x="1047" y="775"/>
                      <a:pt x="775" y="482"/>
                    </a:cubicBezTo>
                    <a:cubicBezTo>
                      <a:pt x="649" y="336"/>
                      <a:pt x="545" y="210"/>
                      <a:pt x="461" y="127"/>
                    </a:cubicBezTo>
                    <a:lnTo>
                      <a:pt x="336"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2"/>
              <p:cNvSpPr/>
              <p:nvPr/>
            </p:nvSpPr>
            <p:spPr>
              <a:xfrm>
                <a:off x="5871606" y="3529804"/>
                <a:ext cx="353100" cy="281975"/>
              </a:xfrm>
              <a:custGeom>
                <a:avLst/>
                <a:gdLst/>
                <a:ahLst/>
                <a:cxnLst/>
                <a:rect l="l" t="t" r="r" b="b"/>
                <a:pathLst>
                  <a:path w="14124" h="11279" extrusionOk="0">
                    <a:moveTo>
                      <a:pt x="12199" y="0"/>
                    </a:moveTo>
                    <a:lnTo>
                      <a:pt x="0" y="4143"/>
                    </a:lnTo>
                    <a:cubicBezTo>
                      <a:pt x="0" y="4143"/>
                      <a:pt x="168" y="4562"/>
                      <a:pt x="335" y="5231"/>
                    </a:cubicBezTo>
                    <a:cubicBezTo>
                      <a:pt x="565" y="5901"/>
                      <a:pt x="774" y="6800"/>
                      <a:pt x="921" y="7700"/>
                    </a:cubicBezTo>
                    <a:cubicBezTo>
                      <a:pt x="1088" y="8621"/>
                      <a:pt x="1193" y="9479"/>
                      <a:pt x="1214" y="10127"/>
                    </a:cubicBezTo>
                    <a:cubicBezTo>
                      <a:pt x="1235" y="10462"/>
                      <a:pt x="1235" y="10734"/>
                      <a:pt x="1235" y="10922"/>
                    </a:cubicBezTo>
                    <a:lnTo>
                      <a:pt x="1235" y="11194"/>
                    </a:lnTo>
                    <a:lnTo>
                      <a:pt x="14124" y="11278"/>
                    </a:lnTo>
                    <a:lnTo>
                      <a:pt x="14124" y="10755"/>
                    </a:lnTo>
                    <a:cubicBezTo>
                      <a:pt x="14124" y="10441"/>
                      <a:pt x="14103" y="9981"/>
                      <a:pt x="14082" y="9416"/>
                    </a:cubicBezTo>
                    <a:cubicBezTo>
                      <a:pt x="14019" y="8328"/>
                      <a:pt x="13872" y="6884"/>
                      <a:pt x="13600" y="5482"/>
                    </a:cubicBezTo>
                    <a:cubicBezTo>
                      <a:pt x="13140" y="2658"/>
                      <a:pt x="12199" y="0"/>
                      <a:pt x="12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2"/>
              <p:cNvSpPr/>
              <p:nvPr/>
            </p:nvSpPr>
            <p:spPr>
              <a:xfrm>
                <a:off x="6027100" y="3552425"/>
                <a:ext cx="38750" cy="103050"/>
              </a:xfrm>
              <a:custGeom>
                <a:avLst/>
                <a:gdLst/>
                <a:ahLst/>
                <a:cxnLst/>
                <a:rect l="l" t="t" r="r" b="b"/>
                <a:pathLst>
                  <a:path w="1550" h="4122" extrusionOk="0">
                    <a:moveTo>
                      <a:pt x="482" y="0"/>
                    </a:moveTo>
                    <a:lnTo>
                      <a:pt x="1" y="167"/>
                    </a:lnTo>
                    <a:cubicBezTo>
                      <a:pt x="1" y="167"/>
                      <a:pt x="105" y="398"/>
                      <a:pt x="210" y="774"/>
                    </a:cubicBezTo>
                    <a:cubicBezTo>
                      <a:pt x="315" y="1130"/>
                      <a:pt x="482" y="1632"/>
                      <a:pt x="608" y="2134"/>
                    </a:cubicBezTo>
                    <a:cubicBezTo>
                      <a:pt x="900" y="3118"/>
                      <a:pt x="1089" y="4122"/>
                      <a:pt x="1089" y="4122"/>
                    </a:cubicBezTo>
                    <a:lnTo>
                      <a:pt x="1549" y="4017"/>
                    </a:lnTo>
                    <a:cubicBezTo>
                      <a:pt x="1549" y="4017"/>
                      <a:pt x="1361" y="2992"/>
                      <a:pt x="1089" y="1988"/>
                    </a:cubicBezTo>
                    <a:cubicBezTo>
                      <a:pt x="942" y="1486"/>
                      <a:pt x="817" y="1004"/>
                      <a:pt x="691" y="628"/>
                    </a:cubicBezTo>
                    <a:lnTo>
                      <a:pt x="482"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2"/>
              <p:cNvSpPr/>
              <p:nvPr/>
            </p:nvSpPr>
            <p:spPr>
              <a:xfrm>
                <a:off x="5865983" y="3803309"/>
                <a:ext cx="356250" cy="307075"/>
              </a:xfrm>
              <a:custGeom>
                <a:avLst/>
                <a:gdLst/>
                <a:ahLst/>
                <a:cxnLst/>
                <a:rect l="l" t="t" r="r" b="b"/>
                <a:pathLst>
                  <a:path w="14250" h="12283" extrusionOk="0">
                    <a:moveTo>
                      <a:pt x="1382" y="0"/>
                    </a:moveTo>
                    <a:cubicBezTo>
                      <a:pt x="1382" y="0"/>
                      <a:pt x="1382" y="419"/>
                      <a:pt x="1340" y="1026"/>
                    </a:cubicBezTo>
                    <a:cubicBezTo>
                      <a:pt x="1298" y="1632"/>
                      <a:pt x="1193" y="2407"/>
                      <a:pt x="1026" y="3118"/>
                    </a:cubicBezTo>
                    <a:cubicBezTo>
                      <a:pt x="859" y="3829"/>
                      <a:pt x="607" y="4478"/>
                      <a:pt x="398" y="4917"/>
                    </a:cubicBezTo>
                    <a:cubicBezTo>
                      <a:pt x="189" y="5399"/>
                      <a:pt x="1" y="5650"/>
                      <a:pt x="1" y="5650"/>
                    </a:cubicBezTo>
                    <a:lnTo>
                      <a:pt x="11027" y="12283"/>
                    </a:lnTo>
                    <a:cubicBezTo>
                      <a:pt x="11027" y="12283"/>
                      <a:pt x="11509" y="11571"/>
                      <a:pt x="12032" y="10441"/>
                    </a:cubicBezTo>
                    <a:cubicBezTo>
                      <a:pt x="12555" y="9311"/>
                      <a:pt x="13162" y="7742"/>
                      <a:pt x="13517" y="6215"/>
                    </a:cubicBezTo>
                    <a:cubicBezTo>
                      <a:pt x="13894" y="4666"/>
                      <a:pt x="14103" y="3118"/>
                      <a:pt x="14166" y="1967"/>
                    </a:cubicBezTo>
                    <a:cubicBezTo>
                      <a:pt x="14229" y="1423"/>
                      <a:pt x="14250" y="942"/>
                      <a:pt x="14250" y="607"/>
                    </a:cubicBezTo>
                    <a:lnTo>
                      <a:pt x="14250" y="84"/>
                    </a:lnTo>
                    <a:lnTo>
                      <a:pt x="13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2"/>
              <p:cNvSpPr/>
              <p:nvPr/>
            </p:nvSpPr>
            <p:spPr>
              <a:xfrm>
                <a:off x="6055875" y="3783625"/>
                <a:ext cx="22525" cy="103600"/>
              </a:xfrm>
              <a:custGeom>
                <a:avLst/>
                <a:gdLst/>
                <a:ahLst/>
                <a:cxnLst/>
                <a:rect l="l" t="t" r="r" b="b"/>
                <a:pathLst>
                  <a:path w="901" h="4144" extrusionOk="0">
                    <a:moveTo>
                      <a:pt x="398" y="0"/>
                    </a:moveTo>
                    <a:lnTo>
                      <a:pt x="398" y="628"/>
                    </a:lnTo>
                    <a:cubicBezTo>
                      <a:pt x="398" y="795"/>
                      <a:pt x="377" y="1046"/>
                      <a:pt x="377" y="1277"/>
                    </a:cubicBezTo>
                    <a:cubicBezTo>
                      <a:pt x="377" y="1528"/>
                      <a:pt x="356" y="1779"/>
                      <a:pt x="314" y="2030"/>
                    </a:cubicBezTo>
                    <a:cubicBezTo>
                      <a:pt x="210" y="3055"/>
                      <a:pt x="1" y="4039"/>
                      <a:pt x="1" y="4039"/>
                    </a:cubicBezTo>
                    <a:lnTo>
                      <a:pt x="503" y="4143"/>
                    </a:lnTo>
                    <a:cubicBezTo>
                      <a:pt x="503" y="4143"/>
                      <a:pt x="712" y="3139"/>
                      <a:pt x="817" y="2093"/>
                    </a:cubicBezTo>
                    <a:cubicBezTo>
                      <a:pt x="837" y="1821"/>
                      <a:pt x="837" y="1570"/>
                      <a:pt x="879" y="1318"/>
                    </a:cubicBezTo>
                    <a:cubicBezTo>
                      <a:pt x="879" y="1067"/>
                      <a:pt x="900" y="837"/>
                      <a:pt x="900" y="649"/>
                    </a:cubicBezTo>
                    <a:lnTo>
                      <a:pt x="900"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2"/>
              <p:cNvSpPr/>
              <p:nvPr/>
            </p:nvSpPr>
            <p:spPr>
              <a:xfrm>
                <a:off x="5764081" y="3941437"/>
                <a:ext cx="380850" cy="379800"/>
              </a:xfrm>
              <a:custGeom>
                <a:avLst/>
                <a:gdLst/>
                <a:ahLst/>
                <a:cxnLst/>
                <a:rect l="l" t="t" r="r" b="b"/>
                <a:pathLst>
                  <a:path w="15234" h="15192" extrusionOk="0">
                    <a:moveTo>
                      <a:pt x="4165" y="1"/>
                    </a:moveTo>
                    <a:cubicBezTo>
                      <a:pt x="4165" y="1"/>
                      <a:pt x="4144" y="42"/>
                      <a:pt x="4060" y="168"/>
                    </a:cubicBezTo>
                    <a:cubicBezTo>
                      <a:pt x="3997" y="231"/>
                      <a:pt x="3955" y="314"/>
                      <a:pt x="3893" y="377"/>
                    </a:cubicBezTo>
                    <a:cubicBezTo>
                      <a:pt x="3851" y="461"/>
                      <a:pt x="3788" y="545"/>
                      <a:pt x="3725" y="649"/>
                    </a:cubicBezTo>
                    <a:cubicBezTo>
                      <a:pt x="3432" y="1047"/>
                      <a:pt x="3014" y="1528"/>
                      <a:pt x="2491" y="1988"/>
                    </a:cubicBezTo>
                    <a:cubicBezTo>
                      <a:pt x="1968" y="2428"/>
                      <a:pt x="1361" y="2846"/>
                      <a:pt x="859" y="3139"/>
                    </a:cubicBezTo>
                    <a:cubicBezTo>
                      <a:pt x="608" y="3286"/>
                      <a:pt x="398" y="3390"/>
                      <a:pt x="231" y="3474"/>
                    </a:cubicBezTo>
                    <a:cubicBezTo>
                      <a:pt x="105" y="3558"/>
                      <a:pt x="1" y="3600"/>
                      <a:pt x="1" y="3600"/>
                    </a:cubicBezTo>
                    <a:lnTo>
                      <a:pt x="5671" y="15191"/>
                    </a:lnTo>
                    <a:cubicBezTo>
                      <a:pt x="5671" y="15191"/>
                      <a:pt x="5859" y="15107"/>
                      <a:pt x="6152" y="14961"/>
                    </a:cubicBezTo>
                    <a:cubicBezTo>
                      <a:pt x="6445" y="14794"/>
                      <a:pt x="6885" y="14584"/>
                      <a:pt x="7387" y="14271"/>
                    </a:cubicBezTo>
                    <a:cubicBezTo>
                      <a:pt x="8391" y="13706"/>
                      <a:pt x="9730" y="12806"/>
                      <a:pt x="10965" y="11718"/>
                    </a:cubicBezTo>
                    <a:cubicBezTo>
                      <a:pt x="12220" y="10609"/>
                      <a:pt x="13350" y="9353"/>
                      <a:pt x="14082" y="8328"/>
                    </a:cubicBezTo>
                    <a:cubicBezTo>
                      <a:pt x="14250" y="8077"/>
                      <a:pt x="14438" y="7826"/>
                      <a:pt x="14564" y="7638"/>
                    </a:cubicBezTo>
                    <a:cubicBezTo>
                      <a:pt x="14710" y="7408"/>
                      <a:pt x="14836" y="7240"/>
                      <a:pt x="14940" y="7073"/>
                    </a:cubicBezTo>
                    <a:cubicBezTo>
                      <a:pt x="15129" y="6759"/>
                      <a:pt x="15233" y="6592"/>
                      <a:pt x="15233" y="6592"/>
                    </a:cubicBezTo>
                    <a:lnTo>
                      <a:pt x="4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2"/>
              <p:cNvSpPr/>
              <p:nvPr/>
            </p:nvSpPr>
            <p:spPr>
              <a:xfrm>
                <a:off x="5946025" y="4002800"/>
                <a:ext cx="73250" cy="88425"/>
              </a:xfrm>
              <a:custGeom>
                <a:avLst/>
                <a:gdLst/>
                <a:ahLst/>
                <a:cxnLst/>
                <a:rect l="l" t="t" r="r" b="b"/>
                <a:pathLst>
                  <a:path w="2930" h="3537" extrusionOk="0">
                    <a:moveTo>
                      <a:pt x="2511" y="0"/>
                    </a:moveTo>
                    <a:cubicBezTo>
                      <a:pt x="2511" y="0"/>
                      <a:pt x="2030" y="900"/>
                      <a:pt x="1361" y="1674"/>
                    </a:cubicBezTo>
                    <a:cubicBezTo>
                      <a:pt x="1047" y="2072"/>
                      <a:pt x="712" y="2469"/>
                      <a:pt x="461" y="2720"/>
                    </a:cubicBezTo>
                    <a:lnTo>
                      <a:pt x="1" y="3181"/>
                    </a:lnTo>
                    <a:lnTo>
                      <a:pt x="294" y="3536"/>
                    </a:lnTo>
                    <a:lnTo>
                      <a:pt x="775" y="3076"/>
                    </a:lnTo>
                    <a:cubicBezTo>
                      <a:pt x="1047" y="2783"/>
                      <a:pt x="1402" y="2427"/>
                      <a:pt x="1737" y="2009"/>
                    </a:cubicBezTo>
                    <a:cubicBezTo>
                      <a:pt x="2407" y="1193"/>
                      <a:pt x="2930" y="272"/>
                      <a:pt x="2930" y="272"/>
                    </a:cubicBezTo>
                    <a:lnTo>
                      <a:pt x="2511"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2"/>
              <p:cNvSpPr/>
              <p:nvPr/>
            </p:nvSpPr>
            <p:spPr>
              <a:xfrm>
                <a:off x="5585251" y="4029989"/>
                <a:ext cx="325925" cy="366175"/>
              </a:xfrm>
              <a:custGeom>
                <a:avLst/>
                <a:gdLst/>
                <a:ahLst/>
                <a:cxnLst/>
                <a:rect l="l" t="t" r="r" b="b"/>
                <a:pathLst>
                  <a:path w="13037" h="14647" extrusionOk="0">
                    <a:moveTo>
                      <a:pt x="7387" y="0"/>
                    </a:moveTo>
                    <a:lnTo>
                      <a:pt x="7115" y="126"/>
                    </a:lnTo>
                    <a:cubicBezTo>
                      <a:pt x="6968" y="210"/>
                      <a:pt x="6738" y="293"/>
                      <a:pt x="6445" y="419"/>
                    </a:cubicBezTo>
                    <a:cubicBezTo>
                      <a:pt x="5860" y="649"/>
                      <a:pt x="5064" y="942"/>
                      <a:pt x="4165" y="1172"/>
                    </a:cubicBezTo>
                    <a:cubicBezTo>
                      <a:pt x="3307" y="1381"/>
                      <a:pt x="2365" y="1591"/>
                      <a:pt x="1654" y="1695"/>
                    </a:cubicBezTo>
                    <a:cubicBezTo>
                      <a:pt x="670" y="1884"/>
                      <a:pt x="1" y="1988"/>
                      <a:pt x="1" y="1988"/>
                    </a:cubicBezTo>
                    <a:lnTo>
                      <a:pt x="2491" y="14647"/>
                    </a:lnTo>
                    <a:cubicBezTo>
                      <a:pt x="2491" y="14647"/>
                      <a:pt x="2993" y="14584"/>
                      <a:pt x="3725" y="14438"/>
                    </a:cubicBezTo>
                    <a:cubicBezTo>
                      <a:pt x="4751" y="14249"/>
                      <a:pt x="6111" y="13998"/>
                      <a:pt x="7492" y="13622"/>
                    </a:cubicBezTo>
                    <a:cubicBezTo>
                      <a:pt x="8873" y="13266"/>
                      <a:pt x="10253" y="12764"/>
                      <a:pt x="11300" y="12345"/>
                    </a:cubicBezTo>
                    <a:cubicBezTo>
                      <a:pt x="11823" y="12136"/>
                      <a:pt x="12241" y="11969"/>
                      <a:pt x="12555" y="11801"/>
                    </a:cubicBezTo>
                    <a:cubicBezTo>
                      <a:pt x="12848" y="11634"/>
                      <a:pt x="13036" y="11571"/>
                      <a:pt x="13036" y="11571"/>
                    </a:cubicBezTo>
                    <a:lnTo>
                      <a:pt x="73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2"/>
              <p:cNvSpPr/>
              <p:nvPr/>
            </p:nvSpPr>
            <p:spPr>
              <a:xfrm>
                <a:off x="5745675" y="4153450"/>
                <a:ext cx="100475" cy="48675"/>
              </a:xfrm>
              <a:custGeom>
                <a:avLst/>
                <a:gdLst/>
                <a:ahLst/>
                <a:cxnLst/>
                <a:rect l="l" t="t" r="r" b="b"/>
                <a:pathLst>
                  <a:path w="4019" h="1947" extrusionOk="0">
                    <a:moveTo>
                      <a:pt x="3809" y="0"/>
                    </a:moveTo>
                    <a:cubicBezTo>
                      <a:pt x="3809" y="0"/>
                      <a:pt x="3579" y="105"/>
                      <a:pt x="3244" y="251"/>
                    </a:cubicBezTo>
                    <a:cubicBezTo>
                      <a:pt x="3056" y="335"/>
                      <a:pt x="2846" y="419"/>
                      <a:pt x="2637" y="523"/>
                    </a:cubicBezTo>
                    <a:cubicBezTo>
                      <a:pt x="2407" y="628"/>
                      <a:pt x="2156" y="733"/>
                      <a:pt x="1926" y="816"/>
                    </a:cubicBezTo>
                    <a:cubicBezTo>
                      <a:pt x="984" y="1214"/>
                      <a:pt x="1" y="1465"/>
                      <a:pt x="1" y="1465"/>
                    </a:cubicBezTo>
                    <a:lnTo>
                      <a:pt x="126" y="1946"/>
                    </a:lnTo>
                    <a:cubicBezTo>
                      <a:pt x="126" y="1946"/>
                      <a:pt x="1152" y="1653"/>
                      <a:pt x="2114" y="1277"/>
                    </a:cubicBezTo>
                    <a:cubicBezTo>
                      <a:pt x="2344" y="1172"/>
                      <a:pt x="2574" y="1109"/>
                      <a:pt x="2826" y="1005"/>
                    </a:cubicBezTo>
                    <a:cubicBezTo>
                      <a:pt x="3035" y="900"/>
                      <a:pt x="3244" y="816"/>
                      <a:pt x="3411" y="733"/>
                    </a:cubicBezTo>
                    <a:cubicBezTo>
                      <a:pt x="3788" y="544"/>
                      <a:pt x="4018" y="440"/>
                      <a:pt x="4018" y="440"/>
                    </a:cubicBezTo>
                    <a:lnTo>
                      <a:pt x="3809"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2"/>
              <p:cNvSpPr/>
              <p:nvPr/>
            </p:nvSpPr>
            <p:spPr>
              <a:xfrm>
                <a:off x="5309099" y="4078190"/>
                <a:ext cx="343175" cy="378725"/>
              </a:xfrm>
              <a:custGeom>
                <a:avLst/>
                <a:gdLst/>
                <a:ahLst/>
                <a:cxnLst/>
                <a:rect l="l" t="t" r="r" b="b"/>
                <a:pathLst>
                  <a:path w="13727" h="15149" extrusionOk="0">
                    <a:moveTo>
                      <a:pt x="11216" y="0"/>
                    </a:moveTo>
                    <a:cubicBezTo>
                      <a:pt x="11216" y="0"/>
                      <a:pt x="11027" y="21"/>
                      <a:pt x="10714" y="105"/>
                    </a:cubicBezTo>
                    <a:cubicBezTo>
                      <a:pt x="10400" y="189"/>
                      <a:pt x="9960" y="251"/>
                      <a:pt x="9395" y="419"/>
                    </a:cubicBezTo>
                    <a:cubicBezTo>
                      <a:pt x="8307" y="712"/>
                      <a:pt x="6864" y="1172"/>
                      <a:pt x="5462" y="1779"/>
                    </a:cubicBezTo>
                    <a:cubicBezTo>
                      <a:pt x="4039" y="2386"/>
                      <a:pt x="2658" y="3160"/>
                      <a:pt x="1654" y="3808"/>
                    </a:cubicBezTo>
                    <a:cubicBezTo>
                      <a:pt x="1403" y="3976"/>
                      <a:pt x="1193" y="4143"/>
                      <a:pt x="984" y="4269"/>
                    </a:cubicBezTo>
                    <a:cubicBezTo>
                      <a:pt x="775" y="4415"/>
                      <a:pt x="587" y="4562"/>
                      <a:pt x="461" y="4666"/>
                    </a:cubicBezTo>
                    <a:cubicBezTo>
                      <a:pt x="168" y="4855"/>
                      <a:pt x="1" y="5001"/>
                      <a:pt x="1" y="5001"/>
                    </a:cubicBezTo>
                    <a:lnTo>
                      <a:pt x="7973" y="15149"/>
                    </a:lnTo>
                    <a:cubicBezTo>
                      <a:pt x="7973" y="15149"/>
                      <a:pt x="8035" y="15086"/>
                      <a:pt x="8182" y="14982"/>
                    </a:cubicBezTo>
                    <a:cubicBezTo>
                      <a:pt x="8245" y="14940"/>
                      <a:pt x="8328" y="14877"/>
                      <a:pt x="8412" y="14793"/>
                    </a:cubicBezTo>
                    <a:cubicBezTo>
                      <a:pt x="8517" y="14751"/>
                      <a:pt x="8621" y="14668"/>
                      <a:pt x="8726" y="14584"/>
                    </a:cubicBezTo>
                    <a:cubicBezTo>
                      <a:pt x="9165" y="14270"/>
                      <a:pt x="9814" y="13914"/>
                      <a:pt x="10546" y="13601"/>
                    </a:cubicBezTo>
                    <a:cubicBezTo>
                      <a:pt x="11279" y="13287"/>
                      <a:pt x="12053" y="13015"/>
                      <a:pt x="12680" y="12868"/>
                    </a:cubicBezTo>
                    <a:cubicBezTo>
                      <a:pt x="13308" y="12701"/>
                      <a:pt x="13727" y="12638"/>
                      <a:pt x="13727" y="12638"/>
                    </a:cubicBezTo>
                    <a:lnTo>
                      <a:pt x="112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2"/>
              <p:cNvSpPr/>
              <p:nvPr/>
            </p:nvSpPr>
            <p:spPr>
              <a:xfrm>
                <a:off x="5518650" y="4216750"/>
                <a:ext cx="102575" cy="41850"/>
              </a:xfrm>
              <a:custGeom>
                <a:avLst/>
                <a:gdLst/>
                <a:ahLst/>
                <a:cxnLst/>
                <a:rect l="l" t="t" r="r" b="b"/>
                <a:pathLst>
                  <a:path w="4103" h="1674" extrusionOk="0">
                    <a:moveTo>
                      <a:pt x="3997" y="0"/>
                    </a:moveTo>
                    <a:cubicBezTo>
                      <a:pt x="3997" y="0"/>
                      <a:pt x="3914" y="0"/>
                      <a:pt x="3809" y="42"/>
                    </a:cubicBezTo>
                    <a:cubicBezTo>
                      <a:pt x="3684" y="63"/>
                      <a:pt x="3516" y="84"/>
                      <a:pt x="3349" y="146"/>
                    </a:cubicBezTo>
                    <a:cubicBezTo>
                      <a:pt x="3160" y="188"/>
                      <a:pt x="2930" y="251"/>
                      <a:pt x="2679" y="293"/>
                    </a:cubicBezTo>
                    <a:cubicBezTo>
                      <a:pt x="2449" y="377"/>
                      <a:pt x="2219" y="418"/>
                      <a:pt x="1947" y="502"/>
                    </a:cubicBezTo>
                    <a:cubicBezTo>
                      <a:pt x="1696" y="586"/>
                      <a:pt x="1466" y="670"/>
                      <a:pt x="1215" y="732"/>
                    </a:cubicBezTo>
                    <a:cubicBezTo>
                      <a:pt x="984" y="816"/>
                      <a:pt x="775" y="879"/>
                      <a:pt x="608" y="942"/>
                    </a:cubicBezTo>
                    <a:cubicBezTo>
                      <a:pt x="231" y="1088"/>
                      <a:pt x="1" y="1193"/>
                      <a:pt x="1" y="1193"/>
                    </a:cubicBezTo>
                    <a:lnTo>
                      <a:pt x="168" y="1674"/>
                    </a:lnTo>
                    <a:cubicBezTo>
                      <a:pt x="168" y="1674"/>
                      <a:pt x="419" y="1569"/>
                      <a:pt x="775" y="1444"/>
                    </a:cubicBezTo>
                    <a:cubicBezTo>
                      <a:pt x="963" y="1360"/>
                      <a:pt x="1173" y="1318"/>
                      <a:pt x="1403" y="1235"/>
                    </a:cubicBezTo>
                    <a:cubicBezTo>
                      <a:pt x="1612" y="1151"/>
                      <a:pt x="1884" y="1046"/>
                      <a:pt x="2114" y="1004"/>
                    </a:cubicBezTo>
                    <a:cubicBezTo>
                      <a:pt x="2365" y="921"/>
                      <a:pt x="2616" y="837"/>
                      <a:pt x="2847" y="795"/>
                    </a:cubicBezTo>
                    <a:cubicBezTo>
                      <a:pt x="3056" y="711"/>
                      <a:pt x="3286" y="690"/>
                      <a:pt x="3474" y="628"/>
                    </a:cubicBezTo>
                    <a:cubicBezTo>
                      <a:pt x="3663" y="586"/>
                      <a:pt x="3809" y="565"/>
                      <a:pt x="3914" y="523"/>
                    </a:cubicBezTo>
                    <a:cubicBezTo>
                      <a:pt x="4039" y="502"/>
                      <a:pt x="4102" y="502"/>
                      <a:pt x="4102" y="502"/>
                    </a:cubicBezTo>
                    <a:lnTo>
                      <a:pt x="3997"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2"/>
              <p:cNvSpPr/>
              <p:nvPr/>
            </p:nvSpPr>
            <p:spPr>
              <a:xfrm>
                <a:off x="5129295" y="4199119"/>
                <a:ext cx="383450" cy="364625"/>
              </a:xfrm>
              <a:custGeom>
                <a:avLst/>
                <a:gdLst/>
                <a:ahLst/>
                <a:cxnLst/>
                <a:rect l="l" t="t" r="r" b="b"/>
                <a:pathLst>
                  <a:path w="15338" h="14585" extrusionOk="0">
                    <a:moveTo>
                      <a:pt x="7387" y="1"/>
                    </a:moveTo>
                    <a:cubicBezTo>
                      <a:pt x="7387" y="1"/>
                      <a:pt x="7366" y="22"/>
                      <a:pt x="7282" y="85"/>
                    </a:cubicBezTo>
                    <a:cubicBezTo>
                      <a:pt x="7219" y="147"/>
                      <a:pt x="7115" y="252"/>
                      <a:pt x="6968" y="336"/>
                    </a:cubicBezTo>
                    <a:cubicBezTo>
                      <a:pt x="6717" y="566"/>
                      <a:pt x="6320" y="901"/>
                      <a:pt x="5880" y="1319"/>
                    </a:cubicBezTo>
                    <a:cubicBezTo>
                      <a:pt x="4981" y="2156"/>
                      <a:pt x="3872" y="3349"/>
                      <a:pt x="2930" y="4709"/>
                    </a:cubicBezTo>
                    <a:cubicBezTo>
                      <a:pt x="1988" y="6048"/>
                      <a:pt x="1193" y="7533"/>
                      <a:pt x="733" y="8663"/>
                    </a:cubicBezTo>
                    <a:cubicBezTo>
                      <a:pt x="461" y="9228"/>
                      <a:pt x="315" y="9709"/>
                      <a:pt x="168" y="10044"/>
                    </a:cubicBezTo>
                    <a:cubicBezTo>
                      <a:pt x="43" y="10379"/>
                      <a:pt x="1" y="10567"/>
                      <a:pt x="1" y="10567"/>
                    </a:cubicBezTo>
                    <a:lnTo>
                      <a:pt x="12199" y="14585"/>
                    </a:lnTo>
                    <a:lnTo>
                      <a:pt x="12283" y="14334"/>
                    </a:lnTo>
                    <a:cubicBezTo>
                      <a:pt x="12346" y="14208"/>
                      <a:pt x="12408" y="13999"/>
                      <a:pt x="12513" y="13769"/>
                    </a:cubicBezTo>
                    <a:cubicBezTo>
                      <a:pt x="12722" y="13266"/>
                      <a:pt x="13036" y="12660"/>
                      <a:pt x="13434" y="12116"/>
                    </a:cubicBezTo>
                    <a:cubicBezTo>
                      <a:pt x="13831" y="11551"/>
                      <a:pt x="14292" y="11049"/>
                      <a:pt x="14689" y="10672"/>
                    </a:cubicBezTo>
                    <a:cubicBezTo>
                      <a:pt x="14877" y="10504"/>
                      <a:pt x="15066" y="10358"/>
                      <a:pt x="15170" y="10253"/>
                    </a:cubicBezTo>
                    <a:cubicBezTo>
                      <a:pt x="15212" y="10232"/>
                      <a:pt x="15275" y="10191"/>
                      <a:pt x="15296" y="10149"/>
                    </a:cubicBezTo>
                    <a:cubicBezTo>
                      <a:pt x="15317" y="10128"/>
                      <a:pt x="15338" y="10128"/>
                      <a:pt x="15338" y="10128"/>
                    </a:cubicBezTo>
                    <a:lnTo>
                      <a:pt x="73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2"/>
              <p:cNvSpPr/>
              <p:nvPr/>
            </p:nvSpPr>
            <p:spPr>
              <a:xfrm>
                <a:off x="5330875" y="4311950"/>
                <a:ext cx="81100" cy="82150"/>
              </a:xfrm>
              <a:custGeom>
                <a:avLst/>
                <a:gdLst/>
                <a:ahLst/>
                <a:cxnLst/>
                <a:rect l="l" t="t" r="r" b="b"/>
                <a:pathLst>
                  <a:path w="3244" h="3286" extrusionOk="0">
                    <a:moveTo>
                      <a:pt x="2930" y="0"/>
                    </a:moveTo>
                    <a:cubicBezTo>
                      <a:pt x="2930" y="0"/>
                      <a:pt x="2093" y="628"/>
                      <a:pt x="1360" y="1381"/>
                    </a:cubicBezTo>
                    <a:cubicBezTo>
                      <a:pt x="1172" y="1569"/>
                      <a:pt x="1005" y="1737"/>
                      <a:pt x="837" y="1925"/>
                    </a:cubicBezTo>
                    <a:cubicBezTo>
                      <a:pt x="691" y="2134"/>
                      <a:pt x="524" y="2281"/>
                      <a:pt x="398" y="2448"/>
                    </a:cubicBezTo>
                    <a:cubicBezTo>
                      <a:pt x="272" y="2574"/>
                      <a:pt x="189" y="2720"/>
                      <a:pt x="105" y="2804"/>
                    </a:cubicBezTo>
                    <a:cubicBezTo>
                      <a:pt x="63" y="2909"/>
                      <a:pt x="0" y="2971"/>
                      <a:pt x="0" y="2971"/>
                    </a:cubicBezTo>
                    <a:lnTo>
                      <a:pt x="398" y="3285"/>
                    </a:lnTo>
                    <a:cubicBezTo>
                      <a:pt x="398" y="3285"/>
                      <a:pt x="419" y="3243"/>
                      <a:pt x="503" y="3160"/>
                    </a:cubicBezTo>
                    <a:cubicBezTo>
                      <a:pt x="586" y="3055"/>
                      <a:pt x="649" y="2929"/>
                      <a:pt x="796" y="2783"/>
                    </a:cubicBezTo>
                    <a:cubicBezTo>
                      <a:pt x="921" y="2636"/>
                      <a:pt x="1047" y="2469"/>
                      <a:pt x="1214" y="2302"/>
                    </a:cubicBezTo>
                    <a:cubicBezTo>
                      <a:pt x="1381" y="2113"/>
                      <a:pt x="1549" y="1925"/>
                      <a:pt x="1737" y="1737"/>
                    </a:cubicBezTo>
                    <a:cubicBezTo>
                      <a:pt x="2428" y="1004"/>
                      <a:pt x="3244" y="377"/>
                      <a:pt x="3244" y="377"/>
                    </a:cubicBezTo>
                    <a:lnTo>
                      <a:pt x="2930"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2"/>
              <p:cNvSpPr/>
              <p:nvPr/>
            </p:nvSpPr>
            <p:spPr>
              <a:xfrm>
                <a:off x="5102718" y="4460197"/>
                <a:ext cx="335850" cy="314925"/>
              </a:xfrm>
              <a:custGeom>
                <a:avLst/>
                <a:gdLst/>
                <a:ahLst/>
                <a:cxnLst/>
                <a:rect l="l" t="t" r="r" b="b"/>
                <a:pathLst>
                  <a:path w="13434" h="12597" extrusionOk="0">
                    <a:moveTo>
                      <a:pt x="1194" y="0"/>
                    </a:moveTo>
                    <a:cubicBezTo>
                      <a:pt x="1194" y="0"/>
                      <a:pt x="1110" y="168"/>
                      <a:pt x="1005" y="523"/>
                    </a:cubicBezTo>
                    <a:cubicBezTo>
                      <a:pt x="901" y="879"/>
                      <a:pt x="775" y="1360"/>
                      <a:pt x="650" y="1946"/>
                    </a:cubicBezTo>
                    <a:cubicBezTo>
                      <a:pt x="357" y="3160"/>
                      <a:pt x="126" y="4750"/>
                      <a:pt x="64" y="6340"/>
                    </a:cubicBezTo>
                    <a:cubicBezTo>
                      <a:pt x="1" y="7951"/>
                      <a:pt x="126" y="9520"/>
                      <a:pt x="315" y="10692"/>
                    </a:cubicBezTo>
                    <a:cubicBezTo>
                      <a:pt x="378" y="11257"/>
                      <a:pt x="461" y="11738"/>
                      <a:pt x="545" y="12073"/>
                    </a:cubicBezTo>
                    <a:cubicBezTo>
                      <a:pt x="587" y="12408"/>
                      <a:pt x="650" y="12596"/>
                      <a:pt x="650" y="12596"/>
                    </a:cubicBezTo>
                    <a:lnTo>
                      <a:pt x="13246" y="9792"/>
                    </a:lnTo>
                    <a:cubicBezTo>
                      <a:pt x="13246" y="9792"/>
                      <a:pt x="13225" y="9688"/>
                      <a:pt x="13204" y="9541"/>
                    </a:cubicBezTo>
                    <a:cubicBezTo>
                      <a:pt x="13141" y="9374"/>
                      <a:pt x="13099" y="9144"/>
                      <a:pt x="13078" y="8851"/>
                    </a:cubicBezTo>
                    <a:cubicBezTo>
                      <a:pt x="12974" y="8286"/>
                      <a:pt x="12911" y="7533"/>
                      <a:pt x="12932" y="6800"/>
                    </a:cubicBezTo>
                    <a:cubicBezTo>
                      <a:pt x="12974" y="6068"/>
                      <a:pt x="13078" y="5357"/>
                      <a:pt x="13204" y="4833"/>
                    </a:cubicBezTo>
                    <a:cubicBezTo>
                      <a:pt x="13246" y="4561"/>
                      <a:pt x="13308" y="4352"/>
                      <a:pt x="13350" y="4206"/>
                    </a:cubicBezTo>
                    <a:lnTo>
                      <a:pt x="13434" y="3976"/>
                    </a:lnTo>
                    <a:lnTo>
                      <a:pt x="1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2"/>
              <p:cNvSpPr/>
              <p:nvPr/>
            </p:nvSpPr>
            <p:spPr>
              <a:xfrm>
                <a:off x="5251375" y="4502875"/>
                <a:ext cx="30875" cy="103600"/>
              </a:xfrm>
              <a:custGeom>
                <a:avLst/>
                <a:gdLst/>
                <a:ahLst/>
                <a:cxnLst/>
                <a:rect l="l" t="t" r="r" b="b"/>
                <a:pathLst>
                  <a:path w="1235" h="4144" extrusionOk="0">
                    <a:moveTo>
                      <a:pt x="774" y="0"/>
                    </a:moveTo>
                    <a:cubicBezTo>
                      <a:pt x="774" y="0"/>
                      <a:pt x="439" y="984"/>
                      <a:pt x="251" y="2030"/>
                    </a:cubicBezTo>
                    <a:cubicBezTo>
                      <a:pt x="146" y="2532"/>
                      <a:pt x="63" y="3055"/>
                      <a:pt x="42" y="3453"/>
                    </a:cubicBezTo>
                    <a:cubicBezTo>
                      <a:pt x="21" y="3620"/>
                      <a:pt x="0" y="3808"/>
                      <a:pt x="0" y="3913"/>
                    </a:cubicBezTo>
                    <a:lnTo>
                      <a:pt x="0" y="4101"/>
                    </a:lnTo>
                    <a:lnTo>
                      <a:pt x="481" y="4143"/>
                    </a:lnTo>
                    <a:lnTo>
                      <a:pt x="481" y="3976"/>
                    </a:lnTo>
                    <a:cubicBezTo>
                      <a:pt x="523" y="3829"/>
                      <a:pt x="523" y="3683"/>
                      <a:pt x="544" y="3494"/>
                    </a:cubicBezTo>
                    <a:cubicBezTo>
                      <a:pt x="586" y="3097"/>
                      <a:pt x="670" y="2616"/>
                      <a:pt x="753" y="2114"/>
                    </a:cubicBezTo>
                    <a:cubicBezTo>
                      <a:pt x="900" y="1109"/>
                      <a:pt x="1235" y="147"/>
                      <a:pt x="1235" y="147"/>
                    </a:cubicBezTo>
                    <a:lnTo>
                      <a:pt x="774"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2"/>
              <p:cNvSpPr/>
              <p:nvPr/>
            </p:nvSpPr>
            <p:spPr>
              <a:xfrm>
                <a:off x="5117893" y="4703947"/>
                <a:ext cx="383975" cy="344750"/>
              </a:xfrm>
              <a:custGeom>
                <a:avLst/>
                <a:gdLst/>
                <a:ahLst/>
                <a:cxnLst/>
                <a:rect l="l" t="t" r="r" b="b"/>
                <a:pathLst>
                  <a:path w="15359" h="13790" extrusionOk="0">
                    <a:moveTo>
                      <a:pt x="12555" y="1"/>
                    </a:moveTo>
                    <a:lnTo>
                      <a:pt x="1" y="2825"/>
                    </a:lnTo>
                    <a:cubicBezTo>
                      <a:pt x="1" y="2825"/>
                      <a:pt x="63" y="3014"/>
                      <a:pt x="147" y="3348"/>
                    </a:cubicBezTo>
                    <a:cubicBezTo>
                      <a:pt x="189" y="3537"/>
                      <a:pt x="252" y="3704"/>
                      <a:pt x="294" y="3955"/>
                    </a:cubicBezTo>
                    <a:cubicBezTo>
                      <a:pt x="377" y="4185"/>
                      <a:pt x="461" y="4415"/>
                      <a:pt x="524" y="4708"/>
                    </a:cubicBezTo>
                    <a:cubicBezTo>
                      <a:pt x="880" y="5838"/>
                      <a:pt x="1424" y="7261"/>
                      <a:pt x="2093" y="8663"/>
                    </a:cubicBezTo>
                    <a:cubicBezTo>
                      <a:pt x="2784" y="10044"/>
                      <a:pt x="3600" y="11320"/>
                      <a:pt x="4248" y="12262"/>
                    </a:cubicBezTo>
                    <a:cubicBezTo>
                      <a:pt x="4562" y="12743"/>
                      <a:pt x="4855" y="13099"/>
                      <a:pt x="5064" y="13371"/>
                    </a:cubicBezTo>
                    <a:cubicBezTo>
                      <a:pt x="5273" y="13622"/>
                      <a:pt x="5378" y="13789"/>
                      <a:pt x="5378" y="13789"/>
                    </a:cubicBezTo>
                    <a:lnTo>
                      <a:pt x="15359" y="5692"/>
                    </a:lnTo>
                    <a:cubicBezTo>
                      <a:pt x="15359" y="5692"/>
                      <a:pt x="15275" y="5587"/>
                      <a:pt x="15170" y="5462"/>
                    </a:cubicBezTo>
                    <a:cubicBezTo>
                      <a:pt x="15066" y="5315"/>
                      <a:pt x="14919" y="5127"/>
                      <a:pt x="14731" y="4855"/>
                    </a:cubicBezTo>
                    <a:cubicBezTo>
                      <a:pt x="14396" y="4374"/>
                      <a:pt x="13957" y="3683"/>
                      <a:pt x="13601" y="2951"/>
                    </a:cubicBezTo>
                    <a:cubicBezTo>
                      <a:pt x="13245" y="2239"/>
                      <a:pt x="12973" y="1486"/>
                      <a:pt x="12806" y="942"/>
                    </a:cubicBezTo>
                    <a:cubicBezTo>
                      <a:pt x="12764" y="775"/>
                      <a:pt x="12722" y="649"/>
                      <a:pt x="12701" y="545"/>
                    </a:cubicBezTo>
                    <a:cubicBezTo>
                      <a:pt x="12660" y="440"/>
                      <a:pt x="12639" y="335"/>
                      <a:pt x="12618" y="252"/>
                    </a:cubicBezTo>
                    <a:cubicBezTo>
                      <a:pt x="12597" y="105"/>
                      <a:pt x="12555" y="1"/>
                      <a:pt x="12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2"/>
              <p:cNvSpPr/>
              <p:nvPr/>
            </p:nvSpPr>
            <p:spPr>
              <a:xfrm>
                <a:off x="5260775" y="4734075"/>
                <a:ext cx="45525" cy="101500"/>
              </a:xfrm>
              <a:custGeom>
                <a:avLst/>
                <a:gdLst/>
                <a:ahLst/>
                <a:cxnLst/>
                <a:rect l="l" t="t" r="r" b="b"/>
                <a:pathLst>
                  <a:path w="1821" h="4060" extrusionOk="0">
                    <a:moveTo>
                      <a:pt x="482" y="0"/>
                    </a:moveTo>
                    <a:lnTo>
                      <a:pt x="1" y="105"/>
                    </a:lnTo>
                    <a:cubicBezTo>
                      <a:pt x="1" y="105"/>
                      <a:pt x="63" y="335"/>
                      <a:pt x="168" y="733"/>
                    </a:cubicBezTo>
                    <a:cubicBezTo>
                      <a:pt x="210" y="942"/>
                      <a:pt x="273" y="1151"/>
                      <a:pt x="356" y="1381"/>
                    </a:cubicBezTo>
                    <a:cubicBezTo>
                      <a:pt x="419" y="1633"/>
                      <a:pt x="503" y="1884"/>
                      <a:pt x="587" y="2114"/>
                    </a:cubicBezTo>
                    <a:cubicBezTo>
                      <a:pt x="921" y="3118"/>
                      <a:pt x="1361" y="4060"/>
                      <a:pt x="1361" y="4060"/>
                    </a:cubicBezTo>
                    <a:lnTo>
                      <a:pt x="1821" y="3850"/>
                    </a:lnTo>
                    <a:cubicBezTo>
                      <a:pt x="1821" y="3850"/>
                      <a:pt x="1361" y="2930"/>
                      <a:pt x="1047" y="1967"/>
                    </a:cubicBezTo>
                    <a:cubicBezTo>
                      <a:pt x="942" y="1737"/>
                      <a:pt x="900" y="1486"/>
                      <a:pt x="817" y="1256"/>
                    </a:cubicBezTo>
                    <a:cubicBezTo>
                      <a:pt x="733" y="1026"/>
                      <a:pt x="691" y="816"/>
                      <a:pt x="628" y="628"/>
                    </a:cubicBezTo>
                    <a:cubicBezTo>
                      <a:pt x="524" y="231"/>
                      <a:pt x="482" y="0"/>
                      <a:pt x="482"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2"/>
              <p:cNvSpPr/>
              <p:nvPr/>
            </p:nvSpPr>
            <p:spPr>
              <a:xfrm>
                <a:off x="5251293" y="4846222"/>
                <a:ext cx="380825" cy="389725"/>
              </a:xfrm>
              <a:custGeom>
                <a:avLst/>
                <a:gdLst/>
                <a:ahLst/>
                <a:cxnLst/>
                <a:rect l="l" t="t" r="r" b="b"/>
                <a:pathLst>
                  <a:path w="15233" h="15589" extrusionOk="0">
                    <a:moveTo>
                      <a:pt x="10023" y="1"/>
                    </a:moveTo>
                    <a:lnTo>
                      <a:pt x="0" y="8098"/>
                    </a:lnTo>
                    <a:cubicBezTo>
                      <a:pt x="0" y="8098"/>
                      <a:pt x="147" y="8224"/>
                      <a:pt x="356" y="8475"/>
                    </a:cubicBezTo>
                    <a:cubicBezTo>
                      <a:pt x="565" y="8726"/>
                      <a:pt x="837" y="9082"/>
                      <a:pt x="1235" y="9500"/>
                    </a:cubicBezTo>
                    <a:cubicBezTo>
                      <a:pt x="1988" y="10337"/>
                      <a:pt x="3097" y="11383"/>
                      <a:pt x="4248" y="12325"/>
                    </a:cubicBezTo>
                    <a:cubicBezTo>
                      <a:pt x="5399" y="13266"/>
                      <a:pt x="6633" y="14103"/>
                      <a:pt x="7575" y="14689"/>
                    </a:cubicBezTo>
                    <a:cubicBezTo>
                      <a:pt x="8035" y="15003"/>
                      <a:pt x="8432" y="15212"/>
                      <a:pt x="8725" y="15359"/>
                    </a:cubicBezTo>
                    <a:cubicBezTo>
                      <a:pt x="8997" y="15526"/>
                      <a:pt x="9165" y="15589"/>
                      <a:pt x="9165" y="15589"/>
                    </a:cubicBezTo>
                    <a:lnTo>
                      <a:pt x="15233" y="4248"/>
                    </a:lnTo>
                    <a:cubicBezTo>
                      <a:pt x="15233" y="4248"/>
                      <a:pt x="15128" y="4185"/>
                      <a:pt x="14961" y="4081"/>
                    </a:cubicBezTo>
                    <a:cubicBezTo>
                      <a:pt x="14814" y="4018"/>
                      <a:pt x="14542" y="3872"/>
                      <a:pt x="14291" y="3704"/>
                    </a:cubicBezTo>
                    <a:cubicBezTo>
                      <a:pt x="13747" y="3349"/>
                      <a:pt x="13036" y="2867"/>
                      <a:pt x="12387" y="2344"/>
                    </a:cubicBezTo>
                    <a:cubicBezTo>
                      <a:pt x="11717" y="1821"/>
                      <a:pt x="11132" y="1235"/>
                      <a:pt x="10713" y="775"/>
                    </a:cubicBezTo>
                    <a:cubicBezTo>
                      <a:pt x="10504" y="566"/>
                      <a:pt x="10337" y="356"/>
                      <a:pt x="10211" y="210"/>
                    </a:cubicBezTo>
                    <a:cubicBezTo>
                      <a:pt x="10106" y="84"/>
                      <a:pt x="10023" y="1"/>
                      <a:pt x="10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2"/>
              <p:cNvSpPr/>
              <p:nvPr/>
            </p:nvSpPr>
            <p:spPr>
              <a:xfrm>
                <a:off x="5363825" y="4938600"/>
                <a:ext cx="81100" cy="83200"/>
              </a:xfrm>
              <a:custGeom>
                <a:avLst/>
                <a:gdLst/>
                <a:ahLst/>
                <a:cxnLst/>
                <a:rect l="l" t="t" r="r" b="b"/>
                <a:pathLst>
                  <a:path w="3244" h="3328" extrusionOk="0">
                    <a:moveTo>
                      <a:pt x="377" y="1"/>
                    </a:moveTo>
                    <a:lnTo>
                      <a:pt x="1" y="314"/>
                    </a:lnTo>
                    <a:cubicBezTo>
                      <a:pt x="1" y="314"/>
                      <a:pt x="649" y="1130"/>
                      <a:pt x="1382" y="1884"/>
                    </a:cubicBezTo>
                    <a:cubicBezTo>
                      <a:pt x="1779" y="2260"/>
                      <a:pt x="2135" y="2616"/>
                      <a:pt x="2428" y="2888"/>
                    </a:cubicBezTo>
                    <a:cubicBezTo>
                      <a:pt x="2742" y="3139"/>
                      <a:pt x="2930" y="3327"/>
                      <a:pt x="2930" y="3327"/>
                    </a:cubicBezTo>
                    <a:lnTo>
                      <a:pt x="3244" y="2909"/>
                    </a:lnTo>
                    <a:cubicBezTo>
                      <a:pt x="3244" y="2909"/>
                      <a:pt x="3055" y="2763"/>
                      <a:pt x="2763" y="2491"/>
                    </a:cubicBezTo>
                    <a:cubicBezTo>
                      <a:pt x="2470" y="2260"/>
                      <a:pt x="2114" y="1884"/>
                      <a:pt x="1737" y="1528"/>
                    </a:cubicBezTo>
                    <a:cubicBezTo>
                      <a:pt x="1047" y="796"/>
                      <a:pt x="377" y="1"/>
                      <a:pt x="377"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2"/>
              <p:cNvSpPr/>
              <p:nvPr/>
            </p:nvSpPr>
            <p:spPr>
              <a:xfrm>
                <a:off x="5475722" y="4950748"/>
                <a:ext cx="322775" cy="374025"/>
              </a:xfrm>
              <a:custGeom>
                <a:avLst/>
                <a:gdLst/>
                <a:ahLst/>
                <a:cxnLst/>
                <a:rect l="l" t="t" r="r" b="b"/>
                <a:pathLst>
                  <a:path w="12911" h="14961" extrusionOk="0">
                    <a:moveTo>
                      <a:pt x="6090" y="0"/>
                    </a:moveTo>
                    <a:lnTo>
                      <a:pt x="1" y="11320"/>
                    </a:lnTo>
                    <a:cubicBezTo>
                      <a:pt x="1" y="11320"/>
                      <a:pt x="147" y="11424"/>
                      <a:pt x="440" y="11571"/>
                    </a:cubicBezTo>
                    <a:cubicBezTo>
                      <a:pt x="733" y="11696"/>
                      <a:pt x="1131" y="11906"/>
                      <a:pt x="1612" y="12136"/>
                    </a:cubicBezTo>
                    <a:cubicBezTo>
                      <a:pt x="2616" y="12617"/>
                      <a:pt x="3955" y="13161"/>
                      <a:pt x="5315" y="13601"/>
                    </a:cubicBezTo>
                    <a:cubicBezTo>
                      <a:pt x="6676" y="14040"/>
                      <a:pt x="8056" y="14417"/>
                      <a:pt x="9082" y="14626"/>
                    </a:cubicBezTo>
                    <a:cubicBezTo>
                      <a:pt x="9605" y="14751"/>
                      <a:pt x="10044" y="14835"/>
                      <a:pt x="10337" y="14877"/>
                    </a:cubicBezTo>
                    <a:cubicBezTo>
                      <a:pt x="10609" y="14940"/>
                      <a:pt x="10797" y="14961"/>
                      <a:pt x="10797" y="14961"/>
                    </a:cubicBezTo>
                    <a:lnTo>
                      <a:pt x="12911" y="2260"/>
                    </a:lnTo>
                    <a:cubicBezTo>
                      <a:pt x="12911" y="2260"/>
                      <a:pt x="12806" y="2218"/>
                      <a:pt x="12597" y="2197"/>
                    </a:cubicBezTo>
                    <a:cubicBezTo>
                      <a:pt x="12388" y="2176"/>
                      <a:pt x="12116" y="2113"/>
                      <a:pt x="11760" y="2051"/>
                    </a:cubicBezTo>
                    <a:cubicBezTo>
                      <a:pt x="11090" y="1904"/>
                      <a:pt x="10191" y="1674"/>
                      <a:pt x="9333" y="1381"/>
                    </a:cubicBezTo>
                    <a:cubicBezTo>
                      <a:pt x="8475" y="1109"/>
                      <a:pt x="7659" y="753"/>
                      <a:pt x="7052" y="481"/>
                    </a:cubicBezTo>
                    <a:cubicBezTo>
                      <a:pt x="6780" y="335"/>
                      <a:pt x="6529" y="209"/>
                      <a:pt x="6362" y="126"/>
                    </a:cubicBezTo>
                    <a:lnTo>
                      <a:pt x="60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2"/>
              <p:cNvSpPr/>
              <p:nvPr/>
            </p:nvSpPr>
            <p:spPr>
              <a:xfrm>
                <a:off x="5545350" y="5085075"/>
                <a:ext cx="99400" cy="52325"/>
              </a:xfrm>
              <a:custGeom>
                <a:avLst/>
                <a:gdLst/>
                <a:ahLst/>
                <a:cxnLst/>
                <a:rect l="l" t="t" r="r" b="b"/>
                <a:pathLst>
                  <a:path w="3976" h="2093" extrusionOk="0">
                    <a:moveTo>
                      <a:pt x="230" y="0"/>
                    </a:moveTo>
                    <a:lnTo>
                      <a:pt x="0" y="440"/>
                    </a:lnTo>
                    <a:lnTo>
                      <a:pt x="147" y="523"/>
                    </a:lnTo>
                    <a:cubicBezTo>
                      <a:pt x="251" y="586"/>
                      <a:pt x="398" y="649"/>
                      <a:pt x="586" y="733"/>
                    </a:cubicBezTo>
                    <a:cubicBezTo>
                      <a:pt x="753" y="816"/>
                      <a:pt x="963" y="921"/>
                      <a:pt x="1172" y="1025"/>
                    </a:cubicBezTo>
                    <a:lnTo>
                      <a:pt x="1883" y="1339"/>
                    </a:lnTo>
                    <a:cubicBezTo>
                      <a:pt x="2364" y="1569"/>
                      <a:pt x="2846" y="1737"/>
                      <a:pt x="3222" y="1883"/>
                    </a:cubicBezTo>
                    <a:cubicBezTo>
                      <a:pt x="3411" y="1967"/>
                      <a:pt x="3557" y="2009"/>
                      <a:pt x="3662" y="2051"/>
                    </a:cubicBezTo>
                    <a:cubicBezTo>
                      <a:pt x="3766" y="2072"/>
                      <a:pt x="3829" y="2093"/>
                      <a:pt x="3829" y="2093"/>
                    </a:cubicBezTo>
                    <a:lnTo>
                      <a:pt x="3976" y="1632"/>
                    </a:lnTo>
                    <a:cubicBezTo>
                      <a:pt x="3976" y="1632"/>
                      <a:pt x="3934" y="1590"/>
                      <a:pt x="3829" y="1569"/>
                    </a:cubicBezTo>
                    <a:cubicBezTo>
                      <a:pt x="3725" y="1549"/>
                      <a:pt x="3557" y="1486"/>
                      <a:pt x="3369" y="1423"/>
                    </a:cubicBezTo>
                    <a:cubicBezTo>
                      <a:pt x="3013" y="1277"/>
                      <a:pt x="2532" y="1109"/>
                      <a:pt x="2072" y="900"/>
                    </a:cubicBezTo>
                    <a:cubicBezTo>
                      <a:pt x="1841" y="795"/>
                      <a:pt x="1590" y="691"/>
                      <a:pt x="1381" y="586"/>
                    </a:cubicBezTo>
                    <a:cubicBezTo>
                      <a:pt x="1172" y="481"/>
                      <a:pt x="1004" y="377"/>
                      <a:pt x="816" y="293"/>
                    </a:cubicBezTo>
                    <a:cubicBezTo>
                      <a:pt x="628" y="209"/>
                      <a:pt x="502" y="126"/>
                      <a:pt x="398" y="84"/>
                    </a:cubicBezTo>
                    <a:lnTo>
                      <a:pt x="230"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2"/>
              <p:cNvSpPr/>
              <p:nvPr/>
            </p:nvSpPr>
            <p:spPr>
              <a:xfrm>
                <a:off x="5740975" y="5006075"/>
                <a:ext cx="272025" cy="332200"/>
              </a:xfrm>
              <a:custGeom>
                <a:avLst/>
                <a:gdLst/>
                <a:ahLst/>
                <a:cxnLst/>
                <a:rect l="l" t="t" r="r" b="b"/>
                <a:pathLst>
                  <a:path w="10881" h="13288" extrusionOk="0">
                    <a:moveTo>
                      <a:pt x="2177" y="1"/>
                    </a:moveTo>
                    <a:lnTo>
                      <a:pt x="1" y="12680"/>
                    </a:lnTo>
                    <a:cubicBezTo>
                      <a:pt x="1" y="12680"/>
                      <a:pt x="189" y="12701"/>
                      <a:pt x="461" y="12764"/>
                    </a:cubicBezTo>
                    <a:cubicBezTo>
                      <a:pt x="775" y="12848"/>
                      <a:pt x="1193" y="12869"/>
                      <a:pt x="1716" y="12952"/>
                    </a:cubicBezTo>
                    <a:cubicBezTo>
                      <a:pt x="2762" y="13099"/>
                      <a:pt x="4122" y="13204"/>
                      <a:pt x="5483" y="13266"/>
                    </a:cubicBezTo>
                    <a:cubicBezTo>
                      <a:pt x="6173" y="13287"/>
                      <a:pt x="6843" y="13287"/>
                      <a:pt x="7470" y="13287"/>
                    </a:cubicBezTo>
                    <a:cubicBezTo>
                      <a:pt x="8098" y="13266"/>
                      <a:pt x="8705" y="13266"/>
                      <a:pt x="9207" y="13245"/>
                    </a:cubicBezTo>
                    <a:cubicBezTo>
                      <a:pt x="10190" y="13162"/>
                      <a:pt x="10881" y="13141"/>
                      <a:pt x="10881" y="13141"/>
                    </a:cubicBezTo>
                    <a:lnTo>
                      <a:pt x="9939" y="315"/>
                    </a:lnTo>
                    <a:cubicBezTo>
                      <a:pt x="9939" y="315"/>
                      <a:pt x="9437" y="336"/>
                      <a:pt x="8684" y="398"/>
                    </a:cubicBezTo>
                    <a:cubicBezTo>
                      <a:pt x="8307" y="398"/>
                      <a:pt x="7889" y="419"/>
                      <a:pt x="7428" y="419"/>
                    </a:cubicBezTo>
                    <a:cubicBezTo>
                      <a:pt x="6947" y="419"/>
                      <a:pt x="6487" y="419"/>
                      <a:pt x="5985" y="398"/>
                    </a:cubicBezTo>
                    <a:cubicBezTo>
                      <a:pt x="5022" y="377"/>
                      <a:pt x="4060" y="294"/>
                      <a:pt x="3348" y="189"/>
                    </a:cubicBezTo>
                    <a:cubicBezTo>
                      <a:pt x="2972" y="126"/>
                      <a:pt x="2700" y="105"/>
                      <a:pt x="2490" y="64"/>
                    </a:cubicBezTo>
                    <a:cubicBezTo>
                      <a:pt x="2281" y="22"/>
                      <a:pt x="2177" y="1"/>
                      <a:pt x="2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2"/>
              <p:cNvSpPr/>
              <p:nvPr/>
            </p:nvSpPr>
            <p:spPr>
              <a:xfrm>
                <a:off x="5768175" y="5157775"/>
                <a:ext cx="103600" cy="23575"/>
              </a:xfrm>
              <a:custGeom>
                <a:avLst/>
                <a:gdLst/>
                <a:ahLst/>
                <a:cxnLst/>
                <a:rect l="l" t="t" r="r" b="b"/>
                <a:pathLst>
                  <a:path w="4144" h="943" extrusionOk="0">
                    <a:moveTo>
                      <a:pt x="84" y="1"/>
                    </a:moveTo>
                    <a:lnTo>
                      <a:pt x="1" y="503"/>
                    </a:lnTo>
                    <a:cubicBezTo>
                      <a:pt x="1" y="503"/>
                      <a:pt x="252" y="524"/>
                      <a:pt x="628" y="607"/>
                    </a:cubicBezTo>
                    <a:cubicBezTo>
                      <a:pt x="1026" y="649"/>
                      <a:pt x="1528" y="712"/>
                      <a:pt x="2051" y="796"/>
                    </a:cubicBezTo>
                    <a:cubicBezTo>
                      <a:pt x="2553" y="838"/>
                      <a:pt x="3076" y="900"/>
                      <a:pt x="3453" y="921"/>
                    </a:cubicBezTo>
                    <a:cubicBezTo>
                      <a:pt x="3851" y="921"/>
                      <a:pt x="4123" y="942"/>
                      <a:pt x="4123" y="942"/>
                    </a:cubicBezTo>
                    <a:lnTo>
                      <a:pt x="4143" y="440"/>
                    </a:lnTo>
                    <a:cubicBezTo>
                      <a:pt x="4143" y="440"/>
                      <a:pt x="3892" y="440"/>
                      <a:pt x="3516" y="419"/>
                    </a:cubicBezTo>
                    <a:cubicBezTo>
                      <a:pt x="3118" y="398"/>
                      <a:pt x="2616" y="335"/>
                      <a:pt x="2093" y="294"/>
                    </a:cubicBezTo>
                    <a:cubicBezTo>
                      <a:pt x="1612" y="210"/>
                      <a:pt x="1110" y="168"/>
                      <a:pt x="712" y="105"/>
                    </a:cubicBezTo>
                    <a:cubicBezTo>
                      <a:pt x="356" y="63"/>
                      <a:pt x="84" y="1"/>
                      <a:pt x="84"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8" name="Google Shape;1408;p52"/>
            <p:cNvGrpSpPr/>
            <p:nvPr/>
          </p:nvGrpSpPr>
          <p:grpSpPr>
            <a:xfrm rot="-805514">
              <a:off x="2823002" y="2192110"/>
              <a:ext cx="2046335" cy="1149365"/>
              <a:chOff x="4467044" y="2932960"/>
              <a:chExt cx="1425902" cy="800886"/>
            </a:xfrm>
          </p:grpSpPr>
          <p:sp>
            <p:nvSpPr>
              <p:cNvPr id="1409" name="Google Shape;1409;p52"/>
              <p:cNvSpPr/>
              <p:nvPr/>
            </p:nvSpPr>
            <p:spPr>
              <a:xfrm rot="7175099" flipH="1">
                <a:off x="4546762" y="3356278"/>
                <a:ext cx="276717" cy="344440"/>
              </a:xfrm>
              <a:custGeom>
                <a:avLst/>
                <a:gdLst/>
                <a:ahLst/>
                <a:cxnLst/>
                <a:rect l="l" t="t" r="r" b="b"/>
                <a:pathLst>
                  <a:path w="11069" h="13778" extrusionOk="0">
                    <a:moveTo>
                      <a:pt x="712" y="921"/>
                    </a:moveTo>
                    <a:cubicBezTo>
                      <a:pt x="667" y="921"/>
                      <a:pt x="669" y="923"/>
                      <a:pt x="711" y="925"/>
                    </a:cubicBezTo>
                    <a:lnTo>
                      <a:pt x="711" y="925"/>
                    </a:lnTo>
                    <a:lnTo>
                      <a:pt x="712" y="921"/>
                    </a:lnTo>
                    <a:close/>
                    <a:moveTo>
                      <a:pt x="7805" y="1"/>
                    </a:moveTo>
                    <a:lnTo>
                      <a:pt x="7491" y="84"/>
                    </a:lnTo>
                    <a:cubicBezTo>
                      <a:pt x="7282" y="147"/>
                      <a:pt x="6989" y="189"/>
                      <a:pt x="6654" y="273"/>
                    </a:cubicBezTo>
                    <a:cubicBezTo>
                      <a:pt x="5943" y="419"/>
                      <a:pt x="5022" y="587"/>
                      <a:pt x="4080" y="712"/>
                    </a:cubicBezTo>
                    <a:cubicBezTo>
                      <a:pt x="3181" y="838"/>
                      <a:pt x="2239" y="900"/>
                      <a:pt x="1570" y="921"/>
                    </a:cubicBezTo>
                    <a:cubicBezTo>
                      <a:pt x="1353" y="928"/>
                      <a:pt x="1170" y="931"/>
                      <a:pt x="1026" y="931"/>
                    </a:cubicBezTo>
                    <a:cubicBezTo>
                      <a:pt x="870" y="931"/>
                      <a:pt x="762" y="928"/>
                      <a:pt x="711" y="925"/>
                    </a:cubicBezTo>
                    <a:lnTo>
                      <a:pt x="711" y="925"/>
                    </a:lnTo>
                    <a:lnTo>
                      <a:pt x="0" y="13768"/>
                    </a:lnTo>
                    <a:cubicBezTo>
                      <a:pt x="126" y="13768"/>
                      <a:pt x="502" y="13778"/>
                      <a:pt x="1062" y="13778"/>
                    </a:cubicBezTo>
                    <a:cubicBezTo>
                      <a:pt x="1342" y="13778"/>
                      <a:pt x="1667" y="13775"/>
                      <a:pt x="2030" y="13768"/>
                    </a:cubicBezTo>
                    <a:cubicBezTo>
                      <a:pt x="3097" y="13748"/>
                      <a:pt x="4457" y="13643"/>
                      <a:pt x="5796" y="13455"/>
                    </a:cubicBezTo>
                    <a:cubicBezTo>
                      <a:pt x="7156" y="13266"/>
                      <a:pt x="8453" y="13036"/>
                      <a:pt x="9458" y="12806"/>
                    </a:cubicBezTo>
                    <a:cubicBezTo>
                      <a:pt x="9918" y="12660"/>
                      <a:pt x="10337" y="12597"/>
                      <a:pt x="10629" y="12513"/>
                    </a:cubicBezTo>
                    <a:cubicBezTo>
                      <a:pt x="10922" y="12429"/>
                      <a:pt x="11069" y="12388"/>
                      <a:pt x="11069" y="12388"/>
                    </a:cubicBezTo>
                    <a:lnTo>
                      <a:pt x="78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2"/>
              <p:cNvSpPr/>
              <p:nvPr/>
            </p:nvSpPr>
            <p:spPr>
              <a:xfrm rot="7175099" flipH="1">
                <a:off x="4576281" y="3590751"/>
                <a:ext cx="102547" cy="18349"/>
              </a:xfrm>
              <a:custGeom>
                <a:avLst/>
                <a:gdLst/>
                <a:ahLst/>
                <a:cxnLst/>
                <a:rect l="l" t="t" r="r" b="b"/>
                <a:pathLst>
                  <a:path w="4102" h="734" extrusionOk="0">
                    <a:moveTo>
                      <a:pt x="4039" y="1"/>
                    </a:moveTo>
                    <a:cubicBezTo>
                      <a:pt x="4039" y="1"/>
                      <a:pt x="3788" y="43"/>
                      <a:pt x="3411" y="64"/>
                    </a:cubicBezTo>
                    <a:cubicBezTo>
                      <a:pt x="3035" y="105"/>
                      <a:pt x="2533" y="147"/>
                      <a:pt x="2031" y="168"/>
                    </a:cubicBezTo>
                    <a:cubicBezTo>
                      <a:pt x="1528" y="210"/>
                      <a:pt x="1005" y="231"/>
                      <a:pt x="650" y="231"/>
                    </a:cubicBezTo>
                    <a:lnTo>
                      <a:pt x="22" y="231"/>
                    </a:lnTo>
                    <a:lnTo>
                      <a:pt x="1" y="733"/>
                    </a:lnTo>
                    <a:lnTo>
                      <a:pt x="650" y="733"/>
                    </a:lnTo>
                    <a:cubicBezTo>
                      <a:pt x="1047" y="733"/>
                      <a:pt x="1528" y="691"/>
                      <a:pt x="2051" y="670"/>
                    </a:cubicBezTo>
                    <a:cubicBezTo>
                      <a:pt x="2575" y="649"/>
                      <a:pt x="3077" y="628"/>
                      <a:pt x="3474" y="566"/>
                    </a:cubicBezTo>
                    <a:cubicBezTo>
                      <a:pt x="3830" y="524"/>
                      <a:pt x="4102" y="482"/>
                      <a:pt x="4102" y="482"/>
                    </a:cubicBezTo>
                    <a:lnTo>
                      <a:pt x="4039"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2"/>
              <p:cNvSpPr/>
              <p:nvPr/>
            </p:nvSpPr>
            <p:spPr>
              <a:xfrm rot="7175099" flipH="1">
                <a:off x="4671574" y="3172317"/>
                <a:ext cx="332191" cy="381339"/>
              </a:xfrm>
              <a:custGeom>
                <a:avLst/>
                <a:gdLst/>
                <a:ahLst/>
                <a:cxnLst/>
                <a:rect l="l" t="t" r="r" b="b"/>
                <a:pathLst>
                  <a:path w="13288" h="15254" extrusionOk="0">
                    <a:moveTo>
                      <a:pt x="6905" y="0"/>
                    </a:moveTo>
                    <a:cubicBezTo>
                      <a:pt x="6905" y="0"/>
                      <a:pt x="6487" y="209"/>
                      <a:pt x="5880" y="544"/>
                    </a:cubicBezTo>
                    <a:cubicBezTo>
                      <a:pt x="5608" y="733"/>
                      <a:pt x="5211" y="879"/>
                      <a:pt x="4813" y="1067"/>
                    </a:cubicBezTo>
                    <a:cubicBezTo>
                      <a:pt x="4416" y="1277"/>
                      <a:pt x="3997" y="1444"/>
                      <a:pt x="3558" y="1611"/>
                    </a:cubicBezTo>
                    <a:cubicBezTo>
                      <a:pt x="2700" y="1988"/>
                      <a:pt x="1800" y="2260"/>
                      <a:pt x="1131" y="2490"/>
                    </a:cubicBezTo>
                    <a:cubicBezTo>
                      <a:pt x="817" y="2574"/>
                      <a:pt x="524" y="2657"/>
                      <a:pt x="315" y="2720"/>
                    </a:cubicBezTo>
                    <a:lnTo>
                      <a:pt x="1" y="2783"/>
                    </a:lnTo>
                    <a:lnTo>
                      <a:pt x="3244" y="15254"/>
                    </a:lnTo>
                    <a:cubicBezTo>
                      <a:pt x="3244" y="15254"/>
                      <a:pt x="3411" y="15191"/>
                      <a:pt x="3683" y="15107"/>
                    </a:cubicBezTo>
                    <a:cubicBezTo>
                      <a:pt x="3976" y="15044"/>
                      <a:pt x="4395" y="14940"/>
                      <a:pt x="4876" y="14772"/>
                    </a:cubicBezTo>
                    <a:cubicBezTo>
                      <a:pt x="5838" y="14479"/>
                      <a:pt x="7115" y="14061"/>
                      <a:pt x="8370" y="13538"/>
                    </a:cubicBezTo>
                    <a:cubicBezTo>
                      <a:pt x="8998" y="13287"/>
                      <a:pt x="9626" y="13057"/>
                      <a:pt x="10211" y="12764"/>
                    </a:cubicBezTo>
                    <a:cubicBezTo>
                      <a:pt x="10776" y="12492"/>
                      <a:pt x="11320" y="12261"/>
                      <a:pt x="11781" y="12010"/>
                    </a:cubicBezTo>
                    <a:cubicBezTo>
                      <a:pt x="12680" y="11508"/>
                      <a:pt x="13287" y="11194"/>
                      <a:pt x="13287" y="11194"/>
                    </a:cubicBezTo>
                    <a:lnTo>
                      <a:pt x="69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2"/>
              <p:cNvSpPr/>
              <p:nvPr/>
            </p:nvSpPr>
            <p:spPr>
              <a:xfrm rot="7175099" flipH="1">
                <a:off x="4724990" y="3404489"/>
                <a:ext cx="100447" cy="42399"/>
              </a:xfrm>
              <a:custGeom>
                <a:avLst/>
                <a:gdLst/>
                <a:ahLst/>
                <a:cxnLst/>
                <a:rect l="l" t="t" r="r" b="b"/>
                <a:pathLst>
                  <a:path w="4018" h="1696" extrusionOk="0">
                    <a:moveTo>
                      <a:pt x="3829" y="1"/>
                    </a:moveTo>
                    <a:cubicBezTo>
                      <a:pt x="3829" y="1"/>
                      <a:pt x="3599" y="84"/>
                      <a:pt x="3243" y="210"/>
                    </a:cubicBezTo>
                    <a:cubicBezTo>
                      <a:pt x="2867" y="315"/>
                      <a:pt x="2427" y="524"/>
                      <a:pt x="1925" y="649"/>
                    </a:cubicBezTo>
                    <a:cubicBezTo>
                      <a:pt x="963" y="984"/>
                      <a:pt x="0" y="1235"/>
                      <a:pt x="0" y="1235"/>
                    </a:cubicBezTo>
                    <a:lnTo>
                      <a:pt x="126" y="1696"/>
                    </a:lnTo>
                    <a:cubicBezTo>
                      <a:pt x="126" y="1696"/>
                      <a:pt x="1130" y="1444"/>
                      <a:pt x="2092" y="1131"/>
                    </a:cubicBezTo>
                    <a:cubicBezTo>
                      <a:pt x="2595" y="984"/>
                      <a:pt x="3055" y="817"/>
                      <a:pt x="3431" y="670"/>
                    </a:cubicBezTo>
                    <a:cubicBezTo>
                      <a:pt x="3787" y="545"/>
                      <a:pt x="4017" y="461"/>
                      <a:pt x="4017" y="461"/>
                    </a:cubicBezTo>
                    <a:lnTo>
                      <a:pt x="3829"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2"/>
              <p:cNvSpPr/>
              <p:nvPr/>
            </p:nvSpPr>
            <p:spPr>
              <a:xfrm rot="7175099" flipH="1">
                <a:off x="4835108" y="3052652"/>
                <a:ext cx="375589" cy="392339"/>
              </a:xfrm>
              <a:custGeom>
                <a:avLst/>
                <a:gdLst/>
                <a:ahLst/>
                <a:cxnLst/>
                <a:rect l="l" t="t" r="r" b="b"/>
                <a:pathLst>
                  <a:path w="15024" h="15694" extrusionOk="0">
                    <a:moveTo>
                      <a:pt x="5838" y="1"/>
                    </a:moveTo>
                    <a:lnTo>
                      <a:pt x="5022" y="796"/>
                    </a:lnTo>
                    <a:cubicBezTo>
                      <a:pt x="4771" y="1047"/>
                      <a:pt x="4457" y="1298"/>
                      <a:pt x="4143" y="1591"/>
                    </a:cubicBezTo>
                    <a:cubicBezTo>
                      <a:pt x="3829" y="1905"/>
                      <a:pt x="3453" y="2156"/>
                      <a:pt x="3097" y="2449"/>
                    </a:cubicBezTo>
                    <a:cubicBezTo>
                      <a:pt x="2909" y="2574"/>
                      <a:pt x="2720" y="2742"/>
                      <a:pt x="2532" y="2867"/>
                    </a:cubicBezTo>
                    <a:cubicBezTo>
                      <a:pt x="2365" y="3014"/>
                      <a:pt x="2176" y="3097"/>
                      <a:pt x="1988" y="3244"/>
                    </a:cubicBezTo>
                    <a:cubicBezTo>
                      <a:pt x="1632" y="3474"/>
                      <a:pt x="1319" y="3725"/>
                      <a:pt x="1005" y="3892"/>
                    </a:cubicBezTo>
                    <a:cubicBezTo>
                      <a:pt x="398" y="4269"/>
                      <a:pt x="0" y="4499"/>
                      <a:pt x="0" y="4499"/>
                    </a:cubicBezTo>
                    <a:lnTo>
                      <a:pt x="6361" y="15693"/>
                    </a:lnTo>
                    <a:cubicBezTo>
                      <a:pt x="6361" y="15693"/>
                      <a:pt x="6926" y="15317"/>
                      <a:pt x="7826" y="14794"/>
                    </a:cubicBezTo>
                    <a:cubicBezTo>
                      <a:pt x="8265" y="14543"/>
                      <a:pt x="8767" y="14208"/>
                      <a:pt x="9290" y="13831"/>
                    </a:cubicBezTo>
                    <a:cubicBezTo>
                      <a:pt x="9542" y="13643"/>
                      <a:pt x="9814" y="13434"/>
                      <a:pt x="10106" y="13266"/>
                    </a:cubicBezTo>
                    <a:cubicBezTo>
                      <a:pt x="10358" y="13057"/>
                      <a:pt x="10651" y="12848"/>
                      <a:pt x="10902" y="12638"/>
                    </a:cubicBezTo>
                    <a:cubicBezTo>
                      <a:pt x="12011" y="11822"/>
                      <a:pt x="12994" y="10881"/>
                      <a:pt x="13789" y="10190"/>
                    </a:cubicBezTo>
                    <a:cubicBezTo>
                      <a:pt x="14521" y="9500"/>
                      <a:pt x="15024" y="8998"/>
                      <a:pt x="15024" y="8998"/>
                    </a:cubicBezTo>
                    <a:lnTo>
                      <a:pt x="58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2"/>
              <p:cNvSpPr/>
              <p:nvPr/>
            </p:nvSpPr>
            <p:spPr>
              <a:xfrm rot="7175099" flipH="1">
                <a:off x="4917035" y="3261144"/>
                <a:ext cx="91022" cy="65423"/>
              </a:xfrm>
              <a:custGeom>
                <a:avLst/>
                <a:gdLst/>
                <a:ahLst/>
                <a:cxnLst/>
                <a:rect l="l" t="t" r="r" b="b"/>
                <a:pathLst>
                  <a:path w="3641" h="2617" extrusionOk="0">
                    <a:moveTo>
                      <a:pt x="3369" y="1"/>
                    </a:moveTo>
                    <a:cubicBezTo>
                      <a:pt x="3369" y="1"/>
                      <a:pt x="3327" y="22"/>
                      <a:pt x="3243" y="105"/>
                    </a:cubicBezTo>
                    <a:cubicBezTo>
                      <a:pt x="3160" y="147"/>
                      <a:pt x="3034" y="273"/>
                      <a:pt x="2867" y="377"/>
                    </a:cubicBezTo>
                    <a:cubicBezTo>
                      <a:pt x="2553" y="587"/>
                      <a:pt x="2134" y="859"/>
                      <a:pt x="1716" y="1151"/>
                    </a:cubicBezTo>
                    <a:cubicBezTo>
                      <a:pt x="1297" y="1444"/>
                      <a:pt x="858" y="1675"/>
                      <a:pt x="544" y="1884"/>
                    </a:cubicBezTo>
                    <a:cubicBezTo>
                      <a:pt x="209" y="2072"/>
                      <a:pt x="0" y="2198"/>
                      <a:pt x="0" y="2198"/>
                    </a:cubicBezTo>
                    <a:lnTo>
                      <a:pt x="230" y="2616"/>
                    </a:lnTo>
                    <a:cubicBezTo>
                      <a:pt x="230" y="2616"/>
                      <a:pt x="439" y="2491"/>
                      <a:pt x="774" y="2281"/>
                    </a:cubicBezTo>
                    <a:cubicBezTo>
                      <a:pt x="1130" y="2072"/>
                      <a:pt x="1569" y="1842"/>
                      <a:pt x="1988" y="1549"/>
                    </a:cubicBezTo>
                    <a:cubicBezTo>
                      <a:pt x="2406" y="1256"/>
                      <a:pt x="2825" y="963"/>
                      <a:pt x="3139" y="754"/>
                    </a:cubicBezTo>
                    <a:cubicBezTo>
                      <a:pt x="3285" y="649"/>
                      <a:pt x="3432" y="587"/>
                      <a:pt x="3494" y="503"/>
                    </a:cubicBezTo>
                    <a:cubicBezTo>
                      <a:pt x="3578" y="419"/>
                      <a:pt x="3641" y="398"/>
                      <a:pt x="3641" y="398"/>
                    </a:cubicBezTo>
                    <a:lnTo>
                      <a:pt x="3369"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2"/>
              <p:cNvSpPr/>
              <p:nvPr/>
            </p:nvSpPr>
            <p:spPr>
              <a:xfrm rot="7175099" flipH="1">
                <a:off x="5035632" y="3008826"/>
                <a:ext cx="392839" cy="375064"/>
              </a:xfrm>
              <a:custGeom>
                <a:avLst/>
                <a:gdLst/>
                <a:ahLst/>
                <a:cxnLst/>
                <a:rect l="l" t="t" r="r" b="b"/>
                <a:pathLst>
                  <a:path w="15714" h="15003" extrusionOk="0">
                    <a:moveTo>
                      <a:pt x="4436" y="0"/>
                    </a:moveTo>
                    <a:cubicBezTo>
                      <a:pt x="4436" y="0"/>
                      <a:pt x="4185" y="377"/>
                      <a:pt x="3829" y="1005"/>
                    </a:cubicBezTo>
                    <a:cubicBezTo>
                      <a:pt x="3808" y="1088"/>
                      <a:pt x="3746" y="1172"/>
                      <a:pt x="3704" y="1256"/>
                    </a:cubicBezTo>
                    <a:lnTo>
                      <a:pt x="3536" y="1486"/>
                    </a:lnTo>
                    <a:cubicBezTo>
                      <a:pt x="3411" y="1632"/>
                      <a:pt x="3306" y="1821"/>
                      <a:pt x="3181" y="2009"/>
                    </a:cubicBezTo>
                    <a:cubicBezTo>
                      <a:pt x="3076" y="2197"/>
                      <a:pt x="2930" y="2407"/>
                      <a:pt x="2804" y="2574"/>
                    </a:cubicBezTo>
                    <a:cubicBezTo>
                      <a:pt x="2762" y="2679"/>
                      <a:pt x="2679" y="2762"/>
                      <a:pt x="2616" y="2867"/>
                    </a:cubicBezTo>
                    <a:lnTo>
                      <a:pt x="2407" y="3160"/>
                    </a:lnTo>
                    <a:cubicBezTo>
                      <a:pt x="2135" y="3557"/>
                      <a:pt x="1842" y="3913"/>
                      <a:pt x="1570" y="4248"/>
                    </a:cubicBezTo>
                    <a:cubicBezTo>
                      <a:pt x="1298" y="4604"/>
                      <a:pt x="1026" y="4876"/>
                      <a:pt x="795" y="5148"/>
                    </a:cubicBezTo>
                    <a:cubicBezTo>
                      <a:pt x="586" y="5399"/>
                      <a:pt x="398" y="5650"/>
                      <a:pt x="251" y="5775"/>
                    </a:cubicBezTo>
                    <a:lnTo>
                      <a:pt x="0" y="6006"/>
                    </a:lnTo>
                    <a:lnTo>
                      <a:pt x="9207" y="15003"/>
                    </a:lnTo>
                    <a:lnTo>
                      <a:pt x="9562" y="14668"/>
                    </a:lnTo>
                    <a:cubicBezTo>
                      <a:pt x="9793" y="14459"/>
                      <a:pt x="10065" y="14145"/>
                      <a:pt x="10399" y="13747"/>
                    </a:cubicBezTo>
                    <a:cubicBezTo>
                      <a:pt x="10734" y="13350"/>
                      <a:pt x="11132" y="12910"/>
                      <a:pt x="11550" y="12408"/>
                    </a:cubicBezTo>
                    <a:cubicBezTo>
                      <a:pt x="11927" y="11885"/>
                      <a:pt x="12345" y="11362"/>
                      <a:pt x="12764" y="10818"/>
                    </a:cubicBezTo>
                    <a:lnTo>
                      <a:pt x="13098" y="10420"/>
                    </a:lnTo>
                    <a:cubicBezTo>
                      <a:pt x="13203" y="10295"/>
                      <a:pt x="13266" y="10148"/>
                      <a:pt x="13370" y="10002"/>
                    </a:cubicBezTo>
                    <a:cubicBezTo>
                      <a:pt x="13559" y="9730"/>
                      <a:pt x="13747" y="9458"/>
                      <a:pt x="13935" y="9207"/>
                    </a:cubicBezTo>
                    <a:cubicBezTo>
                      <a:pt x="14082" y="8935"/>
                      <a:pt x="14270" y="8684"/>
                      <a:pt x="14417" y="8433"/>
                    </a:cubicBezTo>
                    <a:cubicBezTo>
                      <a:pt x="14500" y="8307"/>
                      <a:pt x="14584" y="8182"/>
                      <a:pt x="14668" y="8077"/>
                    </a:cubicBezTo>
                    <a:cubicBezTo>
                      <a:pt x="14731" y="7951"/>
                      <a:pt x="14814" y="7847"/>
                      <a:pt x="14856" y="7742"/>
                    </a:cubicBezTo>
                    <a:cubicBezTo>
                      <a:pt x="15358" y="6842"/>
                      <a:pt x="15714" y="6278"/>
                      <a:pt x="15714" y="6278"/>
                    </a:cubicBezTo>
                    <a:lnTo>
                      <a:pt x="4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2"/>
              <p:cNvSpPr/>
              <p:nvPr/>
            </p:nvSpPr>
            <p:spPr>
              <a:xfrm rot="7175099" flipH="1">
                <a:off x="5139726" y="3177218"/>
                <a:ext cx="75848" cy="84748"/>
              </a:xfrm>
              <a:custGeom>
                <a:avLst/>
                <a:gdLst/>
                <a:ahLst/>
                <a:cxnLst/>
                <a:rect l="l" t="t" r="r" b="b"/>
                <a:pathLst>
                  <a:path w="3034" h="3390" extrusionOk="0">
                    <a:moveTo>
                      <a:pt x="2636" y="0"/>
                    </a:moveTo>
                    <a:cubicBezTo>
                      <a:pt x="2636" y="0"/>
                      <a:pt x="2490" y="209"/>
                      <a:pt x="2260" y="481"/>
                    </a:cubicBezTo>
                    <a:cubicBezTo>
                      <a:pt x="2155" y="649"/>
                      <a:pt x="2009" y="837"/>
                      <a:pt x="1862" y="1004"/>
                    </a:cubicBezTo>
                    <a:cubicBezTo>
                      <a:pt x="1695" y="1193"/>
                      <a:pt x="1527" y="1381"/>
                      <a:pt x="1360" y="1569"/>
                    </a:cubicBezTo>
                    <a:cubicBezTo>
                      <a:pt x="1025" y="1946"/>
                      <a:pt x="711" y="2323"/>
                      <a:pt x="439" y="2615"/>
                    </a:cubicBezTo>
                    <a:lnTo>
                      <a:pt x="0" y="3055"/>
                    </a:lnTo>
                    <a:lnTo>
                      <a:pt x="377" y="3390"/>
                    </a:lnTo>
                    <a:lnTo>
                      <a:pt x="816" y="2950"/>
                    </a:lnTo>
                    <a:cubicBezTo>
                      <a:pt x="1067" y="2657"/>
                      <a:pt x="1423" y="2302"/>
                      <a:pt x="1758" y="1904"/>
                    </a:cubicBezTo>
                    <a:cubicBezTo>
                      <a:pt x="1904" y="1695"/>
                      <a:pt x="2092" y="1507"/>
                      <a:pt x="2260" y="1318"/>
                    </a:cubicBezTo>
                    <a:cubicBezTo>
                      <a:pt x="2385" y="1151"/>
                      <a:pt x="2532" y="963"/>
                      <a:pt x="2636" y="795"/>
                    </a:cubicBezTo>
                    <a:cubicBezTo>
                      <a:pt x="2887" y="523"/>
                      <a:pt x="3034" y="314"/>
                      <a:pt x="3034" y="314"/>
                    </a:cubicBezTo>
                    <a:lnTo>
                      <a:pt x="2636"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2"/>
              <p:cNvSpPr/>
              <p:nvPr/>
            </p:nvSpPr>
            <p:spPr>
              <a:xfrm rot="7175099" flipH="1">
                <a:off x="5263815" y="3032824"/>
                <a:ext cx="383439" cy="336366"/>
              </a:xfrm>
              <a:custGeom>
                <a:avLst/>
                <a:gdLst/>
                <a:ahLst/>
                <a:cxnLst/>
                <a:rect l="l" t="t" r="r" b="b"/>
                <a:pathLst>
                  <a:path w="15338" h="13455" extrusionOk="0">
                    <a:moveTo>
                      <a:pt x="3035" y="1"/>
                    </a:moveTo>
                    <a:cubicBezTo>
                      <a:pt x="3035" y="1"/>
                      <a:pt x="2993" y="126"/>
                      <a:pt x="2930" y="336"/>
                    </a:cubicBezTo>
                    <a:cubicBezTo>
                      <a:pt x="2888" y="524"/>
                      <a:pt x="2784" y="838"/>
                      <a:pt x="2658" y="1173"/>
                    </a:cubicBezTo>
                    <a:cubicBezTo>
                      <a:pt x="2512" y="1528"/>
                      <a:pt x="2386" y="1926"/>
                      <a:pt x="2240" y="2365"/>
                    </a:cubicBezTo>
                    <a:cubicBezTo>
                      <a:pt x="2156" y="2574"/>
                      <a:pt x="2072" y="2825"/>
                      <a:pt x="1968" y="3035"/>
                    </a:cubicBezTo>
                    <a:cubicBezTo>
                      <a:pt x="1863" y="3265"/>
                      <a:pt x="1779" y="3474"/>
                      <a:pt x="1675" y="3704"/>
                    </a:cubicBezTo>
                    <a:cubicBezTo>
                      <a:pt x="1570" y="3934"/>
                      <a:pt x="1507" y="4186"/>
                      <a:pt x="1403" y="4395"/>
                    </a:cubicBezTo>
                    <a:cubicBezTo>
                      <a:pt x="1319" y="4604"/>
                      <a:pt x="1215" y="4813"/>
                      <a:pt x="1110" y="5022"/>
                    </a:cubicBezTo>
                    <a:cubicBezTo>
                      <a:pt x="901" y="5399"/>
                      <a:pt x="712" y="5797"/>
                      <a:pt x="566" y="6111"/>
                    </a:cubicBezTo>
                    <a:cubicBezTo>
                      <a:pt x="399" y="6445"/>
                      <a:pt x="273" y="6717"/>
                      <a:pt x="168" y="6906"/>
                    </a:cubicBezTo>
                    <a:cubicBezTo>
                      <a:pt x="64" y="7073"/>
                      <a:pt x="1" y="7178"/>
                      <a:pt x="1" y="7178"/>
                    </a:cubicBezTo>
                    <a:lnTo>
                      <a:pt x="11237" y="13455"/>
                    </a:lnTo>
                    <a:lnTo>
                      <a:pt x="11467" y="13078"/>
                    </a:lnTo>
                    <a:cubicBezTo>
                      <a:pt x="11614" y="12806"/>
                      <a:pt x="11781" y="12450"/>
                      <a:pt x="12011" y="11990"/>
                    </a:cubicBezTo>
                    <a:cubicBezTo>
                      <a:pt x="12241" y="11551"/>
                      <a:pt x="12492" y="11028"/>
                      <a:pt x="12764" y="10484"/>
                    </a:cubicBezTo>
                    <a:cubicBezTo>
                      <a:pt x="12911" y="10212"/>
                      <a:pt x="13036" y="9898"/>
                      <a:pt x="13162" y="9626"/>
                    </a:cubicBezTo>
                    <a:cubicBezTo>
                      <a:pt x="13287" y="9312"/>
                      <a:pt x="13434" y="9019"/>
                      <a:pt x="13559" y="8705"/>
                    </a:cubicBezTo>
                    <a:cubicBezTo>
                      <a:pt x="13664" y="8391"/>
                      <a:pt x="13790" y="8077"/>
                      <a:pt x="13915" y="7784"/>
                    </a:cubicBezTo>
                    <a:cubicBezTo>
                      <a:pt x="14062" y="7471"/>
                      <a:pt x="14166" y="7178"/>
                      <a:pt x="14271" y="6906"/>
                    </a:cubicBezTo>
                    <a:cubicBezTo>
                      <a:pt x="14480" y="6320"/>
                      <a:pt x="14647" y="5797"/>
                      <a:pt x="14815" y="5336"/>
                    </a:cubicBezTo>
                    <a:cubicBezTo>
                      <a:pt x="14961" y="4855"/>
                      <a:pt x="15108" y="4458"/>
                      <a:pt x="15212" y="4206"/>
                    </a:cubicBezTo>
                    <a:cubicBezTo>
                      <a:pt x="15275" y="3934"/>
                      <a:pt x="15338" y="3788"/>
                      <a:pt x="15338" y="3788"/>
                    </a:cubicBezTo>
                    <a:lnTo>
                      <a:pt x="3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2"/>
              <p:cNvSpPr/>
              <p:nvPr/>
            </p:nvSpPr>
            <p:spPr>
              <a:xfrm rot="7175099" flipH="1">
                <a:off x="5378302" y="3156716"/>
                <a:ext cx="55473" cy="95747"/>
              </a:xfrm>
              <a:custGeom>
                <a:avLst/>
                <a:gdLst/>
                <a:ahLst/>
                <a:cxnLst/>
                <a:rect l="l" t="t" r="r" b="b"/>
                <a:pathLst>
                  <a:path w="2219" h="3830" extrusionOk="0">
                    <a:moveTo>
                      <a:pt x="1779" y="1"/>
                    </a:moveTo>
                    <a:cubicBezTo>
                      <a:pt x="1779" y="1"/>
                      <a:pt x="1695" y="231"/>
                      <a:pt x="1549" y="566"/>
                    </a:cubicBezTo>
                    <a:cubicBezTo>
                      <a:pt x="1402" y="942"/>
                      <a:pt x="1151" y="1382"/>
                      <a:pt x="942" y="1821"/>
                    </a:cubicBezTo>
                    <a:cubicBezTo>
                      <a:pt x="712" y="2260"/>
                      <a:pt x="481" y="2721"/>
                      <a:pt x="314" y="3056"/>
                    </a:cubicBezTo>
                    <a:cubicBezTo>
                      <a:pt x="126" y="3390"/>
                      <a:pt x="0" y="3600"/>
                      <a:pt x="0" y="3600"/>
                    </a:cubicBezTo>
                    <a:lnTo>
                      <a:pt x="440" y="3830"/>
                    </a:lnTo>
                    <a:cubicBezTo>
                      <a:pt x="440" y="3830"/>
                      <a:pt x="586" y="3621"/>
                      <a:pt x="753" y="3286"/>
                    </a:cubicBezTo>
                    <a:cubicBezTo>
                      <a:pt x="942" y="2951"/>
                      <a:pt x="1151" y="2470"/>
                      <a:pt x="1381" y="2030"/>
                    </a:cubicBezTo>
                    <a:cubicBezTo>
                      <a:pt x="1590" y="1591"/>
                      <a:pt x="1821" y="1110"/>
                      <a:pt x="1988" y="775"/>
                    </a:cubicBezTo>
                    <a:cubicBezTo>
                      <a:pt x="2113" y="440"/>
                      <a:pt x="2218" y="210"/>
                      <a:pt x="2218" y="210"/>
                    </a:cubicBezTo>
                    <a:lnTo>
                      <a:pt x="1779"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2"/>
              <p:cNvSpPr/>
              <p:nvPr/>
            </p:nvSpPr>
            <p:spPr>
              <a:xfrm rot="7175099" flipH="1">
                <a:off x="5494970" y="3105593"/>
                <a:ext cx="362015" cy="293467"/>
              </a:xfrm>
              <a:custGeom>
                <a:avLst/>
                <a:gdLst/>
                <a:ahLst/>
                <a:cxnLst/>
                <a:rect l="l" t="t" r="r" b="b"/>
                <a:pathLst>
                  <a:path w="14481" h="11739" extrusionOk="0">
                    <a:moveTo>
                      <a:pt x="1738" y="1"/>
                    </a:moveTo>
                    <a:cubicBezTo>
                      <a:pt x="1738" y="1"/>
                      <a:pt x="1654" y="524"/>
                      <a:pt x="1528" y="1277"/>
                    </a:cubicBezTo>
                    <a:cubicBezTo>
                      <a:pt x="1382" y="2030"/>
                      <a:pt x="1235" y="3056"/>
                      <a:pt x="1005" y="4039"/>
                    </a:cubicBezTo>
                    <a:cubicBezTo>
                      <a:pt x="901" y="4541"/>
                      <a:pt x="796" y="5043"/>
                      <a:pt x="691" y="5504"/>
                    </a:cubicBezTo>
                    <a:cubicBezTo>
                      <a:pt x="587" y="5985"/>
                      <a:pt x="440" y="6403"/>
                      <a:pt x="336" y="6759"/>
                    </a:cubicBezTo>
                    <a:cubicBezTo>
                      <a:pt x="126" y="7491"/>
                      <a:pt x="1" y="7973"/>
                      <a:pt x="1" y="7973"/>
                    </a:cubicBezTo>
                    <a:lnTo>
                      <a:pt x="12304" y="11739"/>
                    </a:lnTo>
                    <a:cubicBezTo>
                      <a:pt x="12304" y="11739"/>
                      <a:pt x="12492" y="11132"/>
                      <a:pt x="12743" y="10191"/>
                    </a:cubicBezTo>
                    <a:cubicBezTo>
                      <a:pt x="12848" y="9730"/>
                      <a:pt x="13036" y="9165"/>
                      <a:pt x="13162" y="8600"/>
                    </a:cubicBezTo>
                    <a:cubicBezTo>
                      <a:pt x="13287" y="8015"/>
                      <a:pt x="13455" y="7387"/>
                      <a:pt x="13580" y="6759"/>
                    </a:cubicBezTo>
                    <a:cubicBezTo>
                      <a:pt x="13873" y="5504"/>
                      <a:pt x="14062" y="4290"/>
                      <a:pt x="14208" y="3349"/>
                    </a:cubicBezTo>
                    <a:lnTo>
                      <a:pt x="14480" y="1779"/>
                    </a:lnTo>
                    <a:lnTo>
                      <a:pt x="17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2"/>
              <p:cNvSpPr/>
              <p:nvPr/>
            </p:nvSpPr>
            <p:spPr>
              <a:xfrm rot="7175099" flipH="1">
                <a:off x="5613022" y="3190602"/>
                <a:ext cx="36624" cy="100972"/>
              </a:xfrm>
              <a:custGeom>
                <a:avLst/>
                <a:gdLst/>
                <a:ahLst/>
                <a:cxnLst/>
                <a:rect l="l" t="t" r="r" b="b"/>
                <a:pathLst>
                  <a:path w="1465" h="4039" extrusionOk="0">
                    <a:moveTo>
                      <a:pt x="1005" y="0"/>
                    </a:moveTo>
                    <a:cubicBezTo>
                      <a:pt x="1005" y="0"/>
                      <a:pt x="942" y="251"/>
                      <a:pt x="858" y="628"/>
                    </a:cubicBezTo>
                    <a:cubicBezTo>
                      <a:pt x="837" y="816"/>
                      <a:pt x="795" y="1026"/>
                      <a:pt x="733" y="1256"/>
                    </a:cubicBezTo>
                    <a:cubicBezTo>
                      <a:pt x="712" y="1465"/>
                      <a:pt x="607" y="1716"/>
                      <a:pt x="544" y="1946"/>
                    </a:cubicBezTo>
                    <a:cubicBezTo>
                      <a:pt x="272" y="2930"/>
                      <a:pt x="0" y="3892"/>
                      <a:pt x="0" y="3892"/>
                    </a:cubicBezTo>
                    <a:lnTo>
                      <a:pt x="461" y="4039"/>
                    </a:lnTo>
                    <a:cubicBezTo>
                      <a:pt x="461" y="4039"/>
                      <a:pt x="733" y="3076"/>
                      <a:pt x="1025" y="2093"/>
                    </a:cubicBezTo>
                    <a:cubicBezTo>
                      <a:pt x="1067" y="1821"/>
                      <a:pt x="1151" y="1591"/>
                      <a:pt x="1214" y="1360"/>
                    </a:cubicBezTo>
                    <a:cubicBezTo>
                      <a:pt x="1256" y="1109"/>
                      <a:pt x="1277" y="900"/>
                      <a:pt x="1339" y="733"/>
                    </a:cubicBezTo>
                    <a:cubicBezTo>
                      <a:pt x="1402" y="356"/>
                      <a:pt x="1465" y="105"/>
                      <a:pt x="1465" y="105"/>
                    </a:cubicBezTo>
                    <a:lnTo>
                      <a:pt x="1005"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1" name="Google Shape;1421;p52"/>
            <p:cNvGrpSpPr/>
            <p:nvPr/>
          </p:nvGrpSpPr>
          <p:grpSpPr>
            <a:xfrm rot="1784782" flipH="1">
              <a:off x="4397904" y="2423706"/>
              <a:ext cx="2045198" cy="1154711"/>
              <a:chOff x="4459577" y="2935429"/>
              <a:chExt cx="1425008" cy="804555"/>
            </a:xfrm>
          </p:grpSpPr>
          <p:sp>
            <p:nvSpPr>
              <p:cNvPr id="1422" name="Google Shape;1422;p52"/>
              <p:cNvSpPr/>
              <p:nvPr/>
            </p:nvSpPr>
            <p:spPr>
              <a:xfrm rot="7175099" flipH="1">
                <a:off x="4539295" y="3362416"/>
                <a:ext cx="276717" cy="344440"/>
              </a:xfrm>
              <a:custGeom>
                <a:avLst/>
                <a:gdLst/>
                <a:ahLst/>
                <a:cxnLst/>
                <a:rect l="l" t="t" r="r" b="b"/>
                <a:pathLst>
                  <a:path w="11069" h="13778" extrusionOk="0">
                    <a:moveTo>
                      <a:pt x="712" y="921"/>
                    </a:moveTo>
                    <a:cubicBezTo>
                      <a:pt x="667" y="921"/>
                      <a:pt x="669" y="923"/>
                      <a:pt x="711" y="925"/>
                    </a:cubicBezTo>
                    <a:lnTo>
                      <a:pt x="711" y="925"/>
                    </a:lnTo>
                    <a:lnTo>
                      <a:pt x="712" y="921"/>
                    </a:lnTo>
                    <a:close/>
                    <a:moveTo>
                      <a:pt x="7805" y="1"/>
                    </a:moveTo>
                    <a:lnTo>
                      <a:pt x="7491" y="84"/>
                    </a:lnTo>
                    <a:cubicBezTo>
                      <a:pt x="7282" y="147"/>
                      <a:pt x="6989" y="189"/>
                      <a:pt x="6654" y="273"/>
                    </a:cubicBezTo>
                    <a:cubicBezTo>
                      <a:pt x="5943" y="419"/>
                      <a:pt x="5022" y="587"/>
                      <a:pt x="4080" y="712"/>
                    </a:cubicBezTo>
                    <a:cubicBezTo>
                      <a:pt x="3181" y="838"/>
                      <a:pt x="2239" y="900"/>
                      <a:pt x="1570" y="921"/>
                    </a:cubicBezTo>
                    <a:cubicBezTo>
                      <a:pt x="1353" y="928"/>
                      <a:pt x="1170" y="931"/>
                      <a:pt x="1026" y="931"/>
                    </a:cubicBezTo>
                    <a:cubicBezTo>
                      <a:pt x="870" y="931"/>
                      <a:pt x="762" y="928"/>
                      <a:pt x="711" y="925"/>
                    </a:cubicBezTo>
                    <a:lnTo>
                      <a:pt x="711" y="925"/>
                    </a:lnTo>
                    <a:lnTo>
                      <a:pt x="0" y="13768"/>
                    </a:lnTo>
                    <a:cubicBezTo>
                      <a:pt x="126" y="13768"/>
                      <a:pt x="502" y="13778"/>
                      <a:pt x="1062" y="13778"/>
                    </a:cubicBezTo>
                    <a:cubicBezTo>
                      <a:pt x="1342" y="13778"/>
                      <a:pt x="1667" y="13775"/>
                      <a:pt x="2030" y="13768"/>
                    </a:cubicBezTo>
                    <a:cubicBezTo>
                      <a:pt x="3097" y="13748"/>
                      <a:pt x="4457" y="13643"/>
                      <a:pt x="5796" y="13455"/>
                    </a:cubicBezTo>
                    <a:cubicBezTo>
                      <a:pt x="7156" y="13266"/>
                      <a:pt x="8453" y="13036"/>
                      <a:pt x="9458" y="12806"/>
                    </a:cubicBezTo>
                    <a:cubicBezTo>
                      <a:pt x="9918" y="12660"/>
                      <a:pt x="10337" y="12597"/>
                      <a:pt x="10629" y="12513"/>
                    </a:cubicBezTo>
                    <a:cubicBezTo>
                      <a:pt x="10922" y="12429"/>
                      <a:pt x="11069" y="12388"/>
                      <a:pt x="11069" y="12388"/>
                    </a:cubicBezTo>
                    <a:lnTo>
                      <a:pt x="78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2"/>
              <p:cNvSpPr/>
              <p:nvPr/>
            </p:nvSpPr>
            <p:spPr>
              <a:xfrm rot="7175099" flipH="1">
                <a:off x="4576281" y="3590751"/>
                <a:ext cx="102547" cy="18349"/>
              </a:xfrm>
              <a:custGeom>
                <a:avLst/>
                <a:gdLst/>
                <a:ahLst/>
                <a:cxnLst/>
                <a:rect l="l" t="t" r="r" b="b"/>
                <a:pathLst>
                  <a:path w="4102" h="734" extrusionOk="0">
                    <a:moveTo>
                      <a:pt x="4039" y="1"/>
                    </a:moveTo>
                    <a:cubicBezTo>
                      <a:pt x="4039" y="1"/>
                      <a:pt x="3788" y="43"/>
                      <a:pt x="3411" y="64"/>
                    </a:cubicBezTo>
                    <a:cubicBezTo>
                      <a:pt x="3035" y="105"/>
                      <a:pt x="2533" y="147"/>
                      <a:pt x="2031" y="168"/>
                    </a:cubicBezTo>
                    <a:cubicBezTo>
                      <a:pt x="1528" y="210"/>
                      <a:pt x="1005" y="231"/>
                      <a:pt x="650" y="231"/>
                    </a:cubicBezTo>
                    <a:lnTo>
                      <a:pt x="22" y="231"/>
                    </a:lnTo>
                    <a:lnTo>
                      <a:pt x="1" y="733"/>
                    </a:lnTo>
                    <a:lnTo>
                      <a:pt x="650" y="733"/>
                    </a:lnTo>
                    <a:cubicBezTo>
                      <a:pt x="1047" y="733"/>
                      <a:pt x="1528" y="691"/>
                      <a:pt x="2051" y="670"/>
                    </a:cubicBezTo>
                    <a:cubicBezTo>
                      <a:pt x="2575" y="649"/>
                      <a:pt x="3077" y="628"/>
                      <a:pt x="3474" y="566"/>
                    </a:cubicBezTo>
                    <a:cubicBezTo>
                      <a:pt x="3830" y="524"/>
                      <a:pt x="4102" y="482"/>
                      <a:pt x="4102" y="482"/>
                    </a:cubicBezTo>
                    <a:lnTo>
                      <a:pt x="4039"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2"/>
              <p:cNvSpPr/>
              <p:nvPr/>
            </p:nvSpPr>
            <p:spPr>
              <a:xfrm rot="7175099" flipH="1">
                <a:off x="4663577" y="3177232"/>
                <a:ext cx="332191" cy="381339"/>
              </a:xfrm>
              <a:custGeom>
                <a:avLst/>
                <a:gdLst/>
                <a:ahLst/>
                <a:cxnLst/>
                <a:rect l="l" t="t" r="r" b="b"/>
                <a:pathLst>
                  <a:path w="13288" h="15254" extrusionOk="0">
                    <a:moveTo>
                      <a:pt x="6905" y="0"/>
                    </a:moveTo>
                    <a:cubicBezTo>
                      <a:pt x="6905" y="0"/>
                      <a:pt x="6487" y="209"/>
                      <a:pt x="5880" y="544"/>
                    </a:cubicBezTo>
                    <a:cubicBezTo>
                      <a:pt x="5608" y="733"/>
                      <a:pt x="5211" y="879"/>
                      <a:pt x="4813" y="1067"/>
                    </a:cubicBezTo>
                    <a:cubicBezTo>
                      <a:pt x="4416" y="1277"/>
                      <a:pt x="3997" y="1444"/>
                      <a:pt x="3558" y="1611"/>
                    </a:cubicBezTo>
                    <a:cubicBezTo>
                      <a:pt x="2700" y="1988"/>
                      <a:pt x="1800" y="2260"/>
                      <a:pt x="1131" y="2490"/>
                    </a:cubicBezTo>
                    <a:cubicBezTo>
                      <a:pt x="817" y="2574"/>
                      <a:pt x="524" y="2657"/>
                      <a:pt x="315" y="2720"/>
                    </a:cubicBezTo>
                    <a:lnTo>
                      <a:pt x="1" y="2783"/>
                    </a:lnTo>
                    <a:lnTo>
                      <a:pt x="3244" y="15254"/>
                    </a:lnTo>
                    <a:cubicBezTo>
                      <a:pt x="3244" y="15254"/>
                      <a:pt x="3411" y="15191"/>
                      <a:pt x="3683" y="15107"/>
                    </a:cubicBezTo>
                    <a:cubicBezTo>
                      <a:pt x="3976" y="15044"/>
                      <a:pt x="4395" y="14940"/>
                      <a:pt x="4876" y="14772"/>
                    </a:cubicBezTo>
                    <a:cubicBezTo>
                      <a:pt x="5838" y="14479"/>
                      <a:pt x="7115" y="14061"/>
                      <a:pt x="8370" y="13538"/>
                    </a:cubicBezTo>
                    <a:cubicBezTo>
                      <a:pt x="8998" y="13287"/>
                      <a:pt x="9626" y="13057"/>
                      <a:pt x="10211" y="12764"/>
                    </a:cubicBezTo>
                    <a:cubicBezTo>
                      <a:pt x="10776" y="12492"/>
                      <a:pt x="11320" y="12261"/>
                      <a:pt x="11781" y="12010"/>
                    </a:cubicBezTo>
                    <a:cubicBezTo>
                      <a:pt x="12680" y="11508"/>
                      <a:pt x="13287" y="11194"/>
                      <a:pt x="13287" y="11194"/>
                    </a:cubicBezTo>
                    <a:lnTo>
                      <a:pt x="69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2"/>
              <p:cNvSpPr/>
              <p:nvPr/>
            </p:nvSpPr>
            <p:spPr>
              <a:xfrm rot="7175099" flipH="1">
                <a:off x="4724990" y="3404489"/>
                <a:ext cx="100447" cy="42399"/>
              </a:xfrm>
              <a:custGeom>
                <a:avLst/>
                <a:gdLst/>
                <a:ahLst/>
                <a:cxnLst/>
                <a:rect l="l" t="t" r="r" b="b"/>
                <a:pathLst>
                  <a:path w="4018" h="1696" extrusionOk="0">
                    <a:moveTo>
                      <a:pt x="3829" y="1"/>
                    </a:moveTo>
                    <a:cubicBezTo>
                      <a:pt x="3829" y="1"/>
                      <a:pt x="3599" y="84"/>
                      <a:pt x="3243" y="210"/>
                    </a:cubicBezTo>
                    <a:cubicBezTo>
                      <a:pt x="2867" y="315"/>
                      <a:pt x="2427" y="524"/>
                      <a:pt x="1925" y="649"/>
                    </a:cubicBezTo>
                    <a:cubicBezTo>
                      <a:pt x="963" y="984"/>
                      <a:pt x="0" y="1235"/>
                      <a:pt x="0" y="1235"/>
                    </a:cubicBezTo>
                    <a:lnTo>
                      <a:pt x="126" y="1696"/>
                    </a:lnTo>
                    <a:cubicBezTo>
                      <a:pt x="126" y="1696"/>
                      <a:pt x="1130" y="1444"/>
                      <a:pt x="2092" y="1131"/>
                    </a:cubicBezTo>
                    <a:cubicBezTo>
                      <a:pt x="2595" y="984"/>
                      <a:pt x="3055" y="817"/>
                      <a:pt x="3431" y="670"/>
                    </a:cubicBezTo>
                    <a:cubicBezTo>
                      <a:pt x="3787" y="545"/>
                      <a:pt x="4017" y="461"/>
                      <a:pt x="4017" y="461"/>
                    </a:cubicBezTo>
                    <a:lnTo>
                      <a:pt x="3829"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2"/>
              <p:cNvSpPr/>
              <p:nvPr/>
            </p:nvSpPr>
            <p:spPr>
              <a:xfrm rot="7175099" flipH="1">
                <a:off x="4826582" y="3056344"/>
                <a:ext cx="375589" cy="392339"/>
              </a:xfrm>
              <a:custGeom>
                <a:avLst/>
                <a:gdLst/>
                <a:ahLst/>
                <a:cxnLst/>
                <a:rect l="l" t="t" r="r" b="b"/>
                <a:pathLst>
                  <a:path w="15024" h="15694" extrusionOk="0">
                    <a:moveTo>
                      <a:pt x="5838" y="1"/>
                    </a:moveTo>
                    <a:lnTo>
                      <a:pt x="5022" y="796"/>
                    </a:lnTo>
                    <a:cubicBezTo>
                      <a:pt x="4771" y="1047"/>
                      <a:pt x="4457" y="1298"/>
                      <a:pt x="4143" y="1591"/>
                    </a:cubicBezTo>
                    <a:cubicBezTo>
                      <a:pt x="3829" y="1905"/>
                      <a:pt x="3453" y="2156"/>
                      <a:pt x="3097" y="2449"/>
                    </a:cubicBezTo>
                    <a:cubicBezTo>
                      <a:pt x="2909" y="2574"/>
                      <a:pt x="2720" y="2742"/>
                      <a:pt x="2532" y="2867"/>
                    </a:cubicBezTo>
                    <a:cubicBezTo>
                      <a:pt x="2365" y="3014"/>
                      <a:pt x="2176" y="3097"/>
                      <a:pt x="1988" y="3244"/>
                    </a:cubicBezTo>
                    <a:cubicBezTo>
                      <a:pt x="1632" y="3474"/>
                      <a:pt x="1319" y="3725"/>
                      <a:pt x="1005" y="3892"/>
                    </a:cubicBezTo>
                    <a:cubicBezTo>
                      <a:pt x="398" y="4269"/>
                      <a:pt x="0" y="4499"/>
                      <a:pt x="0" y="4499"/>
                    </a:cubicBezTo>
                    <a:lnTo>
                      <a:pt x="6361" y="15693"/>
                    </a:lnTo>
                    <a:cubicBezTo>
                      <a:pt x="6361" y="15693"/>
                      <a:pt x="6926" y="15317"/>
                      <a:pt x="7826" y="14794"/>
                    </a:cubicBezTo>
                    <a:cubicBezTo>
                      <a:pt x="8265" y="14543"/>
                      <a:pt x="8767" y="14208"/>
                      <a:pt x="9290" y="13831"/>
                    </a:cubicBezTo>
                    <a:cubicBezTo>
                      <a:pt x="9542" y="13643"/>
                      <a:pt x="9814" y="13434"/>
                      <a:pt x="10106" y="13266"/>
                    </a:cubicBezTo>
                    <a:cubicBezTo>
                      <a:pt x="10358" y="13057"/>
                      <a:pt x="10651" y="12848"/>
                      <a:pt x="10902" y="12638"/>
                    </a:cubicBezTo>
                    <a:cubicBezTo>
                      <a:pt x="12011" y="11822"/>
                      <a:pt x="12994" y="10881"/>
                      <a:pt x="13789" y="10190"/>
                    </a:cubicBezTo>
                    <a:cubicBezTo>
                      <a:pt x="14521" y="9500"/>
                      <a:pt x="15024" y="8998"/>
                      <a:pt x="15024" y="8998"/>
                    </a:cubicBezTo>
                    <a:lnTo>
                      <a:pt x="58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2"/>
              <p:cNvSpPr/>
              <p:nvPr/>
            </p:nvSpPr>
            <p:spPr>
              <a:xfrm rot="7175099" flipH="1">
                <a:off x="4917035" y="3261144"/>
                <a:ext cx="91022" cy="65423"/>
              </a:xfrm>
              <a:custGeom>
                <a:avLst/>
                <a:gdLst/>
                <a:ahLst/>
                <a:cxnLst/>
                <a:rect l="l" t="t" r="r" b="b"/>
                <a:pathLst>
                  <a:path w="3641" h="2617" extrusionOk="0">
                    <a:moveTo>
                      <a:pt x="3369" y="1"/>
                    </a:moveTo>
                    <a:cubicBezTo>
                      <a:pt x="3369" y="1"/>
                      <a:pt x="3327" y="22"/>
                      <a:pt x="3243" y="105"/>
                    </a:cubicBezTo>
                    <a:cubicBezTo>
                      <a:pt x="3160" y="147"/>
                      <a:pt x="3034" y="273"/>
                      <a:pt x="2867" y="377"/>
                    </a:cubicBezTo>
                    <a:cubicBezTo>
                      <a:pt x="2553" y="587"/>
                      <a:pt x="2134" y="859"/>
                      <a:pt x="1716" y="1151"/>
                    </a:cubicBezTo>
                    <a:cubicBezTo>
                      <a:pt x="1297" y="1444"/>
                      <a:pt x="858" y="1675"/>
                      <a:pt x="544" y="1884"/>
                    </a:cubicBezTo>
                    <a:cubicBezTo>
                      <a:pt x="209" y="2072"/>
                      <a:pt x="0" y="2198"/>
                      <a:pt x="0" y="2198"/>
                    </a:cubicBezTo>
                    <a:lnTo>
                      <a:pt x="230" y="2616"/>
                    </a:lnTo>
                    <a:cubicBezTo>
                      <a:pt x="230" y="2616"/>
                      <a:pt x="439" y="2491"/>
                      <a:pt x="774" y="2281"/>
                    </a:cubicBezTo>
                    <a:cubicBezTo>
                      <a:pt x="1130" y="2072"/>
                      <a:pt x="1569" y="1842"/>
                      <a:pt x="1988" y="1549"/>
                    </a:cubicBezTo>
                    <a:cubicBezTo>
                      <a:pt x="2406" y="1256"/>
                      <a:pt x="2825" y="963"/>
                      <a:pt x="3139" y="754"/>
                    </a:cubicBezTo>
                    <a:cubicBezTo>
                      <a:pt x="3285" y="649"/>
                      <a:pt x="3432" y="587"/>
                      <a:pt x="3494" y="503"/>
                    </a:cubicBezTo>
                    <a:cubicBezTo>
                      <a:pt x="3578" y="419"/>
                      <a:pt x="3641" y="398"/>
                      <a:pt x="3641" y="398"/>
                    </a:cubicBezTo>
                    <a:lnTo>
                      <a:pt x="3369"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2"/>
              <p:cNvSpPr/>
              <p:nvPr/>
            </p:nvSpPr>
            <p:spPr>
              <a:xfrm rot="7175099" flipH="1">
                <a:off x="5026577" y="3011295"/>
                <a:ext cx="392839" cy="375064"/>
              </a:xfrm>
              <a:custGeom>
                <a:avLst/>
                <a:gdLst/>
                <a:ahLst/>
                <a:cxnLst/>
                <a:rect l="l" t="t" r="r" b="b"/>
                <a:pathLst>
                  <a:path w="15714" h="15003" extrusionOk="0">
                    <a:moveTo>
                      <a:pt x="4436" y="0"/>
                    </a:moveTo>
                    <a:cubicBezTo>
                      <a:pt x="4436" y="0"/>
                      <a:pt x="4185" y="377"/>
                      <a:pt x="3829" y="1005"/>
                    </a:cubicBezTo>
                    <a:cubicBezTo>
                      <a:pt x="3808" y="1088"/>
                      <a:pt x="3746" y="1172"/>
                      <a:pt x="3704" y="1256"/>
                    </a:cubicBezTo>
                    <a:lnTo>
                      <a:pt x="3536" y="1486"/>
                    </a:lnTo>
                    <a:cubicBezTo>
                      <a:pt x="3411" y="1632"/>
                      <a:pt x="3306" y="1821"/>
                      <a:pt x="3181" y="2009"/>
                    </a:cubicBezTo>
                    <a:cubicBezTo>
                      <a:pt x="3076" y="2197"/>
                      <a:pt x="2930" y="2407"/>
                      <a:pt x="2804" y="2574"/>
                    </a:cubicBezTo>
                    <a:cubicBezTo>
                      <a:pt x="2762" y="2679"/>
                      <a:pt x="2679" y="2762"/>
                      <a:pt x="2616" y="2867"/>
                    </a:cubicBezTo>
                    <a:lnTo>
                      <a:pt x="2407" y="3160"/>
                    </a:lnTo>
                    <a:cubicBezTo>
                      <a:pt x="2135" y="3557"/>
                      <a:pt x="1842" y="3913"/>
                      <a:pt x="1570" y="4248"/>
                    </a:cubicBezTo>
                    <a:cubicBezTo>
                      <a:pt x="1298" y="4604"/>
                      <a:pt x="1026" y="4876"/>
                      <a:pt x="795" y="5148"/>
                    </a:cubicBezTo>
                    <a:cubicBezTo>
                      <a:pt x="586" y="5399"/>
                      <a:pt x="398" y="5650"/>
                      <a:pt x="251" y="5775"/>
                    </a:cubicBezTo>
                    <a:lnTo>
                      <a:pt x="0" y="6006"/>
                    </a:lnTo>
                    <a:lnTo>
                      <a:pt x="9207" y="15003"/>
                    </a:lnTo>
                    <a:lnTo>
                      <a:pt x="9562" y="14668"/>
                    </a:lnTo>
                    <a:cubicBezTo>
                      <a:pt x="9793" y="14459"/>
                      <a:pt x="10065" y="14145"/>
                      <a:pt x="10399" y="13747"/>
                    </a:cubicBezTo>
                    <a:cubicBezTo>
                      <a:pt x="10734" y="13350"/>
                      <a:pt x="11132" y="12910"/>
                      <a:pt x="11550" y="12408"/>
                    </a:cubicBezTo>
                    <a:cubicBezTo>
                      <a:pt x="11927" y="11885"/>
                      <a:pt x="12345" y="11362"/>
                      <a:pt x="12764" y="10818"/>
                    </a:cubicBezTo>
                    <a:lnTo>
                      <a:pt x="13098" y="10420"/>
                    </a:lnTo>
                    <a:cubicBezTo>
                      <a:pt x="13203" y="10295"/>
                      <a:pt x="13266" y="10148"/>
                      <a:pt x="13370" y="10002"/>
                    </a:cubicBezTo>
                    <a:cubicBezTo>
                      <a:pt x="13559" y="9730"/>
                      <a:pt x="13747" y="9458"/>
                      <a:pt x="13935" y="9207"/>
                    </a:cubicBezTo>
                    <a:cubicBezTo>
                      <a:pt x="14082" y="8935"/>
                      <a:pt x="14270" y="8684"/>
                      <a:pt x="14417" y="8433"/>
                    </a:cubicBezTo>
                    <a:cubicBezTo>
                      <a:pt x="14500" y="8307"/>
                      <a:pt x="14584" y="8182"/>
                      <a:pt x="14668" y="8077"/>
                    </a:cubicBezTo>
                    <a:cubicBezTo>
                      <a:pt x="14731" y="7951"/>
                      <a:pt x="14814" y="7847"/>
                      <a:pt x="14856" y="7742"/>
                    </a:cubicBezTo>
                    <a:cubicBezTo>
                      <a:pt x="15358" y="6842"/>
                      <a:pt x="15714" y="6278"/>
                      <a:pt x="15714" y="6278"/>
                    </a:cubicBezTo>
                    <a:lnTo>
                      <a:pt x="4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2"/>
              <p:cNvSpPr/>
              <p:nvPr/>
            </p:nvSpPr>
            <p:spPr>
              <a:xfrm rot="7175099" flipH="1">
                <a:off x="5139726" y="3177218"/>
                <a:ext cx="75848" cy="84748"/>
              </a:xfrm>
              <a:custGeom>
                <a:avLst/>
                <a:gdLst/>
                <a:ahLst/>
                <a:cxnLst/>
                <a:rect l="l" t="t" r="r" b="b"/>
                <a:pathLst>
                  <a:path w="3034" h="3390" extrusionOk="0">
                    <a:moveTo>
                      <a:pt x="2636" y="0"/>
                    </a:moveTo>
                    <a:cubicBezTo>
                      <a:pt x="2636" y="0"/>
                      <a:pt x="2490" y="209"/>
                      <a:pt x="2260" y="481"/>
                    </a:cubicBezTo>
                    <a:cubicBezTo>
                      <a:pt x="2155" y="649"/>
                      <a:pt x="2009" y="837"/>
                      <a:pt x="1862" y="1004"/>
                    </a:cubicBezTo>
                    <a:cubicBezTo>
                      <a:pt x="1695" y="1193"/>
                      <a:pt x="1527" y="1381"/>
                      <a:pt x="1360" y="1569"/>
                    </a:cubicBezTo>
                    <a:cubicBezTo>
                      <a:pt x="1025" y="1946"/>
                      <a:pt x="711" y="2323"/>
                      <a:pt x="439" y="2615"/>
                    </a:cubicBezTo>
                    <a:lnTo>
                      <a:pt x="0" y="3055"/>
                    </a:lnTo>
                    <a:lnTo>
                      <a:pt x="377" y="3390"/>
                    </a:lnTo>
                    <a:lnTo>
                      <a:pt x="816" y="2950"/>
                    </a:lnTo>
                    <a:cubicBezTo>
                      <a:pt x="1067" y="2657"/>
                      <a:pt x="1423" y="2302"/>
                      <a:pt x="1758" y="1904"/>
                    </a:cubicBezTo>
                    <a:cubicBezTo>
                      <a:pt x="1904" y="1695"/>
                      <a:pt x="2092" y="1507"/>
                      <a:pt x="2260" y="1318"/>
                    </a:cubicBezTo>
                    <a:cubicBezTo>
                      <a:pt x="2385" y="1151"/>
                      <a:pt x="2532" y="963"/>
                      <a:pt x="2636" y="795"/>
                    </a:cubicBezTo>
                    <a:cubicBezTo>
                      <a:pt x="2887" y="523"/>
                      <a:pt x="3034" y="314"/>
                      <a:pt x="3034" y="314"/>
                    </a:cubicBezTo>
                    <a:lnTo>
                      <a:pt x="2636"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2"/>
              <p:cNvSpPr/>
              <p:nvPr/>
            </p:nvSpPr>
            <p:spPr>
              <a:xfrm rot="7175099" flipH="1">
                <a:off x="5255107" y="3034417"/>
                <a:ext cx="383439" cy="336366"/>
              </a:xfrm>
              <a:custGeom>
                <a:avLst/>
                <a:gdLst/>
                <a:ahLst/>
                <a:cxnLst/>
                <a:rect l="l" t="t" r="r" b="b"/>
                <a:pathLst>
                  <a:path w="15338" h="13455" extrusionOk="0">
                    <a:moveTo>
                      <a:pt x="3035" y="1"/>
                    </a:moveTo>
                    <a:cubicBezTo>
                      <a:pt x="3035" y="1"/>
                      <a:pt x="2993" y="126"/>
                      <a:pt x="2930" y="336"/>
                    </a:cubicBezTo>
                    <a:cubicBezTo>
                      <a:pt x="2888" y="524"/>
                      <a:pt x="2784" y="838"/>
                      <a:pt x="2658" y="1173"/>
                    </a:cubicBezTo>
                    <a:cubicBezTo>
                      <a:pt x="2512" y="1528"/>
                      <a:pt x="2386" y="1926"/>
                      <a:pt x="2240" y="2365"/>
                    </a:cubicBezTo>
                    <a:cubicBezTo>
                      <a:pt x="2156" y="2574"/>
                      <a:pt x="2072" y="2825"/>
                      <a:pt x="1968" y="3035"/>
                    </a:cubicBezTo>
                    <a:cubicBezTo>
                      <a:pt x="1863" y="3265"/>
                      <a:pt x="1779" y="3474"/>
                      <a:pt x="1675" y="3704"/>
                    </a:cubicBezTo>
                    <a:cubicBezTo>
                      <a:pt x="1570" y="3934"/>
                      <a:pt x="1507" y="4186"/>
                      <a:pt x="1403" y="4395"/>
                    </a:cubicBezTo>
                    <a:cubicBezTo>
                      <a:pt x="1319" y="4604"/>
                      <a:pt x="1215" y="4813"/>
                      <a:pt x="1110" y="5022"/>
                    </a:cubicBezTo>
                    <a:cubicBezTo>
                      <a:pt x="901" y="5399"/>
                      <a:pt x="712" y="5797"/>
                      <a:pt x="566" y="6111"/>
                    </a:cubicBezTo>
                    <a:cubicBezTo>
                      <a:pt x="399" y="6445"/>
                      <a:pt x="273" y="6717"/>
                      <a:pt x="168" y="6906"/>
                    </a:cubicBezTo>
                    <a:cubicBezTo>
                      <a:pt x="64" y="7073"/>
                      <a:pt x="1" y="7178"/>
                      <a:pt x="1" y="7178"/>
                    </a:cubicBezTo>
                    <a:lnTo>
                      <a:pt x="11237" y="13455"/>
                    </a:lnTo>
                    <a:lnTo>
                      <a:pt x="11467" y="13078"/>
                    </a:lnTo>
                    <a:cubicBezTo>
                      <a:pt x="11614" y="12806"/>
                      <a:pt x="11781" y="12450"/>
                      <a:pt x="12011" y="11990"/>
                    </a:cubicBezTo>
                    <a:cubicBezTo>
                      <a:pt x="12241" y="11551"/>
                      <a:pt x="12492" y="11028"/>
                      <a:pt x="12764" y="10484"/>
                    </a:cubicBezTo>
                    <a:cubicBezTo>
                      <a:pt x="12911" y="10212"/>
                      <a:pt x="13036" y="9898"/>
                      <a:pt x="13162" y="9626"/>
                    </a:cubicBezTo>
                    <a:cubicBezTo>
                      <a:pt x="13287" y="9312"/>
                      <a:pt x="13434" y="9019"/>
                      <a:pt x="13559" y="8705"/>
                    </a:cubicBezTo>
                    <a:cubicBezTo>
                      <a:pt x="13664" y="8391"/>
                      <a:pt x="13790" y="8077"/>
                      <a:pt x="13915" y="7784"/>
                    </a:cubicBezTo>
                    <a:cubicBezTo>
                      <a:pt x="14062" y="7471"/>
                      <a:pt x="14166" y="7178"/>
                      <a:pt x="14271" y="6906"/>
                    </a:cubicBezTo>
                    <a:cubicBezTo>
                      <a:pt x="14480" y="6320"/>
                      <a:pt x="14647" y="5797"/>
                      <a:pt x="14815" y="5336"/>
                    </a:cubicBezTo>
                    <a:cubicBezTo>
                      <a:pt x="14961" y="4855"/>
                      <a:pt x="15108" y="4458"/>
                      <a:pt x="15212" y="4206"/>
                    </a:cubicBezTo>
                    <a:cubicBezTo>
                      <a:pt x="15275" y="3934"/>
                      <a:pt x="15338" y="3788"/>
                      <a:pt x="15338" y="3788"/>
                    </a:cubicBezTo>
                    <a:lnTo>
                      <a:pt x="3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2"/>
              <p:cNvSpPr/>
              <p:nvPr/>
            </p:nvSpPr>
            <p:spPr>
              <a:xfrm rot="7175099" flipH="1">
                <a:off x="5378302" y="3156716"/>
                <a:ext cx="55473" cy="95747"/>
              </a:xfrm>
              <a:custGeom>
                <a:avLst/>
                <a:gdLst/>
                <a:ahLst/>
                <a:cxnLst/>
                <a:rect l="l" t="t" r="r" b="b"/>
                <a:pathLst>
                  <a:path w="2219" h="3830" extrusionOk="0">
                    <a:moveTo>
                      <a:pt x="1779" y="1"/>
                    </a:moveTo>
                    <a:cubicBezTo>
                      <a:pt x="1779" y="1"/>
                      <a:pt x="1695" y="231"/>
                      <a:pt x="1549" y="566"/>
                    </a:cubicBezTo>
                    <a:cubicBezTo>
                      <a:pt x="1402" y="942"/>
                      <a:pt x="1151" y="1382"/>
                      <a:pt x="942" y="1821"/>
                    </a:cubicBezTo>
                    <a:cubicBezTo>
                      <a:pt x="712" y="2260"/>
                      <a:pt x="481" y="2721"/>
                      <a:pt x="314" y="3056"/>
                    </a:cubicBezTo>
                    <a:cubicBezTo>
                      <a:pt x="126" y="3390"/>
                      <a:pt x="0" y="3600"/>
                      <a:pt x="0" y="3600"/>
                    </a:cubicBezTo>
                    <a:lnTo>
                      <a:pt x="440" y="3830"/>
                    </a:lnTo>
                    <a:cubicBezTo>
                      <a:pt x="440" y="3830"/>
                      <a:pt x="586" y="3621"/>
                      <a:pt x="753" y="3286"/>
                    </a:cubicBezTo>
                    <a:cubicBezTo>
                      <a:pt x="942" y="2951"/>
                      <a:pt x="1151" y="2470"/>
                      <a:pt x="1381" y="2030"/>
                    </a:cubicBezTo>
                    <a:cubicBezTo>
                      <a:pt x="1590" y="1591"/>
                      <a:pt x="1821" y="1110"/>
                      <a:pt x="1988" y="775"/>
                    </a:cubicBezTo>
                    <a:cubicBezTo>
                      <a:pt x="2113" y="440"/>
                      <a:pt x="2218" y="210"/>
                      <a:pt x="2218" y="210"/>
                    </a:cubicBezTo>
                    <a:lnTo>
                      <a:pt x="1779"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2"/>
              <p:cNvSpPr/>
              <p:nvPr/>
            </p:nvSpPr>
            <p:spPr>
              <a:xfrm rot="7175099" flipH="1">
                <a:off x="5486608" y="3106311"/>
                <a:ext cx="362015" cy="293467"/>
              </a:xfrm>
              <a:custGeom>
                <a:avLst/>
                <a:gdLst/>
                <a:ahLst/>
                <a:cxnLst/>
                <a:rect l="l" t="t" r="r" b="b"/>
                <a:pathLst>
                  <a:path w="14481" h="11739" extrusionOk="0">
                    <a:moveTo>
                      <a:pt x="1738" y="1"/>
                    </a:moveTo>
                    <a:cubicBezTo>
                      <a:pt x="1738" y="1"/>
                      <a:pt x="1654" y="524"/>
                      <a:pt x="1528" y="1277"/>
                    </a:cubicBezTo>
                    <a:cubicBezTo>
                      <a:pt x="1382" y="2030"/>
                      <a:pt x="1235" y="3056"/>
                      <a:pt x="1005" y="4039"/>
                    </a:cubicBezTo>
                    <a:cubicBezTo>
                      <a:pt x="901" y="4541"/>
                      <a:pt x="796" y="5043"/>
                      <a:pt x="691" y="5504"/>
                    </a:cubicBezTo>
                    <a:cubicBezTo>
                      <a:pt x="587" y="5985"/>
                      <a:pt x="440" y="6403"/>
                      <a:pt x="336" y="6759"/>
                    </a:cubicBezTo>
                    <a:cubicBezTo>
                      <a:pt x="126" y="7491"/>
                      <a:pt x="1" y="7973"/>
                      <a:pt x="1" y="7973"/>
                    </a:cubicBezTo>
                    <a:lnTo>
                      <a:pt x="12304" y="11739"/>
                    </a:lnTo>
                    <a:cubicBezTo>
                      <a:pt x="12304" y="11739"/>
                      <a:pt x="12492" y="11132"/>
                      <a:pt x="12743" y="10191"/>
                    </a:cubicBezTo>
                    <a:cubicBezTo>
                      <a:pt x="12848" y="9730"/>
                      <a:pt x="13036" y="9165"/>
                      <a:pt x="13162" y="8600"/>
                    </a:cubicBezTo>
                    <a:cubicBezTo>
                      <a:pt x="13287" y="8015"/>
                      <a:pt x="13455" y="7387"/>
                      <a:pt x="13580" y="6759"/>
                    </a:cubicBezTo>
                    <a:cubicBezTo>
                      <a:pt x="13873" y="5504"/>
                      <a:pt x="14062" y="4290"/>
                      <a:pt x="14208" y="3349"/>
                    </a:cubicBezTo>
                    <a:lnTo>
                      <a:pt x="14480" y="1779"/>
                    </a:lnTo>
                    <a:lnTo>
                      <a:pt x="17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2"/>
              <p:cNvSpPr/>
              <p:nvPr/>
            </p:nvSpPr>
            <p:spPr>
              <a:xfrm rot="7175099" flipH="1">
                <a:off x="5613022" y="3190602"/>
                <a:ext cx="36624" cy="100972"/>
              </a:xfrm>
              <a:custGeom>
                <a:avLst/>
                <a:gdLst/>
                <a:ahLst/>
                <a:cxnLst/>
                <a:rect l="l" t="t" r="r" b="b"/>
                <a:pathLst>
                  <a:path w="1465" h="4039" extrusionOk="0">
                    <a:moveTo>
                      <a:pt x="1005" y="0"/>
                    </a:moveTo>
                    <a:cubicBezTo>
                      <a:pt x="1005" y="0"/>
                      <a:pt x="942" y="251"/>
                      <a:pt x="858" y="628"/>
                    </a:cubicBezTo>
                    <a:cubicBezTo>
                      <a:pt x="837" y="816"/>
                      <a:pt x="795" y="1026"/>
                      <a:pt x="733" y="1256"/>
                    </a:cubicBezTo>
                    <a:cubicBezTo>
                      <a:pt x="712" y="1465"/>
                      <a:pt x="607" y="1716"/>
                      <a:pt x="544" y="1946"/>
                    </a:cubicBezTo>
                    <a:cubicBezTo>
                      <a:pt x="272" y="2930"/>
                      <a:pt x="0" y="3892"/>
                      <a:pt x="0" y="3892"/>
                    </a:cubicBezTo>
                    <a:lnTo>
                      <a:pt x="461" y="4039"/>
                    </a:lnTo>
                    <a:cubicBezTo>
                      <a:pt x="461" y="4039"/>
                      <a:pt x="733" y="3076"/>
                      <a:pt x="1025" y="2093"/>
                    </a:cubicBezTo>
                    <a:cubicBezTo>
                      <a:pt x="1067" y="1821"/>
                      <a:pt x="1151" y="1591"/>
                      <a:pt x="1214" y="1360"/>
                    </a:cubicBezTo>
                    <a:cubicBezTo>
                      <a:pt x="1256" y="1109"/>
                      <a:pt x="1277" y="900"/>
                      <a:pt x="1339" y="733"/>
                    </a:cubicBezTo>
                    <a:cubicBezTo>
                      <a:pt x="1402" y="356"/>
                      <a:pt x="1465" y="105"/>
                      <a:pt x="1465" y="105"/>
                    </a:cubicBezTo>
                    <a:lnTo>
                      <a:pt x="1005"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4" name="Google Shape;1434;p52"/>
            <p:cNvGrpSpPr/>
            <p:nvPr/>
          </p:nvGrpSpPr>
          <p:grpSpPr>
            <a:xfrm rot="10800000">
              <a:off x="7239611" y="4157121"/>
              <a:ext cx="1431825" cy="462029"/>
              <a:chOff x="1190625" y="1436175"/>
              <a:chExt cx="1431825" cy="462029"/>
            </a:xfrm>
          </p:grpSpPr>
          <p:sp>
            <p:nvSpPr>
              <p:cNvPr id="1435" name="Google Shape;1435;p52"/>
              <p:cNvSpPr/>
              <p:nvPr/>
            </p:nvSpPr>
            <p:spPr>
              <a:xfrm>
                <a:off x="1204913" y="1436175"/>
                <a:ext cx="354609" cy="462029"/>
              </a:xfrm>
              <a:custGeom>
                <a:avLst/>
                <a:gdLst/>
                <a:ahLst/>
                <a:cxnLst/>
                <a:rect l="l" t="t" r="r" b="b"/>
                <a:pathLst>
                  <a:path w="9877" h="12869" extrusionOk="0">
                    <a:moveTo>
                      <a:pt x="0" y="1"/>
                    </a:moveTo>
                    <a:lnTo>
                      <a:pt x="0" y="12869"/>
                    </a:lnTo>
                    <a:lnTo>
                      <a:pt x="9876" y="12869"/>
                    </a:lnTo>
                    <a:lnTo>
                      <a:pt x="98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2"/>
              <p:cNvSpPr/>
              <p:nvPr/>
            </p:nvSpPr>
            <p:spPr>
              <a:xfrm>
                <a:off x="1190625" y="1658517"/>
                <a:ext cx="156284" cy="18095"/>
              </a:xfrm>
              <a:custGeom>
                <a:avLst/>
                <a:gdLst/>
                <a:ahLst/>
                <a:cxnLst/>
                <a:rect l="l" t="t" r="r" b="b"/>
                <a:pathLst>
                  <a:path w="4353" h="504" extrusionOk="0">
                    <a:moveTo>
                      <a:pt x="0" y="1"/>
                    </a:moveTo>
                    <a:lnTo>
                      <a:pt x="0" y="503"/>
                    </a:lnTo>
                    <a:lnTo>
                      <a:pt x="4352" y="503"/>
                    </a:lnTo>
                    <a:lnTo>
                      <a:pt x="4352"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2"/>
              <p:cNvSpPr/>
              <p:nvPr/>
            </p:nvSpPr>
            <p:spPr>
              <a:xfrm>
                <a:off x="1558719" y="1436175"/>
                <a:ext cx="354609" cy="462029"/>
              </a:xfrm>
              <a:custGeom>
                <a:avLst/>
                <a:gdLst/>
                <a:ahLst/>
                <a:cxnLst/>
                <a:rect l="l" t="t" r="r" b="b"/>
                <a:pathLst>
                  <a:path w="9877" h="12869" extrusionOk="0">
                    <a:moveTo>
                      <a:pt x="0" y="1"/>
                    </a:moveTo>
                    <a:lnTo>
                      <a:pt x="0" y="12869"/>
                    </a:lnTo>
                    <a:lnTo>
                      <a:pt x="9876" y="12869"/>
                    </a:lnTo>
                    <a:lnTo>
                      <a:pt x="98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2"/>
              <p:cNvSpPr/>
              <p:nvPr/>
            </p:nvSpPr>
            <p:spPr>
              <a:xfrm>
                <a:off x="1544432" y="1658517"/>
                <a:ext cx="157038" cy="18095"/>
              </a:xfrm>
              <a:custGeom>
                <a:avLst/>
                <a:gdLst/>
                <a:ahLst/>
                <a:cxnLst/>
                <a:rect l="l" t="t" r="r" b="b"/>
                <a:pathLst>
                  <a:path w="4374" h="504" extrusionOk="0">
                    <a:moveTo>
                      <a:pt x="0" y="1"/>
                    </a:moveTo>
                    <a:lnTo>
                      <a:pt x="0" y="503"/>
                    </a:lnTo>
                    <a:lnTo>
                      <a:pt x="4373" y="503"/>
                    </a:lnTo>
                    <a:lnTo>
                      <a:pt x="4373"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2"/>
              <p:cNvSpPr/>
              <p:nvPr/>
            </p:nvSpPr>
            <p:spPr>
              <a:xfrm>
                <a:off x="1913280" y="1436175"/>
                <a:ext cx="355363" cy="462029"/>
              </a:xfrm>
              <a:custGeom>
                <a:avLst/>
                <a:gdLst/>
                <a:ahLst/>
                <a:cxnLst/>
                <a:rect l="l" t="t" r="r" b="b"/>
                <a:pathLst>
                  <a:path w="9898" h="12869" extrusionOk="0">
                    <a:moveTo>
                      <a:pt x="0" y="1"/>
                    </a:moveTo>
                    <a:lnTo>
                      <a:pt x="0" y="12869"/>
                    </a:lnTo>
                    <a:lnTo>
                      <a:pt x="9897" y="12869"/>
                    </a:lnTo>
                    <a:lnTo>
                      <a:pt x="98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2"/>
              <p:cNvSpPr/>
              <p:nvPr/>
            </p:nvSpPr>
            <p:spPr>
              <a:xfrm>
                <a:off x="1898993" y="1658517"/>
                <a:ext cx="157038" cy="18095"/>
              </a:xfrm>
              <a:custGeom>
                <a:avLst/>
                <a:gdLst/>
                <a:ahLst/>
                <a:cxnLst/>
                <a:rect l="l" t="t" r="r" b="b"/>
                <a:pathLst>
                  <a:path w="4374" h="504" extrusionOk="0">
                    <a:moveTo>
                      <a:pt x="0" y="1"/>
                    </a:moveTo>
                    <a:lnTo>
                      <a:pt x="0" y="503"/>
                    </a:lnTo>
                    <a:lnTo>
                      <a:pt x="4373" y="503"/>
                    </a:lnTo>
                    <a:lnTo>
                      <a:pt x="4373"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2"/>
              <p:cNvSpPr/>
              <p:nvPr/>
            </p:nvSpPr>
            <p:spPr>
              <a:xfrm>
                <a:off x="2267841" y="1436175"/>
                <a:ext cx="354609" cy="462029"/>
              </a:xfrm>
              <a:custGeom>
                <a:avLst/>
                <a:gdLst/>
                <a:ahLst/>
                <a:cxnLst/>
                <a:rect l="l" t="t" r="r" b="b"/>
                <a:pathLst>
                  <a:path w="9877" h="12869" extrusionOk="0">
                    <a:moveTo>
                      <a:pt x="0" y="1"/>
                    </a:moveTo>
                    <a:lnTo>
                      <a:pt x="0" y="12869"/>
                    </a:lnTo>
                    <a:lnTo>
                      <a:pt x="9876" y="12869"/>
                    </a:lnTo>
                    <a:lnTo>
                      <a:pt x="98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2"/>
              <p:cNvSpPr/>
              <p:nvPr/>
            </p:nvSpPr>
            <p:spPr>
              <a:xfrm>
                <a:off x="2253553" y="1658517"/>
                <a:ext cx="156284" cy="18095"/>
              </a:xfrm>
              <a:custGeom>
                <a:avLst/>
                <a:gdLst/>
                <a:ahLst/>
                <a:cxnLst/>
                <a:rect l="l" t="t" r="r" b="b"/>
                <a:pathLst>
                  <a:path w="4353" h="504" extrusionOk="0">
                    <a:moveTo>
                      <a:pt x="0" y="1"/>
                    </a:moveTo>
                    <a:lnTo>
                      <a:pt x="0" y="503"/>
                    </a:lnTo>
                    <a:lnTo>
                      <a:pt x="4352" y="503"/>
                    </a:lnTo>
                    <a:lnTo>
                      <a:pt x="4352"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3" name="Google Shape;1443;p52"/>
            <p:cNvGrpSpPr/>
            <p:nvPr/>
          </p:nvGrpSpPr>
          <p:grpSpPr>
            <a:xfrm rot="10800000">
              <a:off x="8652373" y="4157121"/>
              <a:ext cx="1436587" cy="462029"/>
              <a:chOff x="1190625" y="1436175"/>
              <a:chExt cx="1436587" cy="462029"/>
            </a:xfrm>
          </p:grpSpPr>
          <p:sp>
            <p:nvSpPr>
              <p:cNvPr id="1444" name="Google Shape;1444;p52"/>
              <p:cNvSpPr/>
              <p:nvPr/>
            </p:nvSpPr>
            <p:spPr>
              <a:xfrm>
                <a:off x="1228725" y="1436175"/>
                <a:ext cx="354609" cy="462029"/>
              </a:xfrm>
              <a:custGeom>
                <a:avLst/>
                <a:gdLst/>
                <a:ahLst/>
                <a:cxnLst/>
                <a:rect l="l" t="t" r="r" b="b"/>
                <a:pathLst>
                  <a:path w="9877" h="12869" extrusionOk="0">
                    <a:moveTo>
                      <a:pt x="0" y="1"/>
                    </a:moveTo>
                    <a:lnTo>
                      <a:pt x="0" y="12869"/>
                    </a:lnTo>
                    <a:lnTo>
                      <a:pt x="9876" y="12869"/>
                    </a:lnTo>
                    <a:lnTo>
                      <a:pt x="98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2"/>
              <p:cNvSpPr/>
              <p:nvPr/>
            </p:nvSpPr>
            <p:spPr>
              <a:xfrm>
                <a:off x="1190625" y="1658517"/>
                <a:ext cx="156284" cy="18095"/>
              </a:xfrm>
              <a:custGeom>
                <a:avLst/>
                <a:gdLst/>
                <a:ahLst/>
                <a:cxnLst/>
                <a:rect l="l" t="t" r="r" b="b"/>
                <a:pathLst>
                  <a:path w="4353" h="504" extrusionOk="0">
                    <a:moveTo>
                      <a:pt x="0" y="1"/>
                    </a:moveTo>
                    <a:lnTo>
                      <a:pt x="0" y="503"/>
                    </a:lnTo>
                    <a:lnTo>
                      <a:pt x="4352" y="503"/>
                    </a:lnTo>
                    <a:lnTo>
                      <a:pt x="4352"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2"/>
              <p:cNvSpPr/>
              <p:nvPr/>
            </p:nvSpPr>
            <p:spPr>
              <a:xfrm>
                <a:off x="1573007" y="1436175"/>
                <a:ext cx="354609" cy="462029"/>
              </a:xfrm>
              <a:custGeom>
                <a:avLst/>
                <a:gdLst/>
                <a:ahLst/>
                <a:cxnLst/>
                <a:rect l="l" t="t" r="r" b="b"/>
                <a:pathLst>
                  <a:path w="9877" h="12869" extrusionOk="0">
                    <a:moveTo>
                      <a:pt x="0" y="1"/>
                    </a:moveTo>
                    <a:lnTo>
                      <a:pt x="0" y="12869"/>
                    </a:lnTo>
                    <a:lnTo>
                      <a:pt x="9876" y="12869"/>
                    </a:lnTo>
                    <a:lnTo>
                      <a:pt x="98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2"/>
              <p:cNvSpPr/>
              <p:nvPr/>
            </p:nvSpPr>
            <p:spPr>
              <a:xfrm>
                <a:off x="1544432" y="1658517"/>
                <a:ext cx="157038" cy="18095"/>
              </a:xfrm>
              <a:custGeom>
                <a:avLst/>
                <a:gdLst/>
                <a:ahLst/>
                <a:cxnLst/>
                <a:rect l="l" t="t" r="r" b="b"/>
                <a:pathLst>
                  <a:path w="4374" h="504" extrusionOk="0">
                    <a:moveTo>
                      <a:pt x="0" y="1"/>
                    </a:moveTo>
                    <a:lnTo>
                      <a:pt x="0" y="503"/>
                    </a:lnTo>
                    <a:lnTo>
                      <a:pt x="4373" y="503"/>
                    </a:lnTo>
                    <a:lnTo>
                      <a:pt x="4373"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2"/>
              <p:cNvSpPr/>
              <p:nvPr/>
            </p:nvSpPr>
            <p:spPr>
              <a:xfrm>
                <a:off x="1918043" y="1436175"/>
                <a:ext cx="355363" cy="462029"/>
              </a:xfrm>
              <a:custGeom>
                <a:avLst/>
                <a:gdLst/>
                <a:ahLst/>
                <a:cxnLst/>
                <a:rect l="l" t="t" r="r" b="b"/>
                <a:pathLst>
                  <a:path w="9898" h="12869" extrusionOk="0">
                    <a:moveTo>
                      <a:pt x="0" y="1"/>
                    </a:moveTo>
                    <a:lnTo>
                      <a:pt x="0" y="12869"/>
                    </a:lnTo>
                    <a:lnTo>
                      <a:pt x="9897" y="12869"/>
                    </a:lnTo>
                    <a:lnTo>
                      <a:pt x="98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2"/>
              <p:cNvSpPr/>
              <p:nvPr/>
            </p:nvSpPr>
            <p:spPr>
              <a:xfrm>
                <a:off x="1898993" y="1658517"/>
                <a:ext cx="157038" cy="18095"/>
              </a:xfrm>
              <a:custGeom>
                <a:avLst/>
                <a:gdLst/>
                <a:ahLst/>
                <a:cxnLst/>
                <a:rect l="l" t="t" r="r" b="b"/>
                <a:pathLst>
                  <a:path w="4374" h="504" extrusionOk="0">
                    <a:moveTo>
                      <a:pt x="0" y="1"/>
                    </a:moveTo>
                    <a:lnTo>
                      <a:pt x="0" y="503"/>
                    </a:lnTo>
                    <a:lnTo>
                      <a:pt x="4373" y="503"/>
                    </a:lnTo>
                    <a:lnTo>
                      <a:pt x="4373"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2"/>
              <p:cNvSpPr/>
              <p:nvPr/>
            </p:nvSpPr>
            <p:spPr>
              <a:xfrm>
                <a:off x="2272603" y="1436175"/>
                <a:ext cx="354609" cy="462029"/>
              </a:xfrm>
              <a:custGeom>
                <a:avLst/>
                <a:gdLst/>
                <a:ahLst/>
                <a:cxnLst/>
                <a:rect l="l" t="t" r="r" b="b"/>
                <a:pathLst>
                  <a:path w="9877" h="12869" extrusionOk="0">
                    <a:moveTo>
                      <a:pt x="0" y="1"/>
                    </a:moveTo>
                    <a:lnTo>
                      <a:pt x="0" y="12869"/>
                    </a:lnTo>
                    <a:lnTo>
                      <a:pt x="9876" y="12869"/>
                    </a:lnTo>
                    <a:lnTo>
                      <a:pt x="98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2"/>
              <p:cNvSpPr/>
              <p:nvPr/>
            </p:nvSpPr>
            <p:spPr>
              <a:xfrm>
                <a:off x="2253553" y="1658517"/>
                <a:ext cx="156284" cy="18095"/>
              </a:xfrm>
              <a:custGeom>
                <a:avLst/>
                <a:gdLst/>
                <a:ahLst/>
                <a:cxnLst/>
                <a:rect l="l" t="t" r="r" b="b"/>
                <a:pathLst>
                  <a:path w="4353" h="504" extrusionOk="0">
                    <a:moveTo>
                      <a:pt x="0" y="1"/>
                    </a:moveTo>
                    <a:lnTo>
                      <a:pt x="0" y="503"/>
                    </a:lnTo>
                    <a:lnTo>
                      <a:pt x="4352" y="503"/>
                    </a:lnTo>
                    <a:lnTo>
                      <a:pt x="4352"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Graphical user interface, application&#10;&#10;Description automatically generated">
            <a:extLst>
              <a:ext uri="{FF2B5EF4-FFF2-40B4-BE49-F238E27FC236}">
                <a16:creationId xmlns:a16="http://schemas.microsoft.com/office/drawing/2014/main" id="{1A2EC736-1330-D17B-61F8-B7576BCC804F}"/>
              </a:ext>
            </a:extLst>
          </p:cNvPr>
          <p:cNvPicPr>
            <a:picLocks noChangeAspect="1"/>
          </p:cNvPicPr>
          <p:nvPr/>
        </p:nvPicPr>
        <p:blipFill rotWithShape="1">
          <a:blip r:embed="rId3"/>
          <a:srcRect l="13259" t="30873" r="14496" b="29782"/>
          <a:stretch/>
        </p:blipFill>
        <p:spPr>
          <a:xfrm>
            <a:off x="778612" y="952737"/>
            <a:ext cx="6711068" cy="3686203"/>
          </a:xfrm>
          <a:prstGeom prst="rect">
            <a:avLst/>
          </a:prstGeom>
        </p:spPr>
      </p:pic>
      <p:sp>
        <p:nvSpPr>
          <p:cNvPr id="4" name="Title 3">
            <a:extLst>
              <a:ext uri="{FF2B5EF4-FFF2-40B4-BE49-F238E27FC236}">
                <a16:creationId xmlns:a16="http://schemas.microsoft.com/office/drawing/2014/main" id="{19A5048C-3AB0-60C4-C209-7AE583F4D19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640339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grpSp>
        <p:nvGrpSpPr>
          <p:cNvPr id="1358" name="Google Shape;1358;p52"/>
          <p:cNvGrpSpPr/>
          <p:nvPr/>
        </p:nvGrpSpPr>
        <p:grpSpPr>
          <a:xfrm>
            <a:off x="-1284711" y="1970259"/>
            <a:ext cx="11373672" cy="2703068"/>
            <a:chOff x="-1284711" y="1970259"/>
            <a:chExt cx="11373672" cy="2703068"/>
          </a:xfrm>
        </p:grpSpPr>
        <p:grpSp>
          <p:nvGrpSpPr>
            <p:cNvPr id="1359" name="Google Shape;1359;p52"/>
            <p:cNvGrpSpPr/>
            <p:nvPr/>
          </p:nvGrpSpPr>
          <p:grpSpPr>
            <a:xfrm rot="10404141" flipH="1">
              <a:off x="-1225497" y="2204259"/>
              <a:ext cx="2040919" cy="1148366"/>
              <a:chOff x="4477361" y="2931816"/>
              <a:chExt cx="1422040" cy="800141"/>
            </a:xfrm>
          </p:grpSpPr>
          <p:sp>
            <p:nvSpPr>
              <p:cNvPr id="1360" name="Google Shape;1360;p52"/>
              <p:cNvSpPr/>
              <p:nvPr/>
            </p:nvSpPr>
            <p:spPr>
              <a:xfrm rot="7175099" flipH="1">
                <a:off x="4557079" y="3354389"/>
                <a:ext cx="276717" cy="344440"/>
              </a:xfrm>
              <a:custGeom>
                <a:avLst/>
                <a:gdLst/>
                <a:ahLst/>
                <a:cxnLst/>
                <a:rect l="l" t="t" r="r" b="b"/>
                <a:pathLst>
                  <a:path w="11069" h="13778" extrusionOk="0">
                    <a:moveTo>
                      <a:pt x="712" y="921"/>
                    </a:moveTo>
                    <a:cubicBezTo>
                      <a:pt x="667" y="921"/>
                      <a:pt x="669" y="923"/>
                      <a:pt x="711" y="925"/>
                    </a:cubicBezTo>
                    <a:lnTo>
                      <a:pt x="711" y="925"/>
                    </a:lnTo>
                    <a:lnTo>
                      <a:pt x="712" y="921"/>
                    </a:lnTo>
                    <a:close/>
                    <a:moveTo>
                      <a:pt x="7805" y="1"/>
                    </a:moveTo>
                    <a:lnTo>
                      <a:pt x="7491" y="84"/>
                    </a:lnTo>
                    <a:cubicBezTo>
                      <a:pt x="7282" y="147"/>
                      <a:pt x="6989" y="189"/>
                      <a:pt x="6654" y="273"/>
                    </a:cubicBezTo>
                    <a:cubicBezTo>
                      <a:pt x="5943" y="419"/>
                      <a:pt x="5022" y="587"/>
                      <a:pt x="4080" y="712"/>
                    </a:cubicBezTo>
                    <a:cubicBezTo>
                      <a:pt x="3181" y="838"/>
                      <a:pt x="2239" y="900"/>
                      <a:pt x="1570" y="921"/>
                    </a:cubicBezTo>
                    <a:cubicBezTo>
                      <a:pt x="1353" y="928"/>
                      <a:pt x="1170" y="931"/>
                      <a:pt x="1026" y="931"/>
                    </a:cubicBezTo>
                    <a:cubicBezTo>
                      <a:pt x="870" y="931"/>
                      <a:pt x="762" y="928"/>
                      <a:pt x="711" y="925"/>
                    </a:cubicBezTo>
                    <a:lnTo>
                      <a:pt x="711" y="925"/>
                    </a:lnTo>
                    <a:lnTo>
                      <a:pt x="0" y="13768"/>
                    </a:lnTo>
                    <a:cubicBezTo>
                      <a:pt x="126" y="13768"/>
                      <a:pt x="502" y="13778"/>
                      <a:pt x="1062" y="13778"/>
                    </a:cubicBezTo>
                    <a:cubicBezTo>
                      <a:pt x="1342" y="13778"/>
                      <a:pt x="1667" y="13775"/>
                      <a:pt x="2030" y="13768"/>
                    </a:cubicBezTo>
                    <a:cubicBezTo>
                      <a:pt x="3097" y="13748"/>
                      <a:pt x="4457" y="13643"/>
                      <a:pt x="5796" y="13455"/>
                    </a:cubicBezTo>
                    <a:cubicBezTo>
                      <a:pt x="7156" y="13266"/>
                      <a:pt x="8453" y="13036"/>
                      <a:pt x="9458" y="12806"/>
                    </a:cubicBezTo>
                    <a:cubicBezTo>
                      <a:pt x="9918" y="12660"/>
                      <a:pt x="10337" y="12597"/>
                      <a:pt x="10629" y="12513"/>
                    </a:cubicBezTo>
                    <a:cubicBezTo>
                      <a:pt x="10922" y="12429"/>
                      <a:pt x="11069" y="12388"/>
                      <a:pt x="11069" y="12388"/>
                    </a:cubicBezTo>
                    <a:lnTo>
                      <a:pt x="78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2"/>
              <p:cNvSpPr/>
              <p:nvPr/>
            </p:nvSpPr>
            <p:spPr>
              <a:xfrm rot="7175099" flipH="1">
                <a:off x="4576281" y="3590751"/>
                <a:ext cx="102547" cy="18349"/>
              </a:xfrm>
              <a:custGeom>
                <a:avLst/>
                <a:gdLst/>
                <a:ahLst/>
                <a:cxnLst/>
                <a:rect l="l" t="t" r="r" b="b"/>
                <a:pathLst>
                  <a:path w="4102" h="734" extrusionOk="0">
                    <a:moveTo>
                      <a:pt x="4039" y="1"/>
                    </a:moveTo>
                    <a:cubicBezTo>
                      <a:pt x="4039" y="1"/>
                      <a:pt x="3788" y="43"/>
                      <a:pt x="3411" y="64"/>
                    </a:cubicBezTo>
                    <a:cubicBezTo>
                      <a:pt x="3035" y="105"/>
                      <a:pt x="2533" y="147"/>
                      <a:pt x="2031" y="168"/>
                    </a:cubicBezTo>
                    <a:cubicBezTo>
                      <a:pt x="1528" y="210"/>
                      <a:pt x="1005" y="231"/>
                      <a:pt x="650" y="231"/>
                    </a:cubicBezTo>
                    <a:lnTo>
                      <a:pt x="22" y="231"/>
                    </a:lnTo>
                    <a:lnTo>
                      <a:pt x="1" y="733"/>
                    </a:lnTo>
                    <a:lnTo>
                      <a:pt x="650" y="733"/>
                    </a:lnTo>
                    <a:cubicBezTo>
                      <a:pt x="1047" y="733"/>
                      <a:pt x="1528" y="691"/>
                      <a:pt x="2051" y="670"/>
                    </a:cubicBezTo>
                    <a:cubicBezTo>
                      <a:pt x="2575" y="649"/>
                      <a:pt x="3077" y="628"/>
                      <a:pt x="3474" y="566"/>
                    </a:cubicBezTo>
                    <a:cubicBezTo>
                      <a:pt x="3830" y="524"/>
                      <a:pt x="4102" y="482"/>
                      <a:pt x="4102" y="482"/>
                    </a:cubicBezTo>
                    <a:lnTo>
                      <a:pt x="4039"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2"/>
              <p:cNvSpPr/>
              <p:nvPr/>
            </p:nvSpPr>
            <p:spPr>
              <a:xfrm rot="7175099" flipH="1">
                <a:off x="4679677" y="3172029"/>
                <a:ext cx="332191" cy="381339"/>
              </a:xfrm>
              <a:custGeom>
                <a:avLst/>
                <a:gdLst/>
                <a:ahLst/>
                <a:cxnLst/>
                <a:rect l="l" t="t" r="r" b="b"/>
                <a:pathLst>
                  <a:path w="13288" h="15254" extrusionOk="0">
                    <a:moveTo>
                      <a:pt x="6905" y="0"/>
                    </a:moveTo>
                    <a:cubicBezTo>
                      <a:pt x="6905" y="0"/>
                      <a:pt x="6487" y="209"/>
                      <a:pt x="5880" y="544"/>
                    </a:cubicBezTo>
                    <a:cubicBezTo>
                      <a:pt x="5608" y="733"/>
                      <a:pt x="5211" y="879"/>
                      <a:pt x="4813" y="1067"/>
                    </a:cubicBezTo>
                    <a:cubicBezTo>
                      <a:pt x="4416" y="1277"/>
                      <a:pt x="3997" y="1444"/>
                      <a:pt x="3558" y="1611"/>
                    </a:cubicBezTo>
                    <a:cubicBezTo>
                      <a:pt x="2700" y="1988"/>
                      <a:pt x="1800" y="2260"/>
                      <a:pt x="1131" y="2490"/>
                    </a:cubicBezTo>
                    <a:cubicBezTo>
                      <a:pt x="817" y="2574"/>
                      <a:pt x="524" y="2657"/>
                      <a:pt x="315" y="2720"/>
                    </a:cubicBezTo>
                    <a:lnTo>
                      <a:pt x="1" y="2783"/>
                    </a:lnTo>
                    <a:lnTo>
                      <a:pt x="3244" y="15254"/>
                    </a:lnTo>
                    <a:cubicBezTo>
                      <a:pt x="3244" y="15254"/>
                      <a:pt x="3411" y="15191"/>
                      <a:pt x="3683" y="15107"/>
                    </a:cubicBezTo>
                    <a:cubicBezTo>
                      <a:pt x="3976" y="15044"/>
                      <a:pt x="4395" y="14940"/>
                      <a:pt x="4876" y="14772"/>
                    </a:cubicBezTo>
                    <a:cubicBezTo>
                      <a:pt x="5838" y="14479"/>
                      <a:pt x="7115" y="14061"/>
                      <a:pt x="8370" y="13538"/>
                    </a:cubicBezTo>
                    <a:cubicBezTo>
                      <a:pt x="8998" y="13287"/>
                      <a:pt x="9626" y="13057"/>
                      <a:pt x="10211" y="12764"/>
                    </a:cubicBezTo>
                    <a:cubicBezTo>
                      <a:pt x="10776" y="12492"/>
                      <a:pt x="11320" y="12261"/>
                      <a:pt x="11781" y="12010"/>
                    </a:cubicBezTo>
                    <a:cubicBezTo>
                      <a:pt x="12680" y="11508"/>
                      <a:pt x="13287" y="11194"/>
                      <a:pt x="13287" y="11194"/>
                    </a:cubicBezTo>
                    <a:lnTo>
                      <a:pt x="69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2"/>
              <p:cNvSpPr/>
              <p:nvPr/>
            </p:nvSpPr>
            <p:spPr>
              <a:xfrm rot="7175099" flipH="1">
                <a:off x="4724990" y="3404489"/>
                <a:ext cx="100447" cy="42399"/>
              </a:xfrm>
              <a:custGeom>
                <a:avLst/>
                <a:gdLst/>
                <a:ahLst/>
                <a:cxnLst/>
                <a:rect l="l" t="t" r="r" b="b"/>
                <a:pathLst>
                  <a:path w="4018" h="1696" extrusionOk="0">
                    <a:moveTo>
                      <a:pt x="3829" y="1"/>
                    </a:moveTo>
                    <a:cubicBezTo>
                      <a:pt x="3829" y="1"/>
                      <a:pt x="3599" y="84"/>
                      <a:pt x="3243" y="210"/>
                    </a:cubicBezTo>
                    <a:cubicBezTo>
                      <a:pt x="2867" y="315"/>
                      <a:pt x="2427" y="524"/>
                      <a:pt x="1925" y="649"/>
                    </a:cubicBezTo>
                    <a:cubicBezTo>
                      <a:pt x="963" y="984"/>
                      <a:pt x="0" y="1235"/>
                      <a:pt x="0" y="1235"/>
                    </a:cubicBezTo>
                    <a:lnTo>
                      <a:pt x="126" y="1696"/>
                    </a:lnTo>
                    <a:cubicBezTo>
                      <a:pt x="126" y="1696"/>
                      <a:pt x="1130" y="1444"/>
                      <a:pt x="2092" y="1131"/>
                    </a:cubicBezTo>
                    <a:cubicBezTo>
                      <a:pt x="2595" y="984"/>
                      <a:pt x="3055" y="817"/>
                      <a:pt x="3431" y="670"/>
                    </a:cubicBezTo>
                    <a:cubicBezTo>
                      <a:pt x="3787" y="545"/>
                      <a:pt x="4017" y="461"/>
                      <a:pt x="4017" y="461"/>
                    </a:cubicBezTo>
                    <a:lnTo>
                      <a:pt x="3829"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2"/>
              <p:cNvSpPr/>
              <p:nvPr/>
            </p:nvSpPr>
            <p:spPr>
              <a:xfrm rot="7175099" flipH="1">
                <a:off x="4844295" y="3053584"/>
                <a:ext cx="375589" cy="392339"/>
              </a:xfrm>
              <a:custGeom>
                <a:avLst/>
                <a:gdLst/>
                <a:ahLst/>
                <a:cxnLst/>
                <a:rect l="l" t="t" r="r" b="b"/>
                <a:pathLst>
                  <a:path w="15024" h="15694" extrusionOk="0">
                    <a:moveTo>
                      <a:pt x="5838" y="1"/>
                    </a:moveTo>
                    <a:lnTo>
                      <a:pt x="5022" y="796"/>
                    </a:lnTo>
                    <a:cubicBezTo>
                      <a:pt x="4771" y="1047"/>
                      <a:pt x="4457" y="1298"/>
                      <a:pt x="4143" y="1591"/>
                    </a:cubicBezTo>
                    <a:cubicBezTo>
                      <a:pt x="3829" y="1905"/>
                      <a:pt x="3453" y="2156"/>
                      <a:pt x="3097" y="2449"/>
                    </a:cubicBezTo>
                    <a:cubicBezTo>
                      <a:pt x="2909" y="2574"/>
                      <a:pt x="2720" y="2742"/>
                      <a:pt x="2532" y="2867"/>
                    </a:cubicBezTo>
                    <a:cubicBezTo>
                      <a:pt x="2365" y="3014"/>
                      <a:pt x="2176" y="3097"/>
                      <a:pt x="1988" y="3244"/>
                    </a:cubicBezTo>
                    <a:cubicBezTo>
                      <a:pt x="1632" y="3474"/>
                      <a:pt x="1319" y="3725"/>
                      <a:pt x="1005" y="3892"/>
                    </a:cubicBezTo>
                    <a:cubicBezTo>
                      <a:pt x="398" y="4269"/>
                      <a:pt x="0" y="4499"/>
                      <a:pt x="0" y="4499"/>
                    </a:cubicBezTo>
                    <a:lnTo>
                      <a:pt x="6361" y="15693"/>
                    </a:lnTo>
                    <a:cubicBezTo>
                      <a:pt x="6361" y="15693"/>
                      <a:pt x="6926" y="15317"/>
                      <a:pt x="7826" y="14794"/>
                    </a:cubicBezTo>
                    <a:cubicBezTo>
                      <a:pt x="8265" y="14543"/>
                      <a:pt x="8767" y="14208"/>
                      <a:pt x="9290" y="13831"/>
                    </a:cubicBezTo>
                    <a:cubicBezTo>
                      <a:pt x="9542" y="13643"/>
                      <a:pt x="9814" y="13434"/>
                      <a:pt x="10106" y="13266"/>
                    </a:cubicBezTo>
                    <a:cubicBezTo>
                      <a:pt x="10358" y="13057"/>
                      <a:pt x="10651" y="12848"/>
                      <a:pt x="10902" y="12638"/>
                    </a:cubicBezTo>
                    <a:cubicBezTo>
                      <a:pt x="12011" y="11822"/>
                      <a:pt x="12994" y="10881"/>
                      <a:pt x="13789" y="10190"/>
                    </a:cubicBezTo>
                    <a:cubicBezTo>
                      <a:pt x="14521" y="9500"/>
                      <a:pt x="15024" y="8998"/>
                      <a:pt x="15024" y="8998"/>
                    </a:cubicBezTo>
                    <a:lnTo>
                      <a:pt x="58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2"/>
              <p:cNvSpPr/>
              <p:nvPr/>
            </p:nvSpPr>
            <p:spPr>
              <a:xfrm rot="7175099" flipH="1">
                <a:off x="4917035" y="3261144"/>
                <a:ext cx="91022" cy="65423"/>
              </a:xfrm>
              <a:custGeom>
                <a:avLst/>
                <a:gdLst/>
                <a:ahLst/>
                <a:cxnLst/>
                <a:rect l="l" t="t" r="r" b="b"/>
                <a:pathLst>
                  <a:path w="3641" h="2617" extrusionOk="0">
                    <a:moveTo>
                      <a:pt x="3369" y="1"/>
                    </a:moveTo>
                    <a:cubicBezTo>
                      <a:pt x="3369" y="1"/>
                      <a:pt x="3327" y="22"/>
                      <a:pt x="3243" y="105"/>
                    </a:cubicBezTo>
                    <a:cubicBezTo>
                      <a:pt x="3160" y="147"/>
                      <a:pt x="3034" y="273"/>
                      <a:pt x="2867" y="377"/>
                    </a:cubicBezTo>
                    <a:cubicBezTo>
                      <a:pt x="2553" y="587"/>
                      <a:pt x="2134" y="859"/>
                      <a:pt x="1716" y="1151"/>
                    </a:cubicBezTo>
                    <a:cubicBezTo>
                      <a:pt x="1297" y="1444"/>
                      <a:pt x="858" y="1675"/>
                      <a:pt x="544" y="1884"/>
                    </a:cubicBezTo>
                    <a:cubicBezTo>
                      <a:pt x="209" y="2072"/>
                      <a:pt x="0" y="2198"/>
                      <a:pt x="0" y="2198"/>
                    </a:cubicBezTo>
                    <a:lnTo>
                      <a:pt x="230" y="2616"/>
                    </a:lnTo>
                    <a:cubicBezTo>
                      <a:pt x="230" y="2616"/>
                      <a:pt x="439" y="2491"/>
                      <a:pt x="774" y="2281"/>
                    </a:cubicBezTo>
                    <a:cubicBezTo>
                      <a:pt x="1130" y="2072"/>
                      <a:pt x="1569" y="1842"/>
                      <a:pt x="1988" y="1549"/>
                    </a:cubicBezTo>
                    <a:cubicBezTo>
                      <a:pt x="2406" y="1256"/>
                      <a:pt x="2825" y="963"/>
                      <a:pt x="3139" y="754"/>
                    </a:cubicBezTo>
                    <a:cubicBezTo>
                      <a:pt x="3285" y="649"/>
                      <a:pt x="3432" y="587"/>
                      <a:pt x="3494" y="503"/>
                    </a:cubicBezTo>
                    <a:cubicBezTo>
                      <a:pt x="3578" y="419"/>
                      <a:pt x="3641" y="398"/>
                      <a:pt x="3641" y="398"/>
                    </a:cubicBezTo>
                    <a:lnTo>
                      <a:pt x="3369"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2"/>
              <p:cNvSpPr/>
              <p:nvPr/>
            </p:nvSpPr>
            <p:spPr>
              <a:xfrm rot="7175099" flipH="1">
                <a:off x="5045521" y="3007682"/>
                <a:ext cx="392839" cy="375064"/>
              </a:xfrm>
              <a:custGeom>
                <a:avLst/>
                <a:gdLst/>
                <a:ahLst/>
                <a:cxnLst/>
                <a:rect l="l" t="t" r="r" b="b"/>
                <a:pathLst>
                  <a:path w="15714" h="15003" extrusionOk="0">
                    <a:moveTo>
                      <a:pt x="4436" y="0"/>
                    </a:moveTo>
                    <a:cubicBezTo>
                      <a:pt x="4436" y="0"/>
                      <a:pt x="4185" y="377"/>
                      <a:pt x="3829" y="1005"/>
                    </a:cubicBezTo>
                    <a:cubicBezTo>
                      <a:pt x="3808" y="1088"/>
                      <a:pt x="3746" y="1172"/>
                      <a:pt x="3704" y="1256"/>
                    </a:cubicBezTo>
                    <a:lnTo>
                      <a:pt x="3536" y="1486"/>
                    </a:lnTo>
                    <a:cubicBezTo>
                      <a:pt x="3411" y="1632"/>
                      <a:pt x="3306" y="1821"/>
                      <a:pt x="3181" y="2009"/>
                    </a:cubicBezTo>
                    <a:cubicBezTo>
                      <a:pt x="3076" y="2197"/>
                      <a:pt x="2930" y="2407"/>
                      <a:pt x="2804" y="2574"/>
                    </a:cubicBezTo>
                    <a:cubicBezTo>
                      <a:pt x="2762" y="2679"/>
                      <a:pt x="2679" y="2762"/>
                      <a:pt x="2616" y="2867"/>
                    </a:cubicBezTo>
                    <a:lnTo>
                      <a:pt x="2407" y="3160"/>
                    </a:lnTo>
                    <a:cubicBezTo>
                      <a:pt x="2135" y="3557"/>
                      <a:pt x="1842" y="3913"/>
                      <a:pt x="1570" y="4248"/>
                    </a:cubicBezTo>
                    <a:cubicBezTo>
                      <a:pt x="1298" y="4604"/>
                      <a:pt x="1026" y="4876"/>
                      <a:pt x="795" y="5148"/>
                    </a:cubicBezTo>
                    <a:cubicBezTo>
                      <a:pt x="586" y="5399"/>
                      <a:pt x="398" y="5650"/>
                      <a:pt x="251" y="5775"/>
                    </a:cubicBezTo>
                    <a:lnTo>
                      <a:pt x="0" y="6006"/>
                    </a:lnTo>
                    <a:lnTo>
                      <a:pt x="9207" y="15003"/>
                    </a:lnTo>
                    <a:lnTo>
                      <a:pt x="9562" y="14668"/>
                    </a:lnTo>
                    <a:cubicBezTo>
                      <a:pt x="9793" y="14459"/>
                      <a:pt x="10065" y="14145"/>
                      <a:pt x="10399" y="13747"/>
                    </a:cubicBezTo>
                    <a:cubicBezTo>
                      <a:pt x="10734" y="13350"/>
                      <a:pt x="11132" y="12910"/>
                      <a:pt x="11550" y="12408"/>
                    </a:cubicBezTo>
                    <a:cubicBezTo>
                      <a:pt x="11927" y="11885"/>
                      <a:pt x="12345" y="11362"/>
                      <a:pt x="12764" y="10818"/>
                    </a:cubicBezTo>
                    <a:lnTo>
                      <a:pt x="13098" y="10420"/>
                    </a:lnTo>
                    <a:cubicBezTo>
                      <a:pt x="13203" y="10295"/>
                      <a:pt x="13266" y="10148"/>
                      <a:pt x="13370" y="10002"/>
                    </a:cubicBezTo>
                    <a:cubicBezTo>
                      <a:pt x="13559" y="9730"/>
                      <a:pt x="13747" y="9458"/>
                      <a:pt x="13935" y="9207"/>
                    </a:cubicBezTo>
                    <a:cubicBezTo>
                      <a:pt x="14082" y="8935"/>
                      <a:pt x="14270" y="8684"/>
                      <a:pt x="14417" y="8433"/>
                    </a:cubicBezTo>
                    <a:cubicBezTo>
                      <a:pt x="14500" y="8307"/>
                      <a:pt x="14584" y="8182"/>
                      <a:pt x="14668" y="8077"/>
                    </a:cubicBezTo>
                    <a:cubicBezTo>
                      <a:pt x="14731" y="7951"/>
                      <a:pt x="14814" y="7847"/>
                      <a:pt x="14856" y="7742"/>
                    </a:cubicBezTo>
                    <a:cubicBezTo>
                      <a:pt x="15358" y="6842"/>
                      <a:pt x="15714" y="6278"/>
                      <a:pt x="15714" y="6278"/>
                    </a:cubicBezTo>
                    <a:lnTo>
                      <a:pt x="4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2"/>
              <p:cNvSpPr/>
              <p:nvPr/>
            </p:nvSpPr>
            <p:spPr>
              <a:xfrm rot="7175099" flipH="1">
                <a:off x="5139726" y="3177218"/>
                <a:ext cx="75848" cy="84748"/>
              </a:xfrm>
              <a:custGeom>
                <a:avLst/>
                <a:gdLst/>
                <a:ahLst/>
                <a:cxnLst/>
                <a:rect l="l" t="t" r="r" b="b"/>
                <a:pathLst>
                  <a:path w="3034" h="3390" extrusionOk="0">
                    <a:moveTo>
                      <a:pt x="2636" y="0"/>
                    </a:moveTo>
                    <a:cubicBezTo>
                      <a:pt x="2636" y="0"/>
                      <a:pt x="2490" y="209"/>
                      <a:pt x="2260" y="481"/>
                    </a:cubicBezTo>
                    <a:cubicBezTo>
                      <a:pt x="2155" y="649"/>
                      <a:pt x="2009" y="837"/>
                      <a:pt x="1862" y="1004"/>
                    </a:cubicBezTo>
                    <a:cubicBezTo>
                      <a:pt x="1695" y="1193"/>
                      <a:pt x="1527" y="1381"/>
                      <a:pt x="1360" y="1569"/>
                    </a:cubicBezTo>
                    <a:cubicBezTo>
                      <a:pt x="1025" y="1946"/>
                      <a:pt x="711" y="2323"/>
                      <a:pt x="439" y="2615"/>
                    </a:cubicBezTo>
                    <a:lnTo>
                      <a:pt x="0" y="3055"/>
                    </a:lnTo>
                    <a:lnTo>
                      <a:pt x="377" y="3390"/>
                    </a:lnTo>
                    <a:lnTo>
                      <a:pt x="816" y="2950"/>
                    </a:lnTo>
                    <a:cubicBezTo>
                      <a:pt x="1067" y="2657"/>
                      <a:pt x="1423" y="2302"/>
                      <a:pt x="1758" y="1904"/>
                    </a:cubicBezTo>
                    <a:cubicBezTo>
                      <a:pt x="1904" y="1695"/>
                      <a:pt x="2092" y="1507"/>
                      <a:pt x="2260" y="1318"/>
                    </a:cubicBezTo>
                    <a:cubicBezTo>
                      <a:pt x="2385" y="1151"/>
                      <a:pt x="2532" y="963"/>
                      <a:pt x="2636" y="795"/>
                    </a:cubicBezTo>
                    <a:cubicBezTo>
                      <a:pt x="2887" y="523"/>
                      <a:pt x="3034" y="314"/>
                      <a:pt x="3034" y="314"/>
                    </a:cubicBezTo>
                    <a:lnTo>
                      <a:pt x="2636"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2"/>
              <p:cNvSpPr/>
              <p:nvPr/>
            </p:nvSpPr>
            <p:spPr>
              <a:xfrm rot="7175099" flipH="1">
                <a:off x="5270339" y="3033213"/>
                <a:ext cx="383439" cy="336366"/>
              </a:xfrm>
              <a:custGeom>
                <a:avLst/>
                <a:gdLst/>
                <a:ahLst/>
                <a:cxnLst/>
                <a:rect l="l" t="t" r="r" b="b"/>
                <a:pathLst>
                  <a:path w="15338" h="13455" extrusionOk="0">
                    <a:moveTo>
                      <a:pt x="3035" y="1"/>
                    </a:moveTo>
                    <a:cubicBezTo>
                      <a:pt x="3035" y="1"/>
                      <a:pt x="2993" y="126"/>
                      <a:pt x="2930" y="336"/>
                    </a:cubicBezTo>
                    <a:cubicBezTo>
                      <a:pt x="2888" y="524"/>
                      <a:pt x="2784" y="838"/>
                      <a:pt x="2658" y="1173"/>
                    </a:cubicBezTo>
                    <a:cubicBezTo>
                      <a:pt x="2512" y="1528"/>
                      <a:pt x="2386" y="1926"/>
                      <a:pt x="2240" y="2365"/>
                    </a:cubicBezTo>
                    <a:cubicBezTo>
                      <a:pt x="2156" y="2574"/>
                      <a:pt x="2072" y="2825"/>
                      <a:pt x="1968" y="3035"/>
                    </a:cubicBezTo>
                    <a:cubicBezTo>
                      <a:pt x="1863" y="3265"/>
                      <a:pt x="1779" y="3474"/>
                      <a:pt x="1675" y="3704"/>
                    </a:cubicBezTo>
                    <a:cubicBezTo>
                      <a:pt x="1570" y="3934"/>
                      <a:pt x="1507" y="4186"/>
                      <a:pt x="1403" y="4395"/>
                    </a:cubicBezTo>
                    <a:cubicBezTo>
                      <a:pt x="1319" y="4604"/>
                      <a:pt x="1215" y="4813"/>
                      <a:pt x="1110" y="5022"/>
                    </a:cubicBezTo>
                    <a:cubicBezTo>
                      <a:pt x="901" y="5399"/>
                      <a:pt x="712" y="5797"/>
                      <a:pt x="566" y="6111"/>
                    </a:cubicBezTo>
                    <a:cubicBezTo>
                      <a:pt x="399" y="6445"/>
                      <a:pt x="273" y="6717"/>
                      <a:pt x="168" y="6906"/>
                    </a:cubicBezTo>
                    <a:cubicBezTo>
                      <a:pt x="64" y="7073"/>
                      <a:pt x="1" y="7178"/>
                      <a:pt x="1" y="7178"/>
                    </a:cubicBezTo>
                    <a:lnTo>
                      <a:pt x="11237" y="13455"/>
                    </a:lnTo>
                    <a:lnTo>
                      <a:pt x="11467" y="13078"/>
                    </a:lnTo>
                    <a:cubicBezTo>
                      <a:pt x="11614" y="12806"/>
                      <a:pt x="11781" y="12450"/>
                      <a:pt x="12011" y="11990"/>
                    </a:cubicBezTo>
                    <a:cubicBezTo>
                      <a:pt x="12241" y="11551"/>
                      <a:pt x="12492" y="11028"/>
                      <a:pt x="12764" y="10484"/>
                    </a:cubicBezTo>
                    <a:cubicBezTo>
                      <a:pt x="12911" y="10212"/>
                      <a:pt x="13036" y="9898"/>
                      <a:pt x="13162" y="9626"/>
                    </a:cubicBezTo>
                    <a:cubicBezTo>
                      <a:pt x="13287" y="9312"/>
                      <a:pt x="13434" y="9019"/>
                      <a:pt x="13559" y="8705"/>
                    </a:cubicBezTo>
                    <a:cubicBezTo>
                      <a:pt x="13664" y="8391"/>
                      <a:pt x="13790" y="8077"/>
                      <a:pt x="13915" y="7784"/>
                    </a:cubicBezTo>
                    <a:cubicBezTo>
                      <a:pt x="14062" y="7471"/>
                      <a:pt x="14166" y="7178"/>
                      <a:pt x="14271" y="6906"/>
                    </a:cubicBezTo>
                    <a:cubicBezTo>
                      <a:pt x="14480" y="6320"/>
                      <a:pt x="14647" y="5797"/>
                      <a:pt x="14815" y="5336"/>
                    </a:cubicBezTo>
                    <a:cubicBezTo>
                      <a:pt x="14961" y="4855"/>
                      <a:pt x="15108" y="4458"/>
                      <a:pt x="15212" y="4206"/>
                    </a:cubicBezTo>
                    <a:cubicBezTo>
                      <a:pt x="15275" y="3934"/>
                      <a:pt x="15338" y="3788"/>
                      <a:pt x="15338" y="3788"/>
                    </a:cubicBezTo>
                    <a:lnTo>
                      <a:pt x="3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2"/>
              <p:cNvSpPr/>
              <p:nvPr/>
            </p:nvSpPr>
            <p:spPr>
              <a:xfrm rot="7175099" flipH="1">
                <a:off x="5378302" y="3156716"/>
                <a:ext cx="55473" cy="95747"/>
              </a:xfrm>
              <a:custGeom>
                <a:avLst/>
                <a:gdLst/>
                <a:ahLst/>
                <a:cxnLst/>
                <a:rect l="l" t="t" r="r" b="b"/>
                <a:pathLst>
                  <a:path w="2219" h="3830" extrusionOk="0">
                    <a:moveTo>
                      <a:pt x="1779" y="1"/>
                    </a:moveTo>
                    <a:cubicBezTo>
                      <a:pt x="1779" y="1"/>
                      <a:pt x="1695" y="231"/>
                      <a:pt x="1549" y="566"/>
                    </a:cubicBezTo>
                    <a:cubicBezTo>
                      <a:pt x="1402" y="942"/>
                      <a:pt x="1151" y="1382"/>
                      <a:pt x="942" y="1821"/>
                    </a:cubicBezTo>
                    <a:cubicBezTo>
                      <a:pt x="712" y="2260"/>
                      <a:pt x="481" y="2721"/>
                      <a:pt x="314" y="3056"/>
                    </a:cubicBezTo>
                    <a:cubicBezTo>
                      <a:pt x="126" y="3390"/>
                      <a:pt x="0" y="3600"/>
                      <a:pt x="0" y="3600"/>
                    </a:cubicBezTo>
                    <a:lnTo>
                      <a:pt x="440" y="3830"/>
                    </a:lnTo>
                    <a:cubicBezTo>
                      <a:pt x="440" y="3830"/>
                      <a:pt x="586" y="3621"/>
                      <a:pt x="753" y="3286"/>
                    </a:cubicBezTo>
                    <a:cubicBezTo>
                      <a:pt x="942" y="2951"/>
                      <a:pt x="1151" y="2470"/>
                      <a:pt x="1381" y="2030"/>
                    </a:cubicBezTo>
                    <a:cubicBezTo>
                      <a:pt x="1590" y="1591"/>
                      <a:pt x="1821" y="1110"/>
                      <a:pt x="1988" y="775"/>
                    </a:cubicBezTo>
                    <a:cubicBezTo>
                      <a:pt x="2113" y="440"/>
                      <a:pt x="2218" y="210"/>
                      <a:pt x="2218" y="210"/>
                    </a:cubicBezTo>
                    <a:lnTo>
                      <a:pt x="1779"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2"/>
              <p:cNvSpPr/>
              <p:nvPr/>
            </p:nvSpPr>
            <p:spPr>
              <a:xfrm rot="7175099" flipH="1">
                <a:off x="5501426" y="3107134"/>
                <a:ext cx="362015" cy="293467"/>
              </a:xfrm>
              <a:custGeom>
                <a:avLst/>
                <a:gdLst/>
                <a:ahLst/>
                <a:cxnLst/>
                <a:rect l="l" t="t" r="r" b="b"/>
                <a:pathLst>
                  <a:path w="14481" h="11739" extrusionOk="0">
                    <a:moveTo>
                      <a:pt x="1738" y="1"/>
                    </a:moveTo>
                    <a:cubicBezTo>
                      <a:pt x="1738" y="1"/>
                      <a:pt x="1654" y="524"/>
                      <a:pt x="1528" y="1277"/>
                    </a:cubicBezTo>
                    <a:cubicBezTo>
                      <a:pt x="1382" y="2030"/>
                      <a:pt x="1235" y="3056"/>
                      <a:pt x="1005" y="4039"/>
                    </a:cubicBezTo>
                    <a:cubicBezTo>
                      <a:pt x="901" y="4541"/>
                      <a:pt x="796" y="5043"/>
                      <a:pt x="691" y="5504"/>
                    </a:cubicBezTo>
                    <a:cubicBezTo>
                      <a:pt x="587" y="5985"/>
                      <a:pt x="440" y="6403"/>
                      <a:pt x="336" y="6759"/>
                    </a:cubicBezTo>
                    <a:cubicBezTo>
                      <a:pt x="126" y="7491"/>
                      <a:pt x="1" y="7973"/>
                      <a:pt x="1" y="7973"/>
                    </a:cubicBezTo>
                    <a:lnTo>
                      <a:pt x="12304" y="11739"/>
                    </a:lnTo>
                    <a:cubicBezTo>
                      <a:pt x="12304" y="11739"/>
                      <a:pt x="12492" y="11132"/>
                      <a:pt x="12743" y="10191"/>
                    </a:cubicBezTo>
                    <a:cubicBezTo>
                      <a:pt x="12848" y="9730"/>
                      <a:pt x="13036" y="9165"/>
                      <a:pt x="13162" y="8600"/>
                    </a:cubicBezTo>
                    <a:cubicBezTo>
                      <a:pt x="13287" y="8015"/>
                      <a:pt x="13455" y="7387"/>
                      <a:pt x="13580" y="6759"/>
                    </a:cubicBezTo>
                    <a:cubicBezTo>
                      <a:pt x="13873" y="5504"/>
                      <a:pt x="14062" y="4290"/>
                      <a:pt x="14208" y="3349"/>
                    </a:cubicBezTo>
                    <a:lnTo>
                      <a:pt x="14480" y="1779"/>
                    </a:lnTo>
                    <a:lnTo>
                      <a:pt x="17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2"/>
              <p:cNvSpPr/>
              <p:nvPr/>
            </p:nvSpPr>
            <p:spPr>
              <a:xfrm rot="7175099" flipH="1">
                <a:off x="5613022" y="3190602"/>
                <a:ext cx="36624" cy="100972"/>
              </a:xfrm>
              <a:custGeom>
                <a:avLst/>
                <a:gdLst/>
                <a:ahLst/>
                <a:cxnLst/>
                <a:rect l="l" t="t" r="r" b="b"/>
                <a:pathLst>
                  <a:path w="1465" h="4039" extrusionOk="0">
                    <a:moveTo>
                      <a:pt x="1005" y="0"/>
                    </a:moveTo>
                    <a:cubicBezTo>
                      <a:pt x="1005" y="0"/>
                      <a:pt x="942" y="251"/>
                      <a:pt x="858" y="628"/>
                    </a:cubicBezTo>
                    <a:cubicBezTo>
                      <a:pt x="837" y="816"/>
                      <a:pt x="795" y="1026"/>
                      <a:pt x="733" y="1256"/>
                    </a:cubicBezTo>
                    <a:cubicBezTo>
                      <a:pt x="712" y="1465"/>
                      <a:pt x="607" y="1716"/>
                      <a:pt x="544" y="1946"/>
                    </a:cubicBezTo>
                    <a:cubicBezTo>
                      <a:pt x="272" y="2930"/>
                      <a:pt x="0" y="3892"/>
                      <a:pt x="0" y="3892"/>
                    </a:cubicBezTo>
                    <a:lnTo>
                      <a:pt x="461" y="4039"/>
                    </a:lnTo>
                    <a:cubicBezTo>
                      <a:pt x="461" y="4039"/>
                      <a:pt x="733" y="3076"/>
                      <a:pt x="1025" y="2093"/>
                    </a:cubicBezTo>
                    <a:cubicBezTo>
                      <a:pt x="1067" y="1821"/>
                      <a:pt x="1151" y="1591"/>
                      <a:pt x="1214" y="1360"/>
                    </a:cubicBezTo>
                    <a:cubicBezTo>
                      <a:pt x="1256" y="1109"/>
                      <a:pt x="1277" y="900"/>
                      <a:pt x="1339" y="733"/>
                    </a:cubicBezTo>
                    <a:cubicBezTo>
                      <a:pt x="1402" y="356"/>
                      <a:pt x="1465" y="105"/>
                      <a:pt x="1465" y="105"/>
                    </a:cubicBezTo>
                    <a:lnTo>
                      <a:pt x="1005"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2" name="Google Shape;1372;p52"/>
            <p:cNvGrpSpPr/>
            <p:nvPr/>
          </p:nvGrpSpPr>
          <p:grpSpPr>
            <a:xfrm rot="10800000">
              <a:off x="5683508" y="3727938"/>
              <a:ext cx="1565629" cy="891204"/>
              <a:chOff x="2532125" y="1356325"/>
              <a:chExt cx="1605609" cy="913962"/>
            </a:xfrm>
          </p:grpSpPr>
          <p:sp>
            <p:nvSpPr>
              <p:cNvPr id="1373" name="Google Shape;1373;p52"/>
              <p:cNvSpPr/>
              <p:nvPr/>
            </p:nvSpPr>
            <p:spPr>
              <a:xfrm>
                <a:off x="2541893" y="1356325"/>
                <a:ext cx="353056" cy="473032"/>
              </a:xfrm>
              <a:custGeom>
                <a:avLst/>
                <a:gdLst/>
                <a:ahLst/>
                <a:cxnLst/>
                <a:rect l="l" t="t" r="r" b="b"/>
                <a:pathLst>
                  <a:path w="9605" h="12869" extrusionOk="0">
                    <a:moveTo>
                      <a:pt x="0" y="1"/>
                    </a:moveTo>
                    <a:lnTo>
                      <a:pt x="0" y="12869"/>
                    </a:lnTo>
                    <a:lnTo>
                      <a:pt x="9604" y="12869"/>
                    </a:lnTo>
                    <a:lnTo>
                      <a:pt x="96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2"/>
              <p:cNvSpPr/>
              <p:nvPr/>
            </p:nvSpPr>
            <p:spPr>
              <a:xfrm>
                <a:off x="2532125" y="1583990"/>
                <a:ext cx="156146" cy="18489"/>
              </a:xfrm>
              <a:custGeom>
                <a:avLst/>
                <a:gdLst/>
                <a:ahLst/>
                <a:cxnLst/>
                <a:rect l="l" t="t" r="r" b="b"/>
                <a:pathLst>
                  <a:path w="4248" h="503" extrusionOk="0">
                    <a:moveTo>
                      <a:pt x="0" y="0"/>
                    </a:moveTo>
                    <a:lnTo>
                      <a:pt x="0" y="502"/>
                    </a:lnTo>
                    <a:lnTo>
                      <a:pt x="4248" y="502"/>
                    </a:lnTo>
                    <a:lnTo>
                      <a:pt x="4248"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2"/>
              <p:cNvSpPr/>
              <p:nvPr/>
            </p:nvSpPr>
            <p:spPr>
              <a:xfrm>
                <a:off x="2894128" y="1356325"/>
                <a:ext cx="360738" cy="473804"/>
              </a:xfrm>
              <a:custGeom>
                <a:avLst/>
                <a:gdLst/>
                <a:ahLst/>
                <a:cxnLst/>
                <a:rect l="l" t="t" r="r" b="b"/>
                <a:pathLst>
                  <a:path w="9814" h="12890" extrusionOk="0">
                    <a:moveTo>
                      <a:pt x="0" y="1"/>
                    </a:moveTo>
                    <a:lnTo>
                      <a:pt x="0" y="12890"/>
                    </a:lnTo>
                    <a:lnTo>
                      <a:pt x="9437" y="12890"/>
                    </a:lnTo>
                    <a:lnTo>
                      <a:pt x="98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2"/>
              <p:cNvSpPr/>
              <p:nvPr/>
            </p:nvSpPr>
            <p:spPr>
              <a:xfrm>
                <a:off x="2884360" y="1583990"/>
                <a:ext cx="156918" cy="18489"/>
              </a:xfrm>
              <a:custGeom>
                <a:avLst/>
                <a:gdLst/>
                <a:ahLst/>
                <a:cxnLst/>
                <a:rect l="l" t="t" r="r" b="b"/>
                <a:pathLst>
                  <a:path w="4269" h="503" extrusionOk="0">
                    <a:moveTo>
                      <a:pt x="0" y="0"/>
                    </a:moveTo>
                    <a:lnTo>
                      <a:pt x="0" y="502"/>
                    </a:lnTo>
                    <a:lnTo>
                      <a:pt x="4269" y="502"/>
                    </a:lnTo>
                    <a:lnTo>
                      <a:pt x="4269"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2"/>
              <p:cNvSpPr/>
              <p:nvPr/>
            </p:nvSpPr>
            <p:spPr>
              <a:xfrm>
                <a:off x="3232736" y="1358641"/>
                <a:ext cx="463806" cy="536108"/>
              </a:xfrm>
              <a:custGeom>
                <a:avLst/>
                <a:gdLst/>
                <a:ahLst/>
                <a:cxnLst/>
                <a:rect l="l" t="t" r="r" b="b"/>
                <a:pathLst>
                  <a:path w="12618" h="14585" extrusionOk="0">
                    <a:moveTo>
                      <a:pt x="356" y="1"/>
                    </a:moveTo>
                    <a:lnTo>
                      <a:pt x="1" y="12869"/>
                    </a:lnTo>
                    <a:lnTo>
                      <a:pt x="252" y="12869"/>
                    </a:lnTo>
                    <a:cubicBezTo>
                      <a:pt x="419" y="12869"/>
                      <a:pt x="670" y="12890"/>
                      <a:pt x="963" y="12910"/>
                    </a:cubicBezTo>
                    <a:cubicBezTo>
                      <a:pt x="1570" y="12973"/>
                      <a:pt x="2323" y="13120"/>
                      <a:pt x="3077" y="13329"/>
                    </a:cubicBezTo>
                    <a:cubicBezTo>
                      <a:pt x="3851" y="13538"/>
                      <a:pt x="4583" y="13852"/>
                      <a:pt x="5106" y="14124"/>
                    </a:cubicBezTo>
                    <a:cubicBezTo>
                      <a:pt x="5232" y="14187"/>
                      <a:pt x="5357" y="14250"/>
                      <a:pt x="5462" y="14291"/>
                    </a:cubicBezTo>
                    <a:cubicBezTo>
                      <a:pt x="5566" y="14354"/>
                      <a:pt x="5650" y="14396"/>
                      <a:pt x="5734" y="14459"/>
                    </a:cubicBezTo>
                    <a:cubicBezTo>
                      <a:pt x="5880" y="14543"/>
                      <a:pt x="5964" y="14584"/>
                      <a:pt x="5964" y="14584"/>
                    </a:cubicBezTo>
                    <a:lnTo>
                      <a:pt x="12618" y="3579"/>
                    </a:lnTo>
                    <a:cubicBezTo>
                      <a:pt x="12618" y="3579"/>
                      <a:pt x="12471" y="3474"/>
                      <a:pt x="12157" y="3286"/>
                    </a:cubicBezTo>
                    <a:cubicBezTo>
                      <a:pt x="11990" y="3202"/>
                      <a:pt x="11823" y="3097"/>
                      <a:pt x="11613" y="2972"/>
                    </a:cubicBezTo>
                    <a:lnTo>
                      <a:pt x="10881" y="2616"/>
                    </a:lnTo>
                    <a:cubicBezTo>
                      <a:pt x="9814" y="2051"/>
                      <a:pt x="8286" y="1423"/>
                      <a:pt x="6738" y="984"/>
                    </a:cubicBezTo>
                    <a:cubicBezTo>
                      <a:pt x="5169" y="545"/>
                      <a:pt x="3579" y="252"/>
                      <a:pt x="2386" y="126"/>
                    </a:cubicBezTo>
                    <a:cubicBezTo>
                      <a:pt x="1779" y="63"/>
                      <a:pt x="1256" y="42"/>
                      <a:pt x="921" y="22"/>
                    </a:cubicBezTo>
                    <a:cubicBezTo>
                      <a:pt x="566" y="1"/>
                      <a:pt x="356" y="1"/>
                      <a:pt x="3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2"/>
              <p:cNvSpPr/>
              <p:nvPr/>
            </p:nvSpPr>
            <p:spPr>
              <a:xfrm>
                <a:off x="3237367" y="1583990"/>
                <a:ext cx="157690" cy="40801"/>
              </a:xfrm>
              <a:custGeom>
                <a:avLst/>
                <a:gdLst/>
                <a:ahLst/>
                <a:cxnLst/>
                <a:rect l="l" t="t" r="r" b="b"/>
                <a:pathLst>
                  <a:path w="4290" h="1110" extrusionOk="0">
                    <a:moveTo>
                      <a:pt x="21" y="0"/>
                    </a:moveTo>
                    <a:lnTo>
                      <a:pt x="0" y="502"/>
                    </a:lnTo>
                    <a:cubicBezTo>
                      <a:pt x="0" y="502"/>
                      <a:pt x="1046" y="523"/>
                      <a:pt x="2093" y="691"/>
                    </a:cubicBezTo>
                    <a:cubicBezTo>
                      <a:pt x="3139" y="837"/>
                      <a:pt x="4164" y="1109"/>
                      <a:pt x="4164" y="1109"/>
                    </a:cubicBezTo>
                    <a:lnTo>
                      <a:pt x="4290" y="607"/>
                    </a:lnTo>
                    <a:cubicBezTo>
                      <a:pt x="4290" y="607"/>
                      <a:pt x="3243" y="356"/>
                      <a:pt x="2176" y="189"/>
                    </a:cubicBezTo>
                    <a:cubicBezTo>
                      <a:pt x="1109" y="42"/>
                      <a:pt x="21" y="0"/>
                      <a:pt x="21"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2"/>
              <p:cNvSpPr/>
              <p:nvPr/>
            </p:nvSpPr>
            <p:spPr>
              <a:xfrm>
                <a:off x="3449634" y="1490153"/>
                <a:ext cx="571469" cy="569190"/>
              </a:xfrm>
              <a:custGeom>
                <a:avLst/>
                <a:gdLst/>
                <a:ahLst/>
                <a:cxnLst/>
                <a:rect l="l" t="t" r="r" b="b"/>
                <a:pathLst>
                  <a:path w="15547" h="15485" extrusionOk="0">
                    <a:moveTo>
                      <a:pt x="6654" y="1"/>
                    </a:moveTo>
                    <a:lnTo>
                      <a:pt x="0" y="11006"/>
                    </a:lnTo>
                    <a:lnTo>
                      <a:pt x="251" y="11153"/>
                    </a:lnTo>
                    <a:cubicBezTo>
                      <a:pt x="314" y="11195"/>
                      <a:pt x="398" y="11257"/>
                      <a:pt x="502" y="11320"/>
                    </a:cubicBezTo>
                    <a:cubicBezTo>
                      <a:pt x="607" y="11404"/>
                      <a:pt x="712" y="11467"/>
                      <a:pt x="837" y="11550"/>
                    </a:cubicBezTo>
                    <a:cubicBezTo>
                      <a:pt x="1339" y="11885"/>
                      <a:pt x="1946" y="12387"/>
                      <a:pt x="2490" y="12973"/>
                    </a:cubicBezTo>
                    <a:cubicBezTo>
                      <a:pt x="3055" y="13517"/>
                      <a:pt x="3536" y="14145"/>
                      <a:pt x="3871" y="14647"/>
                    </a:cubicBezTo>
                    <a:cubicBezTo>
                      <a:pt x="4038" y="14898"/>
                      <a:pt x="4185" y="15086"/>
                      <a:pt x="4269" y="15254"/>
                    </a:cubicBezTo>
                    <a:cubicBezTo>
                      <a:pt x="4352" y="15400"/>
                      <a:pt x="4394" y="15484"/>
                      <a:pt x="4394" y="15484"/>
                    </a:cubicBezTo>
                    <a:lnTo>
                      <a:pt x="15546" y="9144"/>
                    </a:lnTo>
                    <a:cubicBezTo>
                      <a:pt x="15546" y="9144"/>
                      <a:pt x="15149" y="8433"/>
                      <a:pt x="14479" y="7428"/>
                    </a:cubicBezTo>
                    <a:cubicBezTo>
                      <a:pt x="13789" y="6424"/>
                      <a:pt x="12805" y="5148"/>
                      <a:pt x="11676" y="3997"/>
                    </a:cubicBezTo>
                    <a:cubicBezTo>
                      <a:pt x="10546" y="2825"/>
                      <a:pt x="9311" y="1800"/>
                      <a:pt x="8328" y="1089"/>
                    </a:cubicBezTo>
                    <a:cubicBezTo>
                      <a:pt x="8056" y="900"/>
                      <a:pt x="7847" y="754"/>
                      <a:pt x="7637" y="628"/>
                    </a:cubicBezTo>
                    <a:cubicBezTo>
                      <a:pt x="7470" y="482"/>
                      <a:pt x="7282" y="377"/>
                      <a:pt x="7114" y="273"/>
                    </a:cubicBezTo>
                    <a:cubicBezTo>
                      <a:pt x="6842" y="105"/>
                      <a:pt x="6654" y="1"/>
                      <a:pt x="66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2"/>
              <p:cNvSpPr/>
              <p:nvPr/>
            </p:nvSpPr>
            <p:spPr>
              <a:xfrm>
                <a:off x="3568835" y="1685509"/>
                <a:ext cx="135378" cy="108471"/>
              </a:xfrm>
              <a:custGeom>
                <a:avLst/>
                <a:gdLst/>
                <a:ahLst/>
                <a:cxnLst/>
                <a:rect l="l" t="t" r="r" b="b"/>
                <a:pathLst>
                  <a:path w="3683" h="2951" extrusionOk="0">
                    <a:moveTo>
                      <a:pt x="272" y="0"/>
                    </a:moveTo>
                    <a:lnTo>
                      <a:pt x="0" y="419"/>
                    </a:lnTo>
                    <a:cubicBezTo>
                      <a:pt x="0" y="419"/>
                      <a:pt x="900" y="942"/>
                      <a:pt x="1737" y="1590"/>
                    </a:cubicBezTo>
                    <a:cubicBezTo>
                      <a:pt x="2155" y="1904"/>
                      <a:pt x="2553" y="2239"/>
                      <a:pt x="2825" y="2511"/>
                    </a:cubicBezTo>
                    <a:cubicBezTo>
                      <a:pt x="3118" y="2762"/>
                      <a:pt x="3306" y="2950"/>
                      <a:pt x="3306" y="2950"/>
                    </a:cubicBezTo>
                    <a:lnTo>
                      <a:pt x="3683" y="2637"/>
                    </a:lnTo>
                    <a:cubicBezTo>
                      <a:pt x="3683" y="2637"/>
                      <a:pt x="3474" y="2448"/>
                      <a:pt x="3202" y="2155"/>
                    </a:cubicBezTo>
                    <a:cubicBezTo>
                      <a:pt x="2888" y="1904"/>
                      <a:pt x="2469" y="1528"/>
                      <a:pt x="2051" y="1214"/>
                    </a:cubicBezTo>
                    <a:cubicBezTo>
                      <a:pt x="1193" y="544"/>
                      <a:pt x="272" y="0"/>
                      <a:pt x="272"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2"/>
              <p:cNvSpPr/>
              <p:nvPr/>
            </p:nvSpPr>
            <p:spPr>
              <a:xfrm>
                <a:off x="3607801" y="1816479"/>
                <a:ext cx="529933" cy="453808"/>
              </a:xfrm>
              <a:custGeom>
                <a:avLst/>
                <a:gdLst/>
                <a:ahLst/>
                <a:cxnLst/>
                <a:rect l="l" t="t" r="r" b="b"/>
                <a:pathLst>
                  <a:path w="14417" h="12346" extrusionOk="0">
                    <a:moveTo>
                      <a:pt x="11173" y="0"/>
                    </a:moveTo>
                    <a:lnTo>
                      <a:pt x="0" y="6340"/>
                    </a:lnTo>
                    <a:cubicBezTo>
                      <a:pt x="0" y="6340"/>
                      <a:pt x="42" y="6424"/>
                      <a:pt x="126" y="6570"/>
                    </a:cubicBezTo>
                    <a:cubicBezTo>
                      <a:pt x="209" y="6738"/>
                      <a:pt x="335" y="6947"/>
                      <a:pt x="439" y="7198"/>
                    </a:cubicBezTo>
                    <a:cubicBezTo>
                      <a:pt x="690" y="7742"/>
                      <a:pt x="983" y="8474"/>
                      <a:pt x="1172" y="9248"/>
                    </a:cubicBezTo>
                    <a:cubicBezTo>
                      <a:pt x="1381" y="10002"/>
                      <a:pt x="1486" y="10776"/>
                      <a:pt x="1527" y="11383"/>
                    </a:cubicBezTo>
                    <a:cubicBezTo>
                      <a:pt x="1527" y="11508"/>
                      <a:pt x="1569" y="11655"/>
                      <a:pt x="1569" y="11780"/>
                    </a:cubicBezTo>
                    <a:lnTo>
                      <a:pt x="1569" y="12094"/>
                    </a:lnTo>
                    <a:lnTo>
                      <a:pt x="1569" y="12345"/>
                    </a:lnTo>
                    <a:lnTo>
                      <a:pt x="14416" y="12345"/>
                    </a:lnTo>
                    <a:lnTo>
                      <a:pt x="14416" y="11801"/>
                    </a:lnTo>
                    <a:cubicBezTo>
                      <a:pt x="14395" y="11655"/>
                      <a:pt x="14395" y="11404"/>
                      <a:pt x="14395" y="11173"/>
                    </a:cubicBezTo>
                    <a:cubicBezTo>
                      <a:pt x="14395" y="10943"/>
                      <a:pt x="14375" y="10671"/>
                      <a:pt x="14354" y="10357"/>
                    </a:cubicBezTo>
                    <a:cubicBezTo>
                      <a:pt x="14270" y="9165"/>
                      <a:pt x="14040" y="7575"/>
                      <a:pt x="13621" y="6005"/>
                    </a:cubicBezTo>
                    <a:cubicBezTo>
                      <a:pt x="13203" y="4436"/>
                      <a:pt x="12617" y="2909"/>
                      <a:pt x="12094" y="1821"/>
                    </a:cubicBezTo>
                    <a:cubicBezTo>
                      <a:pt x="11864" y="1256"/>
                      <a:pt x="11592" y="816"/>
                      <a:pt x="11445" y="502"/>
                    </a:cubicBezTo>
                    <a:cubicBezTo>
                      <a:pt x="11278" y="188"/>
                      <a:pt x="11173" y="0"/>
                      <a:pt x="11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2"/>
              <p:cNvSpPr/>
              <p:nvPr/>
            </p:nvSpPr>
            <p:spPr>
              <a:xfrm>
                <a:off x="3808779" y="1937764"/>
                <a:ext cx="77705" cy="151551"/>
              </a:xfrm>
              <a:custGeom>
                <a:avLst/>
                <a:gdLst/>
                <a:ahLst/>
                <a:cxnLst/>
                <a:rect l="l" t="t" r="r" b="b"/>
                <a:pathLst>
                  <a:path w="2114" h="4123" extrusionOk="0">
                    <a:moveTo>
                      <a:pt x="419" y="0"/>
                    </a:moveTo>
                    <a:lnTo>
                      <a:pt x="1" y="251"/>
                    </a:lnTo>
                    <a:lnTo>
                      <a:pt x="63" y="398"/>
                    </a:lnTo>
                    <a:cubicBezTo>
                      <a:pt x="147" y="502"/>
                      <a:pt x="231" y="628"/>
                      <a:pt x="314" y="816"/>
                    </a:cubicBezTo>
                    <a:cubicBezTo>
                      <a:pt x="419" y="1004"/>
                      <a:pt x="524" y="1193"/>
                      <a:pt x="628" y="1423"/>
                    </a:cubicBezTo>
                    <a:lnTo>
                      <a:pt x="942" y="2134"/>
                    </a:lnTo>
                    <a:cubicBezTo>
                      <a:pt x="1109" y="2616"/>
                      <a:pt x="1319" y="3118"/>
                      <a:pt x="1423" y="3494"/>
                    </a:cubicBezTo>
                    <a:cubicBezTo>
                      <a:pt x="1591" y="3850"/>
                      <a:pt x="1633" y="4122"/>
                      <a:pt x="1633" y="4122"/>
                    </a:cubicBezTo>
                    <a:lnTo>
                      <a:pt x="2114" y="3976"/>
                    </a:lnTo>
                    <a:cubicBezTo>
                      <a:pt x="2114" y="3976"/>
                      <a:pt x="2030" y="3725"/>
                      <a:pt x="1905" y="3327"/>
                    </a:cubicBezTo>
                    <a:cubicBezTo>
                      <a:pt x="1779" y="2929"/>
                      <a:pt x="1591" y="2448"/>
                      <a:pt x="1381" y="1946"/>
                    </a:cubicBezTo>
                    <a:cubicBezTo>
                      <a:pt x="1277" y="1674"/>
                      <a:pt x="1172" y="1444"/>
                      <a:pt x="1068" y="1214"/>
                    </a:cubicBezTo>
                    <a:cubicBezTo>
                      <a:pt x="963" y="984"/>
                      <a:pt x="837" y="753"/>
                      <a:pt x="754" y="586"/>
                    </a:cubicBezTo>
                    <a:cubicBezTo>
                      <a:pt x="649" y="419"/>
                      <a:pt x="565" y="272"/>
                      <a:pt x="524" y="167"/>
                    </a:cubicBezTo>
                    <a:cubicBezTo>
                      <a:pt x="440" y="63"/>
                      <a:pt x="419" y="0"/>
                      <a:pt x="419"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 name="Google Shape;1383;p52"/>
            <p:cNvGrpSpPr/>
            <p:nvPr/>
          </p:nvGrpSpPr>
          <p:grpSpPr>
            <a:xfrm rot="-4375879">
              <a:off x="1016879" y="1985528"/>
              <a:ext cx="1610059" cy="2965909"/>
              <a:chOff x="5102718" y="3271449"/>
              <a:chExt cx="1121987" cy="2066826"/>
            </a:xfrm>
          </p:grpSpPr>
          <p:sp>
            <p:nvSpPr>
              <p:cNvPr id="1384" name="Google Shape;1384;p52"/>
              <p:cNvSpPr/>
              <p:nvPr/>
            </p:nvSpPr>
            <p:spPr>
              <a:xfrm>
                <a:off x="5801879" y="3271449"/>
                <a:ext cx="377700" cy="368300"/>
              </a:xfrm>
              <a:custGeom>
                <a:avLst/>
                <a:gdLst/>
                <a:ahLst/>
                <a:cxnLst/>
                <a:rect l="l" t="t" r="r" b="b"/>
                <a:pathLst>
                  <a:path w="15108" h="14732" extrusionOk="0">
                    <a:moveTo>
                      <a:pt x="9102" y="1"/>
                    </a:moveTo>
                    <a:lnTo>
                      <a:pt x="1" y="9103"/>
                    </a:lnTo>
                    <a:lnTo>
                      <a:pt x="42" y="9165"/>
                    </a:lnTo>
                    <a:cubicBezTo>
                      <a:pt x="105" y="9228"/>
                      <a:pt x="189" y="9312"/>
                      <a:pt x="335" y="9521"/>
                    </a:cubicBezTo>
                    <a:cubicBezTo>
                      <a:pt x="607" y="9898"/>
                      <a:pt x="1047" y="10567"/>
                      <a:pt x="1465" y="11362"/>
                    </a:cubicBezTo>
                    <a:cubicBezTo>
                      <a:pt x="1863" y="12137"/>
                      <a:pt x="2219" y="12974"/>
                      <a:pt x="2491" y="13622"/>
                    </a:cubicBezTo>
                    <a:cubicBezTo>
                      <a:pt x="2721" y="14292"/>
                      <a:pt x="2867" y="14731"/>
                      <a:pt x="2867" y="14731"/>
                    </a:cubicBezTo>
                    <a:lnTo>
                      <a:pt x="15107" y="10630"/>
                    </a:lnTo>
                    <a:cubicBezTo>
                      <a:pt x="15107" y="10630"/>
                      <a:pt x="14898" y="9961"/>
                      <a:pt x="14522" y="8977"/>
                    </a:cubicBezTo>
                    <a:cubicBezTo>
                      <a:pt x="14124" y="8015"/>
                      <a:pt x="13580" y="6696"/>
                      <a:pt x="12890" y="5420"/>
                    </a:cubicBezTo>
                    <a:cubicBezTo>
                      <a:pt x="12199" y="4102"/>
                      <a:pt x="11425" y="2826"/>
                      <a:pt x="10630" y="1800"/>
                    </a:cubicBezTo>
                    <a:cubicBezTo>
                      <a:pt x="10274" y="1277"/>
                      <a:pt x="9877" y="838"/>
                      <a:pt x="9584" y="524"/>
                    </a:cubicBezTo>
                    <a:cubicBezTo>
                      <a:pt x="9437" y="336"/>
                      <a:pt x="9312" y="210"/>
                      <a:pt x="9228" y="126"/>
                    </a:cubicBezTo>
                    <a:lnTo>
                      <a:pt x="91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2"/>
              <p:cNvSpPr/>
              <p:nvPr/>
            </p:nvSpPr>
            <p:spPr>
              <a:xfrm>
                <a:off x="5916725" y="3347350"/>
                <a:ext cx="69075" cy="91050"/>
              </a:xfrm>
              <a:custGeom>
                <a:avLst/>
                <a:gdLst/>
                <a:ahLst/>
                <a:cxnLst/>
                <a:rect l="l" t="t" r="r" b="b"/>
                <a:pathLst>
                  <a:path w="2763" h="3642" extrusionOk="0">
                    <a:moveTo>
                      <a:pt x="336" y="1"/>
                    </a:moveTo>
                    <a:lnTo>
                      <a:pt x="1" y="336"/>
                    </a:lnTo>
                    <a:lnTo>
                      <a:pt x="126" y="461"/>
                    </a:lnTo>
                    <a:cubicBezTo>
                      <a:pt x="210" y="545"/>
                      <a:pt x="315" y="671"/>
                      <a:pt x="440" y="817"/>
                    </a:cubicBezTo>
                    <a:cubicBezTo>
                      <a:pt x="691" y="1089"/>
                      <a:pt x="984" y="1487"/>
                      <a:pt x="1277" y="1905"/>
                    </a:cubicBezTo>
                    <a:cubicBezTo>
                      <a:pt x="1863" y="2742"/>
                      <a:pt x="2365" y="3642"/>
                      <a:pt x="2365" y="3642"/>
                    </a:cubicBezTo>
                    <a:lnTo>
                      <a:pt x="2763" y="3412"/>
                    </a:lnTo>
                    <a:cubicBezTo>
                      <a:pt x="2763" y="3412"/>
                      <a:pt x="2282" y="2512"/>
                      <a:pt x="1675" y="1633"/>
                    </a:cubicBezTo>
                    <a:cubicBezTo>
                      <a:pt x="1361" y="1194"/>
                      <a:pt x="1047" y="775"/>
                      <a:pt x="775" y="482"/>
                    </a:cubicBezTo>
                    <a:cubicBezTo>
                      <a:pt x="649" y="336"/>
                      <a:pt x="545" y="210"/>
                      <a:pt x="461" y="127"/>
                    </a:cubicBezTo>
                    <a:lnTo>
                      <a:pt x="336"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2"/>
              <p:cNvSpPr/>
              <p:nvPr/>
            </p:nvSpPr>
            <p:spPr>
              <a:xfrm>
                <a:off x="5871606" y="3529804"/>
                <a:ext cx="353100" cy="281975"/>
              </a:xfrm>
              <a:custGeom>
                <a:avLst/>
                <a:gdLst/>
                <a:ahLst/>
                <a:cxnLst/>
                <a:rect l="l" t="t" r="r" b="b"/>
                <a:pathLst>
                  <a:path w="14124" h="11279" extrusionOk="0">
                    <a:moveTo>
                      <a:pt x="12199" y="0"/>
                    </a:moveTo>
                    <a:lnTo>
                      <a:pt x="0" y="4143"/>
                    </a:lnTo>
                    <a:cubicBezTo>
                      <a:pt x="0" y="4143"/>
                      <a:pt x="168" y="4562"/>
                      <a:pt x="335" y="5231"/>
                    </a:cubicBezTo>
                    <a:cubicBezTo>
                      <a:pt x="565" y="5901"/>
                      <a:pt x="774" y="6800"/>
                      <a:pt x="921" y="7700"/>
                    </a:cubicBezTo>
                    <a:cubicBezTo>
                      <a:pt x="1088" y="8621"/>
                      <a:pt x="1193" y="9479"/>
                      <a:pt x="1214" y="10127"/>
                    </a:cubicBezTo>
                    <a:cubicBezTo>
                      <a:pt x="1235" y="10462"/>
                      <a:pt x="1235" y="10734"/>
                      <a:pt x="1235" y="10922"/>
                    </a:cubicBezTo>
                    <a:lnTo>
                      <a:pt x="1235" y="11194"/>
                    </a:lnTo>
                    <a:lnTo>
                      <a:pt x="14124" y="11278"/>
                    </a:lnTo>
                    <a:lnTo>
                      <a:pt x="14124" y="10755"/>
                    </a:lnTo>
                    <a:cubicBezTo>
                      <a:pt x="14124" y="10441"/>
                      <a:pt x="14103" y="9981"/>
                      <a:pt x="14082" y="9416"/>
                    </a:cubicBezTo>
                    <a:cubicBezTo>
                      <a:pt x="14019" y="8328"/>
                      <a:pt x="13872" y="6884"/>
                      <a:pt x="13600" y="5482"/>
                    </a:cubicBezTo>
                    <a:cubicBezTo>
                      <a:pt x="13140" y="2658"/>
                      <a:pt x="12199" y="0"/>
                      <a:pt x="12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2"/>
              <p:cNvSpPr/>
              <p:nvPr/>
            </p:nvSpPr>
            <p:spPr>
              <a:xfrm>
                <a:off x="6027100" y="3552425"/>
                <a:ext cx="38750" cy="103050"/>
              </a:xfrm>
              <a:custGeom>
                <a:avLst/>
                <a:gdLst/>
                <a:ahLst/>
                <a:cxnLst/>
                <a:rect l="l" t="t" r="r" b="b"/>
                <a:pathLst>
                  <a:path w="1550" h="4122" extrusionOk="0">
                    <a:moveTo>
                      <a:pt x="482" y="0"/>
                    </a:moveTo>
                    <a:lnTo>
                      <a:pt x="1" y="167"/>
                    </a:lnTo>
                    <a:cubicBezTo>
                      <a:pt x="1" y="167"/>
                      <a:pt x="105" y="398"/>
                      <a:pt x="210" y="774"/>
                    </a:cubicBezTo>
                    <a:cubicBezTo>
                      <a:pt x="315" y="1130"/>
                      <a:pt x="482" y="1632"/>
                      <a:pt x="608" y="2134"/>
                    </a:cubicBezTo>
                    <a:cubicBezTo>
                      <a:pt x="900" y="3118"/>
                      <a:pt x="1089" y="4122"/>
                      <a:pt x="1089" y="4122"/>
                    </a:cubicBezTo>
                    <a:lnTo>
                      <a:pt x="1549" y="4017"/>
                    </a:lnTo>
                    <a:cubicBezTo>
                      <a:pt x="1549" y="4017"/>
                      <a:pt x="1361" y="2992"/>
                      <a:pt x="1089" y="1988"/>
                    </a:cubicBezTo>
                    <a:cubicBezTo>
                      <a:pt x="942" y="1486"/>
                      <a:pt x="817" y="1004"/>
                      <a:pt x="691" y="628"/>
                    </a:cubicBezTo>
                    <a:lnTo>
                      <a:pt x="482"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2"/>
              <p:cNvSpPr/>
              <p:nvPr/>
            </p:nvSpPr>
            <p:spPr>
              <a:xfrm>
                <a:off x="5865983" y="3803309"/>
                <a:ext cx="356250" cy="307075"/>
              </a:xfrm>
              <a:custGeom>
                <a:avLst/>
                <a:gdLst/>
                <a:ahLst/>
                <a:cxnLst/>
                <a:rect l="l" t="t" r="r" b="b"/>
                <a:pathLst>
                  <a:path w="14250" h="12283" extrusionOk="0">
                    <a:moveTo>
                      <a:pt x="1382" y="0"/>
                    </a:moveTo>
                    <a:cubicBezTo>
                      <a:pt x="1382" y="0"/>
                      <a:pt x="1382" y="419"/>
                      <a:pt x="1340" y="1026"/>
                    </a:cubicBezTo>
                    <a:cubicBezTo>
                      <a:pt x="1298" y="1632"/>
                      <a:pt x="1193" y="2407"/>
                      <a:pt x="1026" y="3118"/>
                    </a:cubicBezTo>
                    <a:cubicBezTo>
                      <a:pt x="859" y="3829"/>
                      <a:pt x="607" y="4478"/>
                      <a:pt x="398" y="4917"/>
                    </a:cubicBezTo>
                    <a:cubicBezTo>
                      <a:pt x="189" y="5399"/>
                      <a:pt x="1" y="5650"/>
                      <a:pt x="1" y="5650"/>
                    </a:cubicBezTo>
                    <a:lnTo>
                      <a:pt x="11027" y="12283"/>
                    </a:lnTo>
                    <a:cubicBezTo>
                      <a:pt x="11027" y="12283"/>
                      <a:pt x="11509" y="11571"/>
                      <a:pt x="12032" y="10441"/>
                    </a:cubicBezTo>
                    <a:cubicBezTo>
                      <a:pt x="12555" y="9311"/>
                      <a:pt x="13162" y="7742"/>
                      <a:pt x="13517" y="6215"/>
                    </a:cubicBezTo>
                    <a:cubicBezTo>
                      <a:pt x="13894" y="4666"/>
                      <a:pt x="14103" y="3118"/>
                      <a:pt x="14166" y="1967"/>
                    </a:cubicBezTo>
                    <a:cubicBezTo>
                      <a:pt x="14229" y="1423"/>
                      <a:pt x="14250" y="942"/>
                      <a:pt x="14250" y="607"/>
                    </a:cubicBezTo>
                    <a:lnTo>
                      <a:pt x="14250" y="84"/>
                    </a:lnTo>
                    <a:lnTo>
                      <a:pt x="13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2"/>
              <p:cNvSpPr/>
              <p:nvPr/>
            </p:nvSpPr>
            <p:spPr>
              <a:xfrm>
                <a:off x="6055875" y="3783625"/>
                <a:ext cx="22525" cy="103600"/>
              </a:xfrm>
              <a:custGeom>
                <a:avLst/>
                <a:gdLst/>
                <a:ahLst/>
                <a:cxnLst/>
                <a:rect l="l" t="t" r="r" b="b"/>
                <a:pathLst>
                  <a:path w="901" h="4144" extrusionOk="0">
                    <a:moveTo>
                      <a:pt x="398" y="0"/>
                    </a:moveTo>
                    <a:lnTo>
                      <a:pt x="398" y="628"/>
                    </a:lnTo>
                    <a:cubicBezTo>
                      <a:pt x="398" y="795"/>
                      <a:pt x="377" y="1046"/>
                      <a:pt x="377" y="1277"/>
                    </a:cubicBezTo>
                    <a:cubicBezTo>
                      <a:pt x="377" y="1528"/>
                      <a:pt x="356" y="1779"/>
                      <a:pt x="314" y="2030"/>
                    </a:cubicBezTo>
                    <a:cubicBezTo>
                      <a:pt x="210" y="3055"/>
                      <a:pt x="1" y="4039"/>
                      <a:pt x="1" y="4039"/>
                    </a:cubicBezTo>
                    <a:lnTo>
                      <a:pt x="503" y="4143"/>
                    </a:lnTo>
                    <a:cubicBezTo>
                      <a:pt x="503" y="4143"/>
                      <a:pt x="712" y="3139"/>
                      <a:pt x="817" y="2093"/>
                    </a:cubicBezTo>
                    <a:cubicBezTo>
                      <a:pt x="837" y="1821"/>
                      <a:pt x="837" y="1570"/>
                      <a:pt x="879" y="1318"/>
                    </a:cubicBezTo>
                    <a:cubicBezTo>
                      <a:pt x="879" y="1067"/>
                      <a:pt x="900" y="837"/>
                      <a:pt x="900" y="649"/>
                    </a:cubicBezTo>
                    <a:lnTo>
                      <a:pt x="900"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2"/>
              <p:cNvSpPr/>
              <p:nvPr/>
            </p:nvSpPr>
            <p:spPr>
              <a:xfrm>
                <a:off x="5764081" y="3941437"/>
                <a:ext cx="380850" cy="379800"/>
              </a:xfrm>
              <a:custGeom>
                <a:avLst/>
                <a:gdLst/>
                <a:ahLst/>
                <a:cxnLst/>
                <a:rect l="l" t="t" r="r" b="b"/>
                <a:pathLst>
                  <a:path w="15234" h="15192" extrusionOk="0">
                    <a:moveTo>
                      <a:pt x="4165" y="1"/>
                    </a:moveTo>
                    <a:cubicBezTo>
                      <a:pt x="4165" y="1"/>
                      <a:pt x="4144" y="42"/>
                      <a:pt x="4060" y="168"/>
                    </a:cubicBezTo>
                    <a:cubicBezTo>
                      <a:pt x="3997" y="231"/>
                      <a:pt x="3955" y="314"/>
                      <a:pt x="3893" y="377"/>
                    </a:cubicBezTo>
                    <a:cubicBezTo>
                      <a:pt x="3851" y="461"/>
                      <a:pt x="3788" y="545"/>
                      <a:pt x="3725" y="649"/>
                    </a:cubicBezTo>
                    <a:cubicBezTo>
                      <a:pt x="3432" y="1047"/>
                      <a:pt x="3014" y="1528"/>
                      <a:pt x="2491" y="1988"/>
                    </a:cubicBezTo>
                    <a:cubicBezTo>
                      <a:pt x="1968" y="2428"/>
                      <a:pt x="1361" y="2846"/>
                      <a:pt x="859" y="3139"/>
                    </a:cubicBezTo>
                    <a:cubicBezTo>
                      <a:pt x="608" y="3286"/>
                      <a:pt x="398" y="3390"/>
                      <a:pt x="231" y="3474"/>
                    </a:cubicBezTo>
                    <a:cubicBezTo>
                      <a:pt x="105" y="3558"/>
                      <a:pt x="1" y="3600"/>
                      <a:pt x="1" y="3600"/>
                    </a:cubicBezTo>
                    <a:lnTo>
                      <a:pt x="5671" y="15191"/>
                    </a:lnTo>
                    <a:cubicBezTo>
                      <a:pt x="5671" y="15191"/>
                      <a:pt x="5859" y="15107"/>
                      <a:pt x="6152" y="14961"/>
                    </a:cubicBezTo>
                    <a:cubicBezTo>
                      <a:pt x="6445" y="14794"/>
                      <a:pt x="6885" y="14584"/>
                      <a:pt x="7387" y="14271"/>
                    </a:cubicBezTo>
                    <a:cubicBezTo>
                      <a:pt x="8391" y="13706"/>
                      <a:pt x="9730" y="12806"/>
                      <a:pt x="10965" y="11718"/>
                    </a:cubicBezTo>
                    <a:cubicBezTo>
                      <a:pt x="12220" y="10609"/>
                      <a:pt x="13350" y="9353"/>
                      <a:pt x="14082" y="8328"/>
                    </a:cubicBezTo>
                    <a:cubicBezTo>
                      <a:pt x="14250" y="8077"/>
                      <a:pt x="14438" y="7826"/>
                      <a:pt x="14564" y="7638"/>
                    </a:cubicBezTo>
                    <a:cubicBezTo>
                      <a:pt x="14710" y="7408"/>
                      <a:pt x="14836" y="7240"/>
                      <a:pt x="14940" y="7073"/>
                    </a:cubicBezTo>
                    <a:cubicBezTo>
                      <a:pt x="15129" y="6759"/>
                      <a:pt x="15233" y="6592"/>
                      <a:pt x="15233" y="6592"/>
                    </a:cubicBezTo>
                    <a:lnTo>
                      <a:pt x="4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2"/>
              <p:cNvSpPr/>
              <p:nvPr/>
            </p:nvSpPr>
            <p:spPr>
              <a:xfrm>
                <a:off x="5946025" y="4002800"/>
                <a:ext cx="73250" cy="88425"/>
              </a:xfrm>
              <a:custGeom>
                <a:avLst/>
                <a:gdLst/>
                <a:ahLst/>
                <a:cxnLst/>
                <a:rect l="l" t="t" r="r" b="b"/>
                <a:pathLst>
                  <a:path w="2930" h="3537" extrusionOk="0">
                    <a:moveTo>
                      <a:pt x="2511" y="0"/>
                    </a:moveTo>
                    <a:cubicBezTo>
                      <a:pt x="2511" y="0"/>
                      <a:pt x="2030" y="900"/>
                      <a:pt x="1361" y="1674"/>
                    </a:cubicBezTo>
                    <a:cubicBezTo>
                      <a:pt x="1047" y="2072"/>
                      <a:pt x="712" y="2469"/>
                      <a:pt x="461" y="2720"/>
                    </a:cubicBezTo>
                    <a:lnTo>
                      <a:pt x="1" y="3181"/>
                    </a:lnTo>
                    <a:lnTo>
                      <a:pt x="294" y="3536"/>
                    </a:lnTo>
                    <a:lnTo>
                      <a:pt x="775" y="3076"/>
                    </a:lnTo>
                    <a:cubicBezTo>
                      <a:pt x="1047" y="2783"/>
                      <a:pt x="1402" y="2427"/>
                      <a:pt x="1737" y="2009"/>
                    </a:cubicBezTo>
                    <a:cubicBezTo>
                      <a:pt x="2407" y="1193"/>
                      <a:pt x="2930" y="272"/>
                      <a:pt x="2930" y="272"/>
                    </a:cubicBezTo>
                    <a:lnTo>
                      <a:pt x="2511"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2"/>
              <p:cNvSpPr/>
              <p:nvPr/>
            </p:nvSpPr>
            <p:spPr>
              <a:xfrm>
                <a:off x="5585251" y="4029989"/>
                <a:ext cx="325925" cy="366175"/>
              </a:xfrm>
              <a:custGeom>
                <a:avLst/>
                <a:gdLst/>
                <a:ahLst/>
                <a:cxnLst/>
                <a:rect l="l" t="t" r="r" b="b"/>
                <a:pathLst>
                  <a:path w="13037" h="14647" extrusionOk="0">
                    <a:moveTo>
                      <a:pt x="7387" y="0"/>
                    </a:moveTo>
                    <a:lnTo>
                      <a:pt x="7115" y="126"/>
                    </a:lnTo>
                    <a:cubicBezTo>
                      <a:pt x="6968" y="210"/>
                      <a:pt x="6738" y="293"/>
                      <a:pt x="6445" y="419"/>
                    </a:cubicBezTo>
                    <a:cubicBezTo>
                      <a:pt x="5860" y="649"/>
                      <a:pt x="5064" y="942"/>
                      <a:pt x="4165" y="1172"/>
                    </a:cubicBezTo>
                    <a:cubicBezTo>
                      <a:pt x="3307" y="1381"/>
                      <a:pt x="2365" y="1591"/>
                      <a:pt x="1654" y="1695"/>
                    </a:cubicBezTo>
                    <a:cubicBezTo>
                      <a:pt x="670" y="1884"/>
                      <a:pt x="1" y="1988"/>
                      <a:pt x="1" y="1988"/>
                    </a:cubicBezTo>
                    <a:lnTo>
                      <a:pt x="2491" y="14647"/>
                    </a:lnTo>
                    <a:cubicBezTo>
                      <a:pt x="2491" y="14647"/>
                      <a:pt x="2993" y="14584"/>
                      <a:pt x="3725" y="14438"/>
                    </a:cubicBezTo>
                    <a:cubicBezTo>
                      <a:pt x="4751" y="14249"/>
                      <a:pt x="6111" y="13998"/>
                      <a:pt x="7492" y="13622"/>
                    </a:cubicBezTo>
                    <a:cubicBezTo>
                      <a:pt x="8873" y="13266"/>
                      <a:pt x="10253" y="12764"/>
                      <a:pt x="11300" y="12345"/>
                    </a:cubicBezTo>
                    <a:cubicBezTo>
                      <a:pt x="11823" y="12136"/>
                      <a:pt x="12241" y="11969"/>
                      <a:pt x="12555" y="11801"/>
                    </a:cubicBezTo>
                    <a:cubicBezTo>
                      <a:pt x="12848" y="11634"/>
                      <a:pt x="13036" y="11571"/>
                      <a:pt x="13036" y="11571"/>
                    </a:cubicBezTo>
                    <a:lnTo>
                      <a:pt x="73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2"/>
              <p:cNvSpPr/>
              <p:nvPr/>
            </p:nvSpPr>
            <p:spPr>
              <a:xfrm>
                <a:off x="5745675" y="4153450"/>
                <a:ext cx="100475" cy="48675"/>
              </a:xfrm>
              <a:custGeom>
                <a:avLst/>
                <a:gdLst/>
                <a:ahLst/>
                <a:cxnLst/>
                <a:rect l="l" t="t" r="r" b="b"/>
                <a:pathLst>
                  <a:path w="4019" h="1947" extrusionOk="0">
                    <a:moveTo>
                      <a:pt x="3809" y="0"/>
                    </a:moveTo>
                    <a:cubicBezTo>
                      <a:pt x="3809" y="0"/>
                      <a:pt x="3579" y="105"/>
                      <a:pt x="3244" y="251"/>
                    </a:cubicBezTo>
                    <a:cubicBezTo>
                      <a:pt x="3056" y="335"/>
                      <a:pt x="2846" y="419"/>
                      <a:pt x="2637" y="523"/>
                    </a:cubicBezTo>
                    <a:cubicBezTo>
                      <a:pt x="2407" y="628"/>
                      <a:pt x="2156" y="733"/>
                      <a:pt x="1926" y="816"/>
                    </a:cubicBezTo>
                    <a:cubicBezTo>
                      <a:pt x="984" y="1214"/>
                      <a:pt x="1" y="1465"/>
                      <a:pt x="1" y="1465"/>
                    </a:cubicBezTo>
                    <a:lnTo>
                      <a:pt x="126" y="1946"/>
                    </a:lnTo>
                    <a:cubicBezTo>
                      <a:pt x="126" y="1946"/>
                      <a:pt x="1152" y="1653"/>
                      <a:pt x="2114" y="1277"/>
                    </a:cubicBezTo>
                    <a:cubicBezTo>
                      <a:pt x="2344" y="1172"/>
                      <a:pt x="2574" y="1109"/>
                      <a:pt x="2826" y="1005"/>
                    </a:cubicBezTo>
                    <a:cubicBezTo>
                      <a:pt x="3035" y="900"/>
                      <a:pt x="3244" y="816"/>
                      <a:pt x="3411" y="733"/>
                    </a:cubicBezTo>
                    <a:cubicBezTo>
                      <a:pt x="3788" y="544"/>
                      <a:pt x="4018" y="440"/>
                      <a:pt x="4018" y="440"/>
                    </a:cubicBezTo>
                    <a:lnTo>
                      <a:pt x="3809"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2"/>
              <p:cNvSpPr/>
              <p:nvPr/>
            </p:nvSpPr>
            <p:spPr>
              <a:xfrm>
                <a:off x="5309099" y="4078190"/>
                <a:ext cx="343175" cy="378725"/>
              </a:xfrm>
              <a:custGeom>
                <a:avLst/>
                <a:gdLst/>
                <a:ahLst/>
                <a:cxnLst/>
                <a:rect l="l" t="t" r="r" b="b"/>
                <a:pathLst>
                  <a:path w="13727" h="15149" extrusionOk="0">
                    <a:moveTo>
                      <a:pt x="11216" y="0"/>
                    </a:moveTo>
                    <a:cubicBezTo>
                      <a:pt x="11216" y="0"/>
                      <a:pt x="11027" y="21"/>
                      <a:pt x="10714" y="105"/>
                    </a:cubicBezTo>
                    <a:cubicBezTo>
                      <a:pt x="10400" y="189"/>
                      <a:pt x="9960" y="251"/>
                      <a:pt x="9395" y="419"/>
                    </a:cubicBezTo>
                    <a:cubicBezTo>
                      <a:pt x="8307" y="712"/>
                      <a:pt x="6864" y="1172"/>
                      <a:pt x="5462" y="1779"/>
                    </a:cubicBezTo>
                    <a:cubicBezTo>
                      <a:pt x="4039" y="2386"/>
                      <a:pt x="2658" y="3160"/>
                      <a:pt x="1654" y="3808"/>
                    </a:cubicBezTo>
                    <a:cubicBezTo>
                      <a:pt x="1403" y="3976"/>
                      <a:pt x="1193" y="4143"/>
                      <a:pt x="984" y="4269"/>
                    </a:cubicBezTo>
                    <a:cubicBezTo>
                      <a:pt x="775" y="4415"/>
                      <a:pt x="587" y="4562"/>
                      <a:pt x="461" y="4666"/>
                    </a:cubicBezTo>
                    <a:cubicBezTo>
                      <a:pt x="168" y="4855"/>
                      <a:pt x="1" y="5001"/>
                      <a:pt x="1" y="5001"/>
                    </a:cubicBezTo>
                    <a:lnTo>
                      <a:pt x="7973" y="15149"/>
                    </a:lnTo>
                    <a:cubicBezTo>
                      <a:pt x="7973" y="15149"/>
                      <a:pt x="8035" y="15086"/>
                      <a:pt x="8182" y="14982"/>
                    </a:cubicBezTo>
                    <a:cubicBezTo>
                      <a:pt x="8245" y="14940"/>
                      <a:pt x="8328" y="14877"/>
                      <a:pt x="8412" y="14793"/>
                    </a:cubicBezTo>
                    <a:cubicBezTo>
                      <a:pt x="8517" y="14751"/>
                      <a:pt x="8621" y="14668"/>
                      <a:pt x="8726" y="14584"/>
                    </a:cubicBezTo>
                    <a:cubicBezTo>
                      <a:pt x="9165" y="14270"/>
                      <a:pt x="9814" y="13914"/>
                      <a:pt x="10546" y="13601"/>
                    </a:cubicBezTo>
                    <a:cubicBezTo>
                      <a:pt x="11279" y="13287"/>
                      <a:pt x="12053" y="13015"/>
                      <a:pt x="12680" y="12868"/>
                    </a:cubicBezTo>
                    <a:cubicBezTo>
                      <a:pt x="13308" y="12701"/>
                      <a:pt x="13727" y="12638"/>
                      <a:pt x="13727" y="12638"/>
                    </a:cubicBezTo>
                    <a:lnTo>
                      <a:pt x="112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2"/>
              <p:cNvSpPr/>
              <p:nvPr/>
            </p:nvSpPr>
            <p:spPr>
              <a:xfrm>
                <a:off x="5518650" y="4216750"/>
                <a:ext cx="102575" cy="41850"/>
              </a:xfrm>
              <a:custGeom>
                <a:avLst/>
                <a:gdLst/>
                <a:ahLst/>
                <a:cxnLst/>
                <a:rect l="l" t="t" r="r" b="b"/>
                <a:pathLst>
                  <a:path w="4103" h="1674" extrusionOk="0">
                    <a:moveTo>
                      <a:pt x="3997" y="0"/>
                    </a:moveTo>
                    <a:cubicBezTo>
                      <a:pt x="3997" y="0"/>
                      <a:pt x="3914" y="0"/>
                      <a:pt x="3809" y="42"/>
                    </a:cubicBezTo>
                    <a:cubicBezTo>
                      <a:pt x="3684" y="63"/>
                      <a:pt x="3516" y="84"/>
                      <a:pt x="3349" y="146"/>
                    </a:cubicBezTo>
                    <a:cubicBezTo>
                      <a:pt x="3160" y="188"/>
                      <a:pt x="2930" y="251"/>
                      <a:pt x="2679" y="293"/>
                    </a:cubicBezTo>
                    <a:cubicBezTo>
                      <a:pt x="2449" y="377"/>
                      <a:pt x="2219" y="418"/>
                      <a:pt x="1947" y="502"/>
                    </a:cubicBezTo>
                    <a:cubicBezTo>
                      <a:pt x="1696" y="586"/>
                      <a:pt x="1466" y="670"/>
                      <a:pt x="1215" y="732"/>
                    </a:cubicBezTo>
                    <a:cubicBezTo>
                      <a:pt x="984" y="816"/>
                      <a:pt x="775" y="879"/>
                      <a:pt x="608" y="942"/>
                    </a:cubicBezTo>
                    <a:cubicBezTo>
                      <a:pt x="231" y="1088"/>
                      <a:pt x="1" y="1193"/>
                      <a:pt x="1" y="1193"/>
                    </a:cubicBezTo>
                    <a:lnTo>
                      <a:pt x="168" y="1674"/>
                    </a:lnTo>
                    <a:cubicBezTo>
                      <a:pt x="168" y="1674"/>
                      <a:pt x="419" y="1569"/>
                      <a:pt x="775" y="1444"/>
                    </a:cubicBezTo>
                    <a:cubicBezTo>
                      <a:pt x="963" y="1360"/>
                      <a:pt x="1173" y="1318"/>
                      <a:pt x="1403" y="1235"/>
                    </a:cubicBezTo>
                    <a:cubicBezTo>
                      <a:pt x="1612" y="1151"/>
                      <a:pt x="1884" y="1046"/>
                      <a:pt x="2114" y="1004"/>
                    </a:cubicBezTo>
                    <a:cubicBezTo>
                      <a:pt x="2365" y="921"/>
                      <a:pt x="2616" y="837"/>
                      <a:pt x="2847" y="795"/>
                    </a:cubicBezTo>
                    <a:cubicBezTo>
                      <a:pt x="3056" y="711"/>
                      <a:pt x="3286" y="690"/>
                      <a:pt x="3474" y="628"/>
                    </a:cubicBezTo>
                    <a:cubicBezTo>
                      <a:pt x="3663" y="586"/>
                      <a:pt x="3809" y="565"/>
                      <a:pt x="3914" y="523"/>
                    </a:cubicBezTo>
                    <a:cubicBezTo>
                      <a:pt x="4039" y="502"/>
                      <a:pt x="4102" y="502"/>
                      <a:pt x="4102" y="502"/>
                    </a:cubicBezTo>
                    <a:lnTo>
                      <a:pt x="3997"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2"/>
              <p:cNvSpPr/>
              <p:nvPr/>
            </p:nvSpPr>
            <p:spPr>
              <a:xfrm>
                <a:off x="5129295" y="4199119"/>
                <a:ext cx="383450" cy="364625"/>
              </a:xfrm>
              <a:custGeom>
                <a:avLst/>
                <a:gdLst/>
                <a:ahLst/>
                <a:cxnLst/>
                <a:rect l="l" t="t" r="r" b="b"/>
                <a:pathLst>
                  <a:path w="15338" h="14585" extrusionOk="0">
                    <a:moveTo>
                      <a:pt x="7387" y="1"/>
                    </a:moveTo>
                    <a:cubicBezTo>
                      <a:pt x="7387" y="1"/>
                      <a:pt x="7366" y="22"/>
                      <a:pt x="7282" y="85"/>
                    </a:cubicBezTo>
                    <a:cubicBezTo>
                      <a:pt x="7219" y="147"/>
                      <a:pt x="7115" y="252"/>
                      <a:pt x="6968" y="336"/>
                    </a:cubicBezTo>
                    <a:cubicBezTo>
                      <a:pt x="6717" y="566"/>
                      <a:pt x="6320" y="901"/>
                      <a:pt x="5880" y="1319"/>
                    </a:cubicBezTo>
                    <a:cubicBezTo>
                      <a:pt x="4981" y="2156"/>
                      <a:pt x="3872" y="3349"/>
                      <a:pt x="2930" y="4709"/>
                    </a:cubicBezTo>
                    <a:cubicBezTo>
                      <a:pt x="1988" y="6048"/>
                      <a:pt x="1193" y="7533"/>
                      <a:pt x="733" y="8663"/>
                    </a:cubicBezTo>
                    <a:cubicBezTo>
                      <a:pt x="461" y="9228"/>
                      <a:pt x="315" y="9709"/>
                      <a:pt x="168" y="10044"/>
                    </a:cubicBezTo>
                    <a:cubicBezTo>
                      <a:pt x="43" y="10379"/>
                      <a:pt x="1" y="10567"/>
                      <a:pt x="1" y="10567"/>
                    </a:cubicBezTo>
                    <a:lnTo>
                      <a:pt x="12199" y="14585"/>
                    </a:lnTo>
                    <a:lnTo>
                      <a:pt x="12283" y="14334"/>
                    </a:lnTo>
                    <a:cubicBezTo>
                      <a:pt x="12346" y="14208"/>
                      <a:pt x="12408" y="13999"/>
                      <a:pt x="12513" y="13769"/>
                    </a:cubicBezTo>
                    <a:cubicBezTo>
                      <a:pt x="12722" y="13266"/>
                      <a:pt x="13036" y="12660"/>
                      <a:pt x="13434" y="12116"/>
                    </a:cubicBezTo>
                    <a:cubicBezTo>
                      <a:pt x="13831" y="11551"/>
                      <a:pt x="14292" y="11049"/>
                      <a:pt x="14689" y="10672"/>
                    </a:cubicBezTo>
                    <a:cubicBezTo>
                      <a:pt x="14877" y="10504"/>
                      <a:pt x="15066" y="10358"/>
                      <a:pt x="15170" y="10253"/>
                    </a:cubicBezTo>
                    <a:cubicBezTo>
                      <a:pt x="15212" y="10232"/>
                      <a:pt x="15275" y="10191"/>
                      <a:pt x="15296" y="10149"/>
                    </a:cubicBezTo>
                    <a:cubicBezTo>
                      <a:pt x="15317" y="10128"/>
                      <a:pt x="15338" y="10128"/>
                      <a:pt x="15338" y="10128"/>
                    </a:cubicBezTo>
                    <a:lnTo>
                      <a:pt x="73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2"/>
              <p:cNvSpPr/>
              <p:nvPr/>
            </p:nvSpPr>
            <p:spPr>
              <a:xfrm>
                <a:off x="5330875" y="4311950"/>
                <a:ext cx="81100" cy="82150"/>
              </a:xfrm>
              <a:custGeom>
                <a:avLst/>
                <a:gdLst/>
                <a:ahLst/>
                <a:cxnLst/>
                <a:rect l="l" t="t" r="r" b="b"/>
                <a:pathLst>
                  <a:path w="3244" h="3286" extrusionOk="0">
                    <a:moveTo>
                      <a:pt x="2930" y="0"/>
                    </a:moveTo>
                    <a:cubicBezTo>
                      <a:pt x="2930" y="0"/>
                      <a:pt x="2093" y="628"/>
                      <a:pt x="1360" y="1381"/>
                    </a:cubicBezTo>
                    <a:cubicBezTo>
                      <a:pt x="1172" y="1569"/>
                      <a:pt x="1005" y="1737"/>
                      <a:pt x="837" y="1925"/>
                    </a:cubicBezTo>
                    <a:cubicBezTo>
                      <a:pt x="691" y="2134"/>
                      <a:pt x="524" y="2281"/>
                      <a:pt x="398" y="2448"/>
                    </a:cubicBezTo>
                    <a:cubicBezTo>
                      <a:pt x="272" y="2574"/>
                      <a:pt x="189" y="2720"/>
                      <a:pt x="105" y="2804"/>
                    </a:cubicBezTo>
                    <a:cubicBezTo>
                      <a:pt x="63" y="2909"/>
                      <a:pt x="0" y="2971"/>
                      <a:pt x="0" y="2971"/>
                    </a:cubicBezTo>
                    <a:lnTo>
                      <a:pt x="398" y="3285"/>
                    </a:lnTo>
                    <a:cubicBezTo>
                      <a:pt x="398" y="3285"/>
                      <a:pt x="419" y="3243"/>
                      <a:pt x="503" y="3160"/>
                    </a:cubicBezTo>
                    <a:cubicBezTo>
                      <a:pt x="586" y="3055"/>
                      <a:pt x="649" y="2929"/>
                      <a:pt x="796" y="2783"/>
                    </a:cubicBezTo>
                    <a:cubicBezTo>
                      <a:pt x="921" y="2636"/>
                      <a:pt x="1047" y="2469"/>
                      <a:pt x="1214" y="2302"/>
                    </a:cubicBezTo>
                    <a:cubicBezTo>
                      <a:pt x="1381" y="2113"/>
                      <a:pt x="1549" y="1925"/>
                      <a:pt x="1737" y="1737"/>
                    </a:cubicBezTo>
                    <a:cubicBezTo>
                      <a:pt x="2428" y="1004"/>
                      <a:pt x="3244" y="377"/>
                      <a:pt x="3244" y="377"/>
                    </a:cubicBezTo>
                    <a:lnTo>
                      <a:pt x="2930"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2"/>
              <p:cNvSpPr/>
              <p:nvPr/>
            </p:nvSpPr>
            <p:spPr>
              <a:xfrm>
                <a:off x="5102718" y="4460197"/>
                <a:ext cx="335850" cy="314925"/>
              </a:xfrm>
              <a:custGeom>
                <a:avLst/>
                <a:gdLst/>
                <a:ahLst/>
                <a:cxnLst/>
                <a:rect l="l" t="t" r="r" b="b"/>
                <a:pathLst>
                  <a:path w="13434" h="12597" extrusionOk="0">
                    <a:moveTo>
                      <a:pt x="1194" y="0"/>
                    </a:moveTo>
                    <a:cubicBezTo>
                      <a:pt x="1194" y="0"/>
                      <a:pt x="1110" y="168"/>
                      <a:pt x="1005" y="523"/>
                    </a:cubicBezTo>
                    <a:cubicBezTo>
                      <a:pt x="901" y="879"/>
                      <a:pt x="775" y="1360"/>
                      <a:pt x="650" y="1946"/>
                    </a:cubicBezTo>
                    <a:cubicBezTo>
                      <a:pt x="357" y="3160"/>
                      <a:pt x="126" y="4750"/>
                      <a:pt x="64" y="6340"/>
                    </a:cubicBezTo>
                    <a:cubicBezTo>
                      <a:pt x="1" y="7951"/>
                      <a:pt x="126" y="9520"/>
                      <a:pt x="315" y="10692"/>
                    </a:cubicBezTo>
                    <a:cubicBezTo>
                      <a:pt x="378" y="11257"/>
                      <a:pt x="461" y="11738"/>
                      <a:pt x="545" y="12073"/>
                    </a:cubicBezTo>
                    <a:cubicBezTo>
                      <a:pt x="587" y="12408"/>
                      <a:pt x="650" y="12596"/>
                      <a:pt x="650" y="12596"/>
                    </a:cubicBezTo>
                    <a:lnTo>
                      <a:pt x="13246" y="9792"/>
                    </a:lnTo>
                    <a:cubicBezTo>
                      <a:pt x="13246" y="9792"/>
                      <a:pt x="13225" y="9688"/>
                      <a:pt x="13204" y="9541"/>
                    </a:cubicBezTo>
                    <a:cubicBezTo>
                      <a:pt x="13141" y="9374"/>
                      <a:pt x="13099" y="9144"/>
                      <a:pt x="13078" y="8851"/>
                    </a:cubicBezTo>
                    <a:cubicBezTo>
                      <a:pt x="12974" y="8286"/>
                      <a:pt x="12911" y="7533"/>
                      <a:pt x="12932" y="6800"/>
                    </a:cubicBezTo>
                    <a:cubicBezTo>
                      <a:pt x="12974" y="6068"/>
                      <a:pt x="13078" y="5357"/>
                      <a:pt x="13204" y="4833"/>
                    </a:cubicBezTo>
                    <a:cubicBezTo>
                      <a:pt x="13246" y="4561"/>
                      <a:pt x="13308" y="4352"/>
                      <a:pt x="13350" y="4206"/>
                    </a:cubicBezTo>
                    <a:lnTo>
                      <a:pt x="13434" y="3976"/>
                    </a:lnTo>
                    <a:lnTo>
                      <a:pt x="1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2"/>
              <p:cNvSpPr/>
              <p:nvPr/>
            </p:nvSpPr>
            <p:spPr>
              <a:xfrm>
                <a:off x="5251375" y="4502875"/>
                <a:ext cx="30875" cy="103600"/>
              </a:xfrm>
              <a:custGeom>
                <a:avLst/>
                <a:gdLst/>
                <a:ahLst/>
                <a:cxnLst/>
                <a:rect l="l" t="t" r="r" b="b"/>
                <a:pathLst>
                  <a:path w="1235" h="4144" extrusionOk="0">
                    <a:moveTo>
                      <a:pt x="774" y="0"/>
                    </a:moveTo>
                    <a:cubicBezTo>
                      <a:pt x="774" y="0"/>
                      <a:pt x="439" y="984"/>
                      <a:pt x="251" y="2030"/>
                    </a:cubicBezTo>
                    <a:cubicBezTo>
                      <a:pt x="146" y="2532"/>
                      <a:pt x="63" y="3055"/>
                      <a:pt x="42" y="3453"/>
                    </a:cubicBezTo>
                    <a:cubicBezTo>
                      <a:pt x="21" y="3620"/>
                      <a:pt x="0" y="3808"/>
                      <a:pt x="0" y="3913"/>
                    </a:cubicBezTo>
                    <a:lnTo>
                      <a:pt x="0" y="4101"/>
                    </a:lnTo>
                    <a:lnTo>
                      <a:pt x="481" y="4143"/>
                    </a:lnTo>
                    <a:lnTo>
                      <a:pt x="481" y="3976"/>
                    </a:lnTo>
                    <a:cubicBezTo>
                      <a:pt x="523" y="3829"/>
                      <a:pt x="523" y="3683"/>
                      <a:pt x="544" y="3494"/>
                    </a:cubicBezTo>
                    <a:cubicBezTo>
                      <a:pt x="586" y="3097"/>
                      <a:pt x="670" y="2616"/>
                      <a:pt x="753" y="2114"/>
                    </a:cubicBezTo>
                    <a:cubicBezTo>
                      <a:pt x="900" y="1109"/>
                      <a:pt x="1235" y="147"/>
                      <a:pt x="1235" y="147"/>
                    </a:cubicBezTo>
                    <a:lnTo>
                      <a:pt x="774"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2"/>
              <p:cNvSpPr/>
              <p:nvPr/>
            </p:nvSpPr>
            <p:spPr>
              <a:xfrm>
                <a:off x="5117893" y="4703947"/>
                <a:ext cx="383975" cy="344750"/>
              </a:xfrm>
              <a:custGeom>
                <a:avLst/>
                <a:gdLst/>
                <a:ahLst/>
                <a:cxnLst/>
                <a:rect l="l" t="t" r="r" b="b"/>
                <a:pathLst>
                  <a:path w="15359" h="13790" extrusionOk="0">
                    <a:moveTo>
                      <a:pt x="12555" y="1"/>
                    </a:moveTo>
                    <a:lnTo>
                      <a:pt x="1" y="2825"/>
                    </a:lnTo>
                    <a:cubicBezTo>
                      <a:pt x="1" y="2825"/>
                      <a:pt x="63" y="3014"/>
                      <a:pt x="147" y="3348"/>
                    </a:cubicBezTo>
                    <a:cubicBezTo>
                      <a:pt x="189" y="3537"/>
                      <a:pt x="252" y="3704"/>
                      <a:pt x="294" y="3955"/>
                    </a:cubicBezTo>
                    <a:cubicBezTo>
                      <a:pt x="377" y="4185"/>
                      <a:pt x="461" y="4415"/>
                      <a:pt x="524" y="4708"/>
                    </a:cubicBezTo>
                    <a:cubicBezTo>
                      <a:pt x="880" y="5838"/>
                      <a:pt x="1424" y="7261"/>
                      <a:pt x="2093" y="8663"/>
                    </a:cubicBezTo>
                    <a:cubicBezTo>
                      <a:pt x="2784" y="10044"/>
                      <a:pt x="3600" y="11320"/>
                      <a:pt x="4248" y="12262"/>
                    </a:cubicBezTo>
                    <a:cubicBezTo>
                      <a:pt x="4562" y="12743"/>
                      <a:pt x="4855" y="13099"/>
                      <a:pt x="5064" y="13371"/>
                    </a:cubicBezTo>
                    <a:cubicBezTo>
                      <a:pt x="5273" y="13622"/>
                      <a:pt x="5378" y="13789"/>
                      <a:pt x="5378" y="13789"/>
                    </a:cubicBezTo>
                    <a:lnTo>
                      <a:pt x="15359" y="5692"/>
                    </a:lnTo>
                    <a:cubicBezTo>
                      <a:pt x="15359" y="5692"/>
                      <a:pt x="15275" y="5587"/>
                      <a:pt x="15170" y="5462"/>
                    </a:cubicBezTo>
                    <a:cubicBezTo>
                      <a:pt x="15066" y="5315"/>
                      <a:pt x="14919" y="5127"/>
                      <a:pt x="14731" y="4855"/>
                    </a:cubicBezTo>
                    <a:cubicBezTo>
                      <a:pt x="14396" y="4374"/>
                      <a:pt x="13957" y="3683"/>
                      <a:pt x="13601" y="2951"/>
                    </a:cubicBezTo>
                    <a:cubicBezTo>
                      <a:pt x="13245" y="2239"/>
                      <a:pt x="12973" y="1486"/>
                      <a:pt x="12806" y="942"/>
                    </a:cubicBezTo>
                    <a:cubicBezTo>
                      <a:pt x="12764" y="775"/>
                      <a:pt x="12722" y="649"/>
                      <a:pt x="12701" y="545"/>
                    </a:cubicBezTo>
                    <a:cubicBezTo>
                      <a:pt x="12660" y="440"/>
                      <a:pt x="12639" y="335"/>
                      <a:pt x="12618" y="252"/>
                    </a:cubicBezTo>
                    <a:cubicBezTo>
                      <a:pt x="12597" y="105"/>
                      <a:pt x="12555" y="1"/>
                      <a:pt x="12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2"/>
              <p:cNvSpPr/>
              <p:nvPr/>
            </p:nvSpPr>
            <p:spPr>
              <a:xfrm>
                <a:off x="5260775" y="4734075"/>
                <a:ext cx="45525" cy="101500"/>
              </a:xfrm>
              <a:custGeom>
                <a:avLst/>
                <a:gdLst/>
                <a:ahLst/>
                <a:cxnLst/>
                <a:rect l="l" t="t" r="r" b="b"/>
                <a:pathLst>
                  <a:path w="1821" h="4060" extrusionOk="0">
                    <a:moveTo>
                      <a:pt x="482" y="0"/>
                    </a:moveTo>
                    <a:lnTo>
                      <a:pt x="1" y="105"/>
                    </a:lnTo>
                    <a:cubicBezTo>
                      <a:pt x="1" y="105"/>
                      <a:pt x="63" y="335"/>
                      <a:pt x="168" y="733"/>
                    </a:cubicBezTo>
                    <a:cubicBezTo>
                      <a:pt x="210" y="942"/>
                      <a:pt x="273" y="1151"/>
                      <a:pt x="356" y="1381"/>
                    </a:cubicBezTo>
                    <a:cubicBezTo>
                      <a:pt x="419" y="1633"/>
                      <a:pt x="503" y="1884"/>
                      <a:pt x="587" y="2114"/>
                    </a:cubicBezTo>
                    <a:cubicBezTo>
                      <a:pt x="921" y="3118"/>
                      <a:pt x="1361" y="4060"/>
                      <a:pt x="1361" y="4060"/>
                    </a:cubicBezTo>
                    <a:lnTo>
                      <a:pt x="1821" y="3850"/>
                    </a:lnTo>
                    <a:cubicBezTo>
                      <a:pt x="1821" y="3850"/>
                      <a:pt x="1361" y="2930"/>
                      <a:pt x="1047" y="1967"/>
                    </a:cubicBezTo>
                    <a:cubicBezTo>
                      <a:pt x="942" y="1737"/>
                      <a:pt x="900" y="1486"/>
                      <a:pt x="817" y="1256"/>
                    </a:cubicBezTo>
                    <a:cubicBezTo>
                      <a:pt x="733" y="1026"/>
                      <a:pt x="691" y="816"/>
                      <a:pt x="628" y="628"/>
                    </a:cubicBezTo>
                    <a:cubicBezTo>
                      <a:pt x="524" y="231"/>
                      <a:pt x="482" y="0"/>
                      <a:pt x="482" y="0"/>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2"/>
              <p:cNvSpPr/>
              <p:nvPr/>
            </p:nvSpPr>
            <p:spPr>
              <a:xfrm>
                <a:off x="5251293" y="4846222"/>
                <a:ext cx="380825" cy="389725"/>
              </a:xfrm>
              <a:custGeom>
                <a:avLst/>
                <a:gdLst/>
                <a:ahLst/>
                <a:cxnLst/>
                <a:rect l="l" t="t" r="r" b="b"/>
                <a:pathLst>
                  <a:path w="15233" h="15589" extrusionOk="0">
                    <a:moveTo>
                      <a:pt x="10023" y="1"/>
                    </a:moveTo>
                    <a:lnTo>
                      <a:pt x="0" y="8098"/>
                    </a:lnTo>
                    <a:cubicBezTo>
                      <a:pt x="0" y="8098"/>
                      <a:pt x="147" y="8224"/>
                      <a:pt x="356" y="8475"/>
                    </a:cubicBezTo>
                    <a:cubicBezTo>
                      <a:pt x="565" y="8726"/>
                      <a:pt x="837" y="9082"/>
                      <a:pt x="1235" y="9500"/>
                    </a:cubicBezTo>
                    <a:cubicBezTo>
                      <a:pt x="1988" y="10337"/>
                      <a:pt x="3097" y="11383"/>
                      <a:pt x="4248" y="12325"/>
                    </a:cubicBezTo>
                    <a:cubicBezTo>
                      <a:pt x="5399" y="13266"/>
                      <a:pt x="6633" y="14103"/>
                      <a:pt x="7575" y="14689"/>
                    </a:cubicBezTo>
                    <a:cubicBezTo>
                      <a:pt x="8035" y="15003"/>
                      <a:pt x="8432" y="15212"/>
                      <a:pt x="8725" y="15359"/>
                    </a:cubicBezTo>
                    <a:cubicBezTo>
                      <a:pt x="8997" y="15526"/>
                      <a:pt x="9165" y="15589"/>
                      <a:pt x="9165" y="15589"/>
                    </a:cubicBezTo>
                    <a:lnTo>
                      <a:pt x="15233" y="4248"/>
                    </a:lnTo>
                    <a:cubicBezTo>
                      <a:pt x="15233" y="4248"/>
                      <a:pt x="15128" y="4185"/>
                      <a:pt x="14961" y="4081"/>
                    </a:cubicBezTo>
                    <a:cubicBezTo>
                      <a:pt x="14814" y="4018"/>
                      <a:pt x="14542" y="3872"/>
                      <a:pt x="14291" y="3704"/>
                    </a:cubicBezTo>
                    <a:cubicBezTo>
                      <a:pt x="13747" y="3349"/>
                      <a:pt x="13036" y="2867"/>
                      <a:pt x="12387" y="2344"/>
                    </a:cubicBezTo>
                    <a:cubicBezTo>
                      <a:pt x="11717" y="1821"/>
                      <a:pt x="11132" y="1235"/>
                      <a:pt x="10713" y="775"/>
                    </a:cubicBezTo>
                    <a:cubicBezTo>
                      <a:pt x="10504" y="566"/>
                      <a:pt x="10337" y="356"/>
                      <a:pt x="10211" y="210"/>
                    </a:cubicBezTo>
                    <a:cubicBezTo>
                      <a:pt x="10106" y="84"/>
                      <a:pt x="10023" y="1"/>
                      <a:pt x="10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2"/>
              <p:cNvSpPr/>
              <p:nvPr/>
            </p:nvSpPr>
            <p:spPr>
              <a:xfrm>
                <a:off x="5363825" y="4938600"/>
                <a:ext cx="81100" cy="83200"/>
              </a:xfrm>
              <a:custGeom>
                <a:avLst/>
                <a:gdLst/>
                <a:ahLst/>
                <a:cxnLst/>
                <a:rect l="l" t="t" r="r" b="b"/>
                <a:pathLst>
                  <a:path w="3244" h="3328" extrusionOk="0">
                    <a:moveTo>
                      <a:pt x="377" y="1"/>
                    </a:moveTo>
                    <a:lnTo>
                      <a:pt x="1" y="314"/>
                    </a:lnTo>
                    <a:cubicBezTo>
                      <a:pt x="1" y="314"/>
                      <a:pt x="649" y="1130"/>
                      <a:pt x="1382" y="1884"/>
                    </a:cubicBezTo>
                    <a:cubicBezTo>
                      <a:pt x="1779" y="2260"/>
                      <a:pt x="2135" y="2616"/>
                      <a:pt x="2428" y="2888"/>
                    </a:cubicBezTo>
                    <a:cubicBezTo>
                      <a:pt x="2742" y="3139"/>
                      <a:pt x="2930" y="3327"/>
                      <a:pt x="2930" y="3327"/>
                    </a:cubicBezTo>
                    <a:lnTo>
                      <a:pt x="3244" y="2909"/>
                    </a:lnTo>
                    <a:cubicBezTo>
                      <a:pt x="3244" y="2909"/>
                      <a:pt x="3055" y="2763"/>
                      <a:pt x="2763" y="2491"/>
                    </a:cubicBezTo>
                    <a:cubicBezTo>
                      <a:pt x="2470" y="2260"/>
                      <a:pt x="2114" y="1884"/>
                      <a:pt x="1737" y="1528"/>
                    </a:cubicBezTo>
                    <a:cubicBezTo>
                      <a:pt x="1047" y="796"/>
                      <a:pt x="377" y="1"/>
                      <a:pt x="377"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2"/>
              <p:cNvSpPr/>
              <p:nvPr/>
            </p:nvSpPr>
            <p:spPr>
              <a:xfrm>
                <a:off x="5475722" y="4950748"/>
                <a:ext cx="322775" cy="374025"/>
              </a:xfrm>
              <a:custGeom>
                <a:avLst/>
                <a:gdLst/>
                <a:ahLst/>
                <a:cxnLst/>
                <a:rect l="l" t="t" r="r" b="b"/>
                <a:pathLst>
                  <a:path w="12911" h="14961" extrusionOk="0">
                    <a:moveTo>
                      <a:pt x="6090" y="0"/>
                    </a:moveTo>
                    <a:lnTo>
                      <a:pt x="1" y="11320"/>
                    </a:lnTo>
                    <a:cubicBezTo>
                      <a:pt x="1" y="11320"/>
                      <a:pt x="147" y="11424"/>
                      <a:pt x="440" y="11571"/>
                    </a:cubicBezTo>
                    <a:cubicBezTo>
                      <a:pt x="733" y="11696"/>
                      <a:pt x="1131" y="11906"/>
                      <a:pt x="1612" y="12136"/>
                    </a:cubicBezTo>
                    <a:cubicBezTo>
                      <a:pt x="2616" y="12617"/>
                      <a:pt x="3955" y="13161"/>
                      <a:pt x="5315" y="13601"/>
                    </a:cubicBezTo>
                    <a:cubicBezTo>
                      <a:pt x="6676" y="14040"/>
                      <a:pt x="8056" y="14417"/>
                      <a:pt x="9082" y="14626"/>
                    </a:cubicBezTo>
                    <a:cubicBezTo>
                      <a:pt x="9605" y="14751"/>
                      <a:pt x="10044" y="14835"/>
                      <a:pt x="10337" y="14877"/>
                    </a:cubicBezTo>
                    <a:cubicBezTo>
                      <a:pt x="10609" y="14940"/>
                      <a:pt x="10797" y="14961"/>
                      <a:pt x="10797" y="14961"/>
                    </a:cubicBezTo>
                    <a:lnTo>
                      <a:pt x="12911" y="2260"/>
                    </a:lnTo>
                    <a:cubicBezTo>
                      <a:pt x="12911" y="2260"/>
                      <a:pt x="12806" y="2218"/>
                      <a:pt x="12597" y="2197"/>
                    </a:cubicBezTo>
                    <a:cubicBezTo>
                      <a:pt x="12388" y="2176"/>
                      <a:pt x="12116" y="2113"/>
                      <a:pt x="11760" y="2051"/>
                    </a:cubicBezTo>
                    <a:cubicBezTo>
                      <a:pt x="11090" y="1904"/>
                      <a:pt x="10191" y="1674"/>
                      <a:pt x="9333" y="1381"/>
                    </a:cubicBezTo>
                    <a:cubicBezTo>
                      <a:pt x="8475" y="1109"/>
                      <a:pt x="7659" y="753"/>
                      <a:pt x="7052" y="481"/>
                    </a:cubicBezTo>
                    <a:cubicBezTo>
                      <a:pt x="6780" y="335"/>
                      <a:pt x="6529" y="209"/>
                      <a:pt x="6362" y="126"/>
                    </a:cubicBezTo>
                    <a:lnTo>
                      <a:pt x="60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2"/>
              <p:cNvSpPr/>
              <p:nvPr/>
            </p:nvSpPr>
            <p:spPr>
              <a:xfrm>
                <a:off x="5545350" y="5085075"/>
                <a:ext cx="99400" cy="52325"/>
              </a:xfrm>
              <a:custGeom>
                <a:avLst/>
                <a:gdLst/>
                <a:ahLst/>
                <a:cxnLst/>
                <a:rect l="l" t="t" r="r" b="b"/>
                <a:pathLst>
                  <a:path w="3976" h="2093" extrusionOk="0">
                    <a:moveTo>
                      <a:pt x="230" y="0"/>
                    </a:moveTo>
                    <a:lnTo>
                      <a:pt x="0" y="440"/>
                    </a:lnTo>
                    <a:lnTo>
                      <a:pt x="147" y="523"/>
                    </a:lnTo>
                    <a:cubicBezTo>
                      <a:pt x="251" y="586"/>
                      <a:pt x="398" y="649"/>
                      <a:pt x="586" y="733"/>
                    </a:cubicBezTo>
                    <a:cubicBezTo>
                      <a:pt x="753" y="816"/>
                      <a:pt x="963" y="921"/>
                      <a:pt x="1172" y="1025"/>
                    </a:cubicBezTo>
                    <a:lnTo>
                      <a:pt x="1883" y="1339"/>
                    </a:lnTo>
                    <a:cubicBezTo>
                      <a:pt x="2364" y="1569"/>
                      <a:pt x="2846" y="1737"/>
                      <a:pt x="3222" y="1883"/>
                    </a:cubicBezTo>
                    <a:cubicBezTo>
                      <a:pt x="3411" y="1967"/>
                      <a:pt x="3557" y="2009"/>
                      <a:pt x="3662" y="2051"/>
                    </a:cubicBezTo>
                    <a:cubicBezTo>
                      <a:pt x="3766" y="2072"/>
                      <a:pt x="3829" y="2093"/>
                      <a:pt x="3829" y="2093"/>
                    </a:cubicBezTo>
                    <a:lnTo>
                      <a:pt x="3976" y="1632"/>
                    </a:lnTo>
                    <a:cubicBezTo>
                      <a:pt x="3976" y="1632"/>
                      <a:pt x="3934" y="1590"/>
                      <a:pt x="3829" y="1569"/>
                    </a:cubicBezTo>
                    <a:cubicBezTo>
                      <a:pt x="3725" y="1549"/>
                      <a:pt x="3557" y="1486"/>
                      <a:pt x="3369" y="1423"/>
                    </a:cubicBezTo>
                    <a:cubicBezTo>
                      <a:pt x="3013" y="1277"/>
                      <a:pt x="2532" y="1109"/>
                      <a:pt x="2072" y="900"/>
                    </a:cubicBezTo>
                    <a:cubicBezTo>
                      <a:pt x="1841" y="795"/>
                      <a:pt x="1590" y="691"/>
                      <a:pt x="1381" y="586"/>
                    </a:cubicBezTo>
                    <a:cubicBezTo>
                      <a:pt x="1172" y="481"/>
                      <a:pt x="1004" y="377"/>
                      <a:pt x="816" y="293"/>
                    </a:cubicBezTo>
                    <a:cubicBezTo>
                      <a:pt x="628" y="209"/>
                      <a:pt x="502" y="126"/>
                      <a:pt x="398" y="84"/>
                    </a:cubicBezTo>
                    <a:lnTo>
                      <a:pt x="230"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2"/>
              <p:cNvSpPr/>
              <p:nvPr/>
            </p:nvSpPr>
            <p:spPr>
              <a:xfrm>
                <a:off x="5740975" y="5006075"/>
                <a:ext cx="272025" cy="332200"/>
              </a:xfrm>
              <a:custGeom>
                <a:avLst/>
                <a:gdLst/>
                <a:ahLst/>
                <a:cxnLst/>
                <a:rect l="l" t="t" r="r" b="b"/>
                <a:pathLst>
                  <a:path w="10881" h="13288" extrusionOk="0">
                    <a:moveTo>
                      <a:pt x="2177" y="1"/>
                    </a:moveTo>
                    <a:lnTo>
                      <a:pt x="1" y="12680"/>
                    </a:lnTo>
                    <a:cubicBezTo>
                      <a:pt x="1" y="12680"/>
                      <a:pt x="189" y="12701"/>
                      <a:pt x="461" y="12764"/>
                    </a:cubicBezTo>
                    <a:cubicBezTo>
                      <a:pt x="775" y="12848"/>
                      <a:pt x="1193" y="12869"/>
                      <a:pt x="1716" y="12952"/>
                    </a:cubicBezTo>
                    <a:cubicBezTo>
                      <a:pt x="2762" y="13099"/>
                      <a:pt x="4122" y="13204"/>
                      <a:pt x="5483" y="13266"/>
                    </a:cubicBezTo>
                    <a:cubicBezTo>
                      <a:pt x="6173" y="13287"/>
                      <a:pt x="6843" y="13287"/>
                      <a:pt x="7470" y="13287"/>
                    </a:cubicBezTo>
                    <a:cubicBezTo>
                      <a:pt x="8098" y="13266"/>
                      <a:pt x="8705" y="13266"/>
                      <a:pt x="9207" y="13245"/>
                    </a:cubicBezTo>
                    <a:cubicBezTo>
                      <a:pt x="10190" y="13162"/>
                      <a:pt x="10881" y="13141"/>
                      <a:pt x="10881" y="13141"/>
                    </a:cubicBezTo>
                    <a:lnTo>
                      <a:pt x="9939" y="315"/>
                    </a:lnTo>
                    <a:cubicBezTo>
                      <a:pt x="9939" y="315"/>
                      <a:pt x="9437" y="336"/>
                      <a:pt x="8684" y="398"/>
                    </a:cubicBezTo>
                    <a:cubicBezTo>
                      <a:pt x="8307" y="398"/>
                      <a:pt x="7889" y="419"/>
                      <a:pt x="7428" y="419"/>
                    </a:cubicBezTo>
                    <a:cubicBezTo>
                      <a:pt x="6947" y="419"/>
                      <a:pt x="6487" y="419"/>
                      <a:pt x="5985" y="398"/>
                    </a:cubicBezTo>
                    <a:cubicBezTo>
                      <a:pt x="5022" y="377"/>
                      <a:pt x="4060" y="294"/>
                      <a:pt x="3348" y="189"/>
                    </a:cubicBezTo>
                    <a:cubicBezTo>
                      <a:pt x="2972" y="126"/>
                      <a:pt x="2700" y="105"/>
                      <a:pt x="2490" y="64"/>
                    </a:cubicBezTo>
                    <a:cubicBezTo>
                      <a:pt x="2281" y="22"/>
                      <a:pt x="2177" y="1"/>
                      <a:pt x="2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2"/>
              <p:cNvSpPr/>
              <p:nvPr/>
            </p:nvSpPr>
            <p:spPr>
              <a:xfrm>
                <a:off x="5768175" y="5157775"/>
                <a:ext cx="103600" cy="23575"/>
              </a:xfrm>
              <a:custGeom>
                <a:avLst/>
                <a:gdLst/>
                <a:ahLst/>
                <a:cxnLst/>
                <a:rect l="l" t="t" r="r" b="b"/>
                <a:pathLst>
                  <a:path w="4144" h="943" extrusionOk="0">
                    <a:moveTo>
                      <a:pt x="84" y="1"/>
                    </a:moveTo>
                    <a:lnTo>
                      <a:pt x="1" y="503"/>
                    </a:lnTo>
                    <a:cubicBezTo>
                      <a:pt x="1" y="503"/>
                      <a:pt x="252" y="524"/>
                      <a:pt x="628" y="607"/>
                    </a:cubicBezTo>
                    <a:cubicBezTo>
                      <a:pt x="1026" y="649"/>
                      <a:pt x="1528" y="712"/>
                      <a:pt x="2051" y="796"/>
                    </a:cubicBezTo>
                    <a:cubicBezTo>
                      <a:pt x="2553" y="838"/>
                      <a:pt x="3076" y="900"/>
                      <a:pt x="3453" y="921"/>
                    </a:cubicBezTo>
                    <a:cubicBezTo>
                      <a:pt x="3851" y="921"/>
                      <a:pt x="4123" y="942"/>
                      <a:pt x="4123" y="942"/>
                    </a:cubicBezTo>
                    <a:lnTo>
                      <a:pt x="4143" y="440"/>
                    </a:lnTo>
                    <a:cubicBezTo>
                      <a:pt x="4143" y="440"/>
                      <a:pt x="3892" y="440"/>
                      <a:pt x="3516" y="419"/>
                    </a:cubicBezTo>
                    <a:cubicBezTo>
                      <a:pt x="3118" y="398"/>
                      <a:pt x="2616" y="335"/>
                      <a:pt x="2093" y="294"/>
                    </a:cubicBezTo>
                    <a:cubicBezTo>
                      <a:pt x="1612" y="210"/>
                      <a:pt x="1110" y="168"/>
                      <a:pt x="712" y="105"/>
                    </a:cubicBezTo>
                    <a:cubicBezTo>
                      <a:pt x="356" y="63"/>
                      <a:pt x="84" y="1"/>
                      <a:pt x="84" y="1"/>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8" name="Google Shape;1408;p52"/>
            <p:cNvGrpSpPr/>
            <p:nvPr/>
          </p:nvGrpSpPr>
          <p:grpSpPr>
            <a:xfrm rot="-805514">
              <a:off x="2823002" y="2192110"/>
              <a:ext cx="2046335" cy="1149365"/>
              <a:chOff x="4467044" y="2932960"/>
              <a:chExt cx="1425902" cy="800886"/>
            </a:xfrm>
          </p:grpSpPr>
          <p:sp>
            <p:nvSpPr>
              <p:cNvPr id="1409" name="Google Shape;1409;p52"/>
              <p:cNvSpPr/>
              <p:nvPr/>
            </p:nvSpPr>
            <p:spPr>
              <a:xfrm rot="7175099" flipH="1">
                <a:off x="4546762" y="3356278"/>
                <a:ext cx="276717" cy="344440"/>
              </a:xfrm>
              <a:custGeom>
                <a:avLst/>
                <a:gdLst/>
                <a:ahLst/>
                <a:cxnLst/>
                <a:rect l="l" t="t" r="r" b="b"/>
                <a:pathLst>
                  <a:path w="11069" h="13778" extrusionOk="0">
                    <a:moveTo>
                      <a:pt x="712" y="921"/>
                    </a:moveTo>
                    <a:cubicBezTo>
                      <a:pt x="667" y="921"/>
                      <a:pt x="669" y="923"/>
                      <a:pt x="711" y="925"/>
                    </a:cubicBezTo>
                    <a:lnTo>
                      <a:pt x="711" y="925"/>
                    </a:lnTo>
                    <a:lnTo>
                      <a:pt x="712" y="921"/>
                    </a:lnTo>
                    <a:close/>
                    <a:moveTo>
                      <a:pt x="7805" y="1"/>
                    </a:moveTo>
                    <a:lnTo>
                      <a:pt x="7491" y="84"/>
                    </a:lnTo>
                    <a:cubicBezTo>
                      <a:pt x="7282" y="147"/>
                      <a:pt x="6989" y="189"/>
                      <a:pt x="6654" y="273"/>
                    </a:cubicBezTo>
                    <a:cubicBezTo>
                      <a:pt x="5943" y="419"/>
                      <a:pt x="5022" y="587"/>
                      <a:pt x="4080" y="712"/>
                    </a:cubicBezTo>
                    <a:cubicBezTo>
                      <a:pt x="3181" y="838"/>
                      <a:pt x="2239" y="900"/>
                      <a:pt x="1570" y="921"/>
                    </a:cubicBezTo>
                    <a:cubicBezTo>
                      <a:pt x="1353" y="928"/>
                      <a:pt x="1170" y="931"/>
                      <a:pt x="1026" y="931"/>
                    </a:cubicBezTo>
                    <a:cubicBezTo>
                      <a:pt x="870" y="931"/>
                      <a:pt x="762" y="928"/>
                      <a:pt x="711" y="925"/>
                    </a:cubicBezTo>
                    <a:lnTo>
                      <a:pt x="711" y="925"/>
                    </a:lnTo>
                    <a:lnTo>
                      <a:pt x="0" y="13768"/>
                    </a:lnTo>
                    <a:cubicBezTo>
                      <a:pt x="126" y="13768"/>
                      <a:pt x="502" y="13778"/>
                      <a:pt x="1062" y="13778"/>
                    </a:cubicBezTo>
                    <a:cubicBezTo>
                      <a:pt x="1342" y="13778"/>
                      <a:pt x="1667" y="13775"/>
                      <a:pt x="2030" y="13768"/>
                    </a:cubicBezTo>
                    <a:cubicBezTo>
                      <a:pt x="3097" y="13748"/>
                      <a:pt x="4457" y="13643"/>
                      <a:pt x="5796" y="13455"/>
                    </a:cubicBezTo>
                    <a:cubicBezTo>
                      <a:pt x="7156" y="13266"/>
                      <a:pt x="8453" y="13036"/>
                      <a:pt x="9458" y="12806"/>
                    </a:cubicBezTo>
                    <a:cubicBezTo>
                      <a:pt x="9918" y="12660"/>
                      <a:pt x="10337" y="12597"/>
                      <a:pt x="10629" y="12513"/>
                    </a:cubicBezTo>
                    <a:cubicBezTo>
                      <a:pt x="10922" y="12429"/>
                      <a:pt x="11069" y="12388"/>
                      <a:pt x="11069" y="12388"/>
                    </a:cubicBezTo>
                    <a:lnTo>
                      <a:pt x="78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2"/>
              <p:cNvSpPr/>
              <p:nvPr/>
            </p:nvSpPr>
            <p:spPr>
              <a:xfrm rot="7175099" flipH="1">
                <a:off x="4576281" y="3590751"/>
                <a:ext cx="102547" cy="18349"/>
              </a:xfrm>
              <a:custGeom>
                <a:avLst/>
                <a:gdLst/>
                <a:ahLst/>
                <a:cxnLst/>
                <a:rect l="l" t="t" r="r" b="b"/>
                <a:pathLst>
                  <a:path w="4102" h="734" extrusionOk="0">
                    <a:moveTo>
                      <a:pt x="4039" y="1"/>
                    </a:moveTo>
                    <a:cubicBezTo>
                      <a:pt x="4039" y="1"/>
                      <a:pt x="3788" y="43"/>
                      <a:pt x="3411" y="64"/>
                    </a:cubicBezTo>
                    <a:cubicBezTo>
                      <a:pt x="3035" y="105"/>
                      <a:pt x="2533" y="147"/>
                      <a:pt x="2031" y="168"/>
                    </a:cubicBezTo>
                    <a:cubicBezTo>
                      <a:pt x="1528" y="210"/>
                      <a:pt x="1005" y="231"/>
                      <a:pt x="650" y="231"/>
                    </a:cubicBezTo>
                    <a:lnTo>
                      <a:pt x="22" y="231"/>
                    </a:lnTo>
                    <a:lnTo>
                      <a:pt x="1" y="733"/>
                    </a:lnTo>
                    <a:lnTo>
                      <a:pt x="650" y="733"/>
                    </a:lnTo>
                    <a:cubicBezTo>
                      <a:pt x="1047" y="733"/>
                      <a:pt x="1528" y="691"/>
                      <a:pt x="2051" y="670"/>
                    </a:cubicBezTo>
                    <a:cubicBezTo>
                      <a:pt x="2575" y="649"/>
                      <a:pt x="3077" y="628"/>
                      <a:pt x="3474" y="566"/>
                    </a:cubicBezTo>
                    <a:cubicBezTo>
                      <a:pt x="3830" y="524"/>
                      <a:pt x="4102" y="482"/>
                      <a:pt x="4102" y="482"/>
                    </a:cubicBezTo>
                    <a:lnTo>
                      <a:pt x="4039"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2"/>
              <p:cNvSpPr/>
              <p:nvPr/>
            </p:nvSpPr>
            <p:spPr>
              <a:xfrm rot="7175099" flipH="1">
                <a:off x="4671574" y="3172317"/>
                <a:ext cx="332191" cy="381339"/>
              </a:xfrm>
              <a:custGeom>
                <a:avLst/>
                <a:gdLst/>
                <a:ahLst/>
                <a:cxnLst/>
                <a:rect l="l" t="t" r="r" b="b"/>
                <a:pathLst>
                  <a:path w="13288" h="15254" extrusionOk="0">
                    <a:moveTo>
                      <a:pt x="6905" y="0"/>
                    </a:moveTo>
                    <a:cubicBezTo>
                      <a:pt x="6905" y="0"/>
                      <a:pt x="6487" y="209"/>
                      <a:pt x="5880" y="544"/>
                    </a:cubicBezTo>
                    <a:cubicBezTo>
                      <a:pt x="5608" y="733"/>
                      <a:pt x="5211" y="879"/>
                      <a:pt x="4813" y="1067"/>
                    </a:cubicBezTo>
                    <a:cubicBezTo>
                      <a:pt x="4416" y="1277"/>
                      <a:pt x="3997" y="1444"/>
                      <a:pt x="3558" y="1611"/>
                    </a:cubicBezTo>
                    <a:cubicBezTo>
                      <a:pt x="2700" y="1988"/>
                      <a:pt x="1800" y="2260"/>
                      <a:pt x="1131" y="2490"/>
                    </a:cubicBezTo>
                    <a:cubicBezTo>
                      <a:pt x="817" y="2574"/>
                      <a:pt x="524" y="2657"/>
                      <a:pt x="315" y="2720"/>
                    </a:cubicBezTo>
                    <a:lnTo>
                      <a:pt x="1" y="2783"/>
                    </a:lnTo>
                    <a:lnTo>
                      <a:pt x="3244" y="15254"/>
                    </a:lnTo>
                    <a:cubicBezTo>
                      <a:pt x="3244" y="15254"/>
                      <a:pt x="3411" y="15191"/>
                      <a:pt x="3683" y="15107"/>
                    </a:cubicBezTo>
                    <a:cubicBezTo>
                      <a:pt x="3976" y="15044"/>
                      <a:pt x="4395" y="14940"/>
                      <a:pt x="4876" y="14772"/>
                    </a:cubicBezTo>
                    <a:cubicBezTo>
                      <a:pt x="5838" y="14479"/>
                      <a:pt x="7115" y="14061"/>
                      <a:pt x="8370" y="13538"/>
                    </a:cubicBezTo>
                    <a:cubicBezTo>
                      <a:pt x="8998" y="13287"/>
                      <a:pt x="9626" y="13057"/>
                      <a:pt x="10211" y="12764"/>
                    </a:cubicBezTo>
                    <a:cubicBezTo>
                      <a:pt x="10776" y="12492"/>
                      <a:pt x="11320" y="12261"/>
                      <a:pt x="11781" y="12010"/>
                    </a:cubicBezTo>
                    <a:cubicBezTo>
                      <a:pt x="12680" y="11508"/>
                      <a:pt x="13287" y="11194"/>
                      <a:pt x="13287" y="11194"/>
                    </a:cubicBezTo>
                    <a:lnTo>
                      <a:pt x="69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2"/>
              <p:cNvSpPr/>
              <p:nvPr/>
            </p:nvSpPr>
            <p:spPr>
              <a:xfrm rot="7175099" flipH="1">
                <a:off x="4724990" y="3404489"/>
                <a:ext cx="100447" cy="42399"/>
              </a:xfrm>
              <a:custGeom>
                <a:avLst/>
                <a:gdLst/>
                <a:ahLst/>
                <a:cxnLst/>
                <a:rect l="l" t="t" r="r" b="b"/>
                <a:pathLst>
                  <a:path w="4018" h="1696" extrusionOk="0">
                    <a:moveTo>
                      <a:pt x="3829" y="1"/>
                    </a:moveTo>
                    <a:cubicBezTo>
                      <a:pt x="3829" y="1"/>
                      <a:pt x="3599" y="84"/>
                      <a:pt x="3243" y="210"/>
                    </a:cubicBezTo>
                    <a:cubicBezTo>
                      <a:pt x="2867" y="315"/>
                      <a:pt x="2427" y="524"/>
                      <a:pt x="1925" y="649"/>
                    </a:cubicBezTo>
                    <a:cubicBezTo>
                      <a:pt x="963" y="984"/>
                      <a:pt x="0" y="1235"/>
                      <a:pt x="0" y="1235"/>
                    </a:cubicBezTo>
                    <a:lnTo>
                      <a:pt x="126" y="1696"/>
                    </a:lnTo>
                    <a:cubicBezTo>
                      <a:pt x="126" y="1696"/>
                      <a:pt x="1130" y="1444"/>
                      <a:pt x="2092" y="1131"/>
                    </a:cubicBezTo>
                    <a:cubicBezTo>
                      <a:pt x="2595" y="984"/>
                      <a:pt x="3055" y="817"/>
                      <a:pt x="3431" y="670"/>
                    </a:cubicBezTo>
                    <a:cubicBezTo>
                      <a:pt x="3787" y="545"/>
                      <a:pt x="4017" y="461"/>
                      <a:pt x="4017" y="461"/>
                    </a:cubicBezTo>
                    <a:lnTo>
                      <a:pt x="3829"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2"/>
              <p:cNvSpPr/>
              <p:nvPr/>
            </p:nvSpPr>
            <p:spPr>
              <a:xfrm rot="7175099" flipH="1">
                <a:off x="4835108" y="3052652"/>
                <a:ext cx="375589" cy="392339"/>
              </a:xfrm>
              <a:custGeom>
                <a:avLst/>
                <a:gdLst/>
                <a:ahLst/>
                <a:cxnLst/>
                <a:rect l="l" t="t" r="r" b="b"/>
                <a:pathLst>
                  <a:path w="15024" h="15694" extrusionOk="0">
                    <a:moveTo>
                      <a:pt x="5838" y="1"/>
                    </a:moveTo>
                    <a:lnTo>
                      <a:pt x="5022" y="796"/>
                    </a:lnTo>
                    <a:cubicBezTo>
                      <a:pt x="4771" y="1047"/>
                      <a:pt x="4457" y="1298"/>
                      <a:pt x="4143" y="1591"/>
                    </a:cubicBezTo>
                    <a:cubicBezTo>
                      <a:pt x="3829" y="1905"/>
                      <a:pt x="3453" y="2156"/>
                      <a:pt x="3097" y="2449"/>
                    </a:cubicBezTo>
                    <a:cubicBezTo>
                      <a:pt x="2909" y="2574"/>
                      <a:pt x="2720" y="2742"/>
                      <a:pt x="2532" y="2867"/>
                    </a:cubicBezTo>
                    <a:cubicBezTo>
                      <a:pt x="2365" y="3014"/>
                      <a:pt x="2176" y="3097"/>
                      <a:pt x="1988" y="3244"/>
                    </a:cubicBezTo>
                    <a:cubicBezTo>
                      <a:pt x="1632" y="3474"/>
                      <a:pt x="1319" y="3725"/>
                      <a:pt x="1005" y="3892"/>
                    </a:cubicBezTo>
                    <a:cubicBezTo>
                      <a:pt x="398" y="4269"/>
                      <a:pt x="0" y="4499"/>
                      <a:pt x="0" y="4499"/>
                    </a:cubicBezTo>
                    <a:lnTo>
                      <a:pt x="6361" y="15693"/>
                    </a:lnTo>
                    <a:cubicBezTo>
                      <a:pt x="6361" y="15693"/>
                      <a:pt x="6926" y="15317"/>
                      <a:pt x="7826" y="14794"/>
                    </a:cubicBezTo>
                    <a:cubicBezTo>
                      <a:pt x="8265" y="14543"/>
                      <a:pt x="8767" y="14208"/>
                      <a:pt x="9290" y="13831"/>
                    </a:cubicBezTo>
                    <a:cubicBezTo>
                      <a:pt x="9542" y="13643"/>
                      <a:pt x="9814" y="13434"/>
                      <a:pt x="10106" y="13266"/>
                    </a:cubicBezTo>
                    <a:cubicBezTo>
                      <a:pt x="10358" y="13057"/>
                      <a:pt x="10651" y="12848"/>
                      <a:pt x="10902" y="12638"/>
                    </a:cubicBezTo>
                    <a:cubicBezTo>
                      <a:pt x="12011" y="11822"/>
                      <a:pt x="12994" y="10881"/>
                      <a:pt x="13789" y="10190"/>
                    </a:cubicBezTo>
                    <a:cubicBezTo>
                      <a:pt x="14521" y="9500"/>
                      <a:pt x="15024" y="8998"/>
                      <a:pt x="15024" y="8998"/>
                    </a:cubicBezTo>
                    <a:lnTo>
                      <a:pt x="58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2"/>
              <p:cNvSpPr/>
              <p:nvPr/>
            </p:nvSpPr>
            <p:spPr>
              <a:xfrm rot="7175099" flipH="1">
                <a:off x="4917035" y="3261144"/>
                <a:ext cx="91022" cy="65423"/>
              </a:xfrm>
              <a:custGeom>
                <a:avLst/>
                <a:gdLst/>
                <a:ahLst/>
                <a:cxnLst/>
                <a:rect l="l" t="t" r="r" b="b"/>
                <a:pathLst>
                  <a:path w="3641" h="2617" extrusionOk="0">
                    <a:moveTo>
                      <a:pt x="3369" y="1"/>
                    </a:moveTo>
                    <a:cubicBezTo>
                      <a:pt x="3369" y="1"/>
                      <a:pt x="3327" y="22"/>
                      <a:pt x="3243" y="105"/>
                    </a:cubicBezTo>
                    <a:cubicBezTo>
                      <a:pt x="3160" y="147"/>
                      <a:pt x="3034" y="273"/>
                      <a:pt x="2867" y="377"/>
                    </a:cubicBezTo>
                    <a:cubicBezTo>
                      <a:pt x="2553" y="587"/>
                      <a:pt x="2134" y="859"/>
                      <a:pt x="1716" y="1151"/>
                    </a:cubicBezTo>
                    <a:cubicBezTo>
                      <a:pt x="1297" y="1444"/>
                      <a:pt x="858" y="1675"/>
                      <a:pt x="544" y="1884"/>
                    </a:cubicBezTo>
                    <a:cubicBezTo>
                      <a:pt x="209" y="2072"/>
                      <a:pt x="0" y="2198"/>
                      <a:pt x="0" y="2198"/>
                    </a:cubicBezTo>
                    <a:lnTo>
                      <a:pt x="230" y="2616"/>
                    </a:lnTo>
                    <a:cubicBezTo>
                      <a:pt x="230" y="2616"/>
                      <a:pt x="439" y="2491"/>
                      <a:pt x="774" y="2281"/>
                    </a:cubicBezTo>
                    <a:cubicBezTo>
                      <a:pt x="1130" y="2072"/>
                      <a:pt x="1569" y="1842"/>
                      <a:pt x="1988" y="1549"/>
                    </a:cubicBezTo>
                    <a:cubicBezTo>
                      <a:pt x="2406" y="1256"/>
                      <a:pt x="2825" y="963"/>
                      <a:pt x="3139" y="754"/>
                    </a:cubicBezTo>
                    <a:cubicBezTo>
                      <a:pt x="3285" y="649"/>
                      <a:pt x="3432" y="587"/>
                      <a:pt x="3494" y="503"/>
                    </a:cubicBezTo>
                    <a:cubicBezTo>
                      <a:pt x="3578" y="419"/>
                      <a:pt x="3641" y="398"/>
                      <a:pt x="3641" y="398"/>
                    </a:cubicBezTo>
                    <a:lnTo>
                      <a:pt x="3369"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2"/>
              <p:cNvSpPr/>
              <p:nvPr/>
            </p:nvSpPr>
            <p:spPr>
              <a:xfrm rot="7175099" flipH="1">
                <a:off x="5035632" y="3008826"/>
                <a:ext cx="392839" cy="375064"/>
              </a:xfrm>
              <a:custGeom>
                <a:avLst/>
                <a:gdLst/>
                <a:ahLst/>
                <a:cxnLst/>
                <a:rect l="l" t="t" r="r" b="b"/>
                <a:pathLst>
                  <a:path w="15714" h="15003" extrusionOk="0">
                    <a:moveTo>
                      <a:pt x="4436" y="0"/>
                    </a:moveTo>
                    <a:cubicBezTo>
                      <a:pt x="4436" y="0"/>
                      <a:pt x="4185" y="377"/>
                      <a:pt x="3829" y="1005"/>
                    </a:cubicBezTo>
                    <a:cubicBezTo>
                      <a:pt x="3808" y="1088"/>
                      <a:pt x="3746" y="1172"/>
                      <a:pt x="3704" y="1256"/>
                    </a:cubicBezTo>
                    <a:lnTo>
                      <a:pt x="3536" y="1486"/>
                    </a:lnTo>
                    <a:cubicBezTo>
                      <a:pt x="3411" y="1632"/>
                      <a:pt x="3306" y="1821"/>
                      <a:pt x="3181" y="2009"/>
                    </a:cubicBezTo>
                    <a:cubicBezTo>
                      <a:pt x="3076" y="2197"/>
                      <a:pt x="2930" y="2407"/>
                      <a:pt x="2804" y="2574"/>
                    </a:cubicBezTo>
                    <a:cubicBezTo>
                      <a:pt x="2762" y="2679"/>
                      <a:pt x="2679" y="2762"/>
                      <a:pt x="2616" y="2867"/>
                    </a:cubicBezTo>
                    <a:lnTo>
                      <a:pt x="2407" y="3160"/>
                    </a:lnTo>
                    <a:cubicBezTo>
                      <a:pt x="2135" y="3557"/>
                      <a:pt x="1842" y="3913"/>
                      <a:pt x="1570" y="4248"/>
                    </a:cubicBezTo>
                    <a:cubicBezTo>
                      <a:pt x="1298" y="4604"/>
                      <a:pt x="1026" y="4876"/>
                      <a:pt x="795" y="5148"/>
                    </a:cubicBezTo>
                    <a:cubicBezTo>
                      <a:pt x="586" y="5399"/>
                      <a:pt x="398" y="5650"/>
                      <a:pt x="251" y="5775"/>
                    </a:cubicBezTo>
                    <a:lnTo>
                      <a:pt x="0" y="6006"/>
                    </a:lnTo>
                    <a:lnTo>
                      <a:pt x="9207" y="15003"/>
                    </a:lnTo>
                    <a:lnTo>
                      <a:pt x="9562" y="14668"/>
                    </a:lnTo>
                    <a:cubicBezTo>
                      <a:pt x="9793" y="14459"/>
                      <a:pt x="10065" y="14145"/>
                      <a:pt x="10399" y="13747"/>
                    </a:cubicBezTo>
                    <a:cubicBezTo>
                      <a:pt x="10734" y="13350"/>
                      <a:pt x="11132" y="12910"/>
                      <a:pt x="11550" y="12408"/>
                    </a:cubicBezTo>
                    <a:cubicBezTo>
                      <a:pt x="11927" y="11885"/>
                      <a:pt x="12345" y="11362"/>
                      <a:pt x="12764" y="10818"/>
                    </a:cubicBezTo>
                    <a:lnTo>
                      <a:pt x="13098" y="10420"/>
                    </a:lnTo>
                    <a:cubicBezTo>
                      <a:pt x="13203" y="10295"/>
                      <a:pt x="13266" y="10148"/>
                      <a:pt x="13370" y="10002"/>
                    </a:cubicBezTo>
                    <a:cubicBezTo>
                      <a:pt x="13559" y="9730"/>
                      <a:pt x="13747" y="9458"/>
                      <a:pt x="13935" y="9207"/>
                    </a:cubicBezTo>
                    <a:cubicBezTo>
                      <a:pt x="14082" y="8935"/>
                      <a:pt x="14270" y="8684"/>
                      <a:pt x="14417" y="8433"/>
                    </a:cubicBezTo>
                    <a:cubicBezTo>
                      <a:pt x="14500" y="8307"/>
                      <a:pt x="14584" y="8182"/>
                      <a:pt x="14668" y="8077"/>
                    </a:cubicBezTo>
                    <a:cubicBezTo>
                      <a:pt x="14731" y="7951"/>
                      <a:pt x="14814" y="7847"/>
                      <a:pt x="14856" y="7742"/>
                    </a:cubicBezTo>
                    <a:cubicBezTo>
                      <a:pt x="15358" y="6842"/>
                      <a:pt x="15714" y="6278"/>
                      <a:pt x="15714" y="6278"/>
                    </a:cubicBezTo>
                    <a:lnTo>
                      <a:pt x="4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2"/>
              <p:cNvSpPr/>
              <p:nvPr/>
            </p:nvSpPr>
            <p:spPr>
              <a:xfrm rot="7175099" flipH="1">
                <a:off x="5139726" y="3177218"/>
                <a:ext cx="75848" cy="84748"/>
              </a:xfrm>
              <a:custGeom>
                <a:avLst/>
                <a:gdLst/>
                <a:ahLst/>
                <a:cxnLst/>
                <a:rect l="l" t="t" r="r" b="b"/>
                <a:pathLst>
                  <a:path w="3034" h="3390" extrusionOk="0">
                    <a:moveTo>
                      <a:pt x="2636" y="0"/>
                    </a:moveTo>
                    <a:cubicBezTo>
                      <a:pt x="2636" y="0"/>
                      <a:pt x="2490" y="209"/>
                      <a:pt x="2260" y="481"/>
                    </a:cubicBezTo>
                    <a:cubicBezTo>
                      <a:pt x="2155" y="649"/>
                      <a:pt x="2009" y="837"/>
                      <a:pt x="1862" y="1004"/>
                    </a:cubicBezTo>
                    <a:cubicBezTo>
                      <a:pt x="1695" y="1193"/>
                      <a:pt x="1527" y="1381"/>
                      <a:pt x="1360" y="1569"/>
                    </a:cubicBezTo>
                    <a:cubicBezTo>
                      <a:pt x="1025" y="1946"/>
                      <a:pt x="711" y="2323"/>
                      <a:pt x="439" y="2615"/>
                    </a:cubicBezTo>
                    <a:lnTo>
                      <a:pt x="0" y="3055"/>
                    </a:lnTo>
                    <a:lnTo>
                      <a:pt x="377" y="3390"/>
                    </a:lnTo>
                    <a:lnTo>
                      <a:pt x="816" y="2950"/>
                    </a:lnTo>
                    <a:cubicBezTo>
                      <a:pt x="1067" y="2657"/>
                      <a:pt x="1423" y="2302"/>
                      <a:pt x="1758" y="1904"/>
                    </a:cubicBezTo>
                    <a:cubicBezTo>
                      <a:pt x="1904" y="1695"/>
                      <a:pt x="2092" y="1507"/>
                      <a:pt x="2260" y="1318"/>
                    </a:cubicBezTo>
                    <a:cubicBezTo>
                      <a:pt x="2385" y="1151"/>
                      <a:pt x="2532" y="963"/>
                      <a:pt x="2636" y="795"/>
                    </a:cubicBezTo>
                    <a:cubicBezTo>
                      <a:pt x="2887" y="523"/>
                      <a:pt x="3034" y="314"/>
                      <a:pt x="3034" y="314"/>
                    </a:cubicBezTo>
                    <a:lnTo>
                      <a:pt x="2636"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2"/>
              <p:cNvSpPr/>
              <p:nvPr/>
            </p:nvSpPr>
            <p:spPr>
              <a:xfrm rot="7175099" flipH="1">
                <a:off x="5263815" y="3032824"/>
                <a:ext cx="383439" cy="336366"/>
              </a:xfrm>
              <a:custGeom>
                <a:avLst/>
                <a:gdLst/>
                <a:ahLst/>
                <a:cxnLst/>
                <a:rect l="l" t="t" r="r" b="b"/>
                <a:pathLst>
                  <a:path w="15338" h="13455" extrusionOk="0">
                    <a:moveTo>
                      <a:pt x="3035" y="1"/>
                    </a:moveTo>
                    <a:cubicBezTo>
                      <a:pt x="3035" y="1"/>
                      <a:pt x="2993" y="126"/>
                      <a:pt x="2930" y="336"/>
                    </a:cubicBezTo>
                    <a:cubicBezTo>
                      <a:pt x="2888" y="524"/>
                      <a:pt x="2784" y="838"/>
                      <a:pt x="2658" y="1173"/>
                    </a:cubicBezTo>
                    <a:cubicBezTo>
                      <a:pt x="2512" y="1528"/>
                      <a:pt x="2386" y="1926"/>
                      <a:pt x="2240" y="2365"/>
                    </a:cubicBezTo>
                    <a:cubicBezTo>
                      <a:pt x="2156" y="2574"/>
                      <a:pt x="2072" y="2825"/>
                      <a:pt x="1968" y="3035"/>
                    </a:cubicBezTo>
                    <a:cubicBezTo>
                      <a:pt x="1863" y="3265"/>
                      <a:pt x="1779" y="3474"/>
                      <a:pt x="1675" y="3704"/>
                    </a:cubicBezTo>
                    <a:cubicBezTo>
                      <a:pt x="1570" y="3934"/>
                      <a:pt x="1507" y="4186"/>
                      <a:pt x="1403" y="4395"/>
                    </a:cubicBezTo>
                    <a:cubicBezTo>
                      <a:pt x="1319" y="4604"/>
                      <a:pt x="1215" y="4813"/>
                      <a:pt x="1110" y="5022"/>
                    </a:cubicBezTo>
                    <a:cubicBezTo>
                      <a:pt x="901" y="5399"/>
                      <a:pt x="712" y="5797"/>
                      <a:pt x="566" y="6111"/>
                    </a:cubicBezTo>
                    <a:cubicBezTo>
                      <a:pt x="399" y="6445"/>
                      <a:pt x="273" y="6717"/>
                      <a:pt x="168" y="6906"/>
                    </a:cubicBezTo>
                    <a:cubicBezTo>
                      <a:pt x="64" y="7073"/>
                      <a:pt x="1" y="7178"/>
                      <a:pt x="1" y="7178"/>
                    </a:cubicBezTo>
                    <a:lnTo>
                      <a:pt x="11237" y="13455"/>
                    </a:lnTo>
                    <a:lnTo>
                      <a:pt x="11467" y="13078"/>
                    </a:lnTo>
                    <a:cubicBezTo>
                      <a:pt x="11614" y="12806"/>
                      <a:pt x="11781" y="12450"/>
                      <a:pt x="12011" y="11990"/>
                    </a:cubicBezTo>
                    <a:cubicBezTo>
                      <a:pt x="12241" y="11551"/>
                      <a:pt x="12492" y="11028"/>
                      <a:pt x="12764" y="10484"/>
                    </a:cubicBezTo>
                    <a:cubicBezTo>
                      <a:pt x="12911" y="10212"/>
                      <a:pt x="13036" y="9898"/>
                      <a:pt x="13162" y="9626"/>
                    </a:cubicBezTo>
                    <a:cubicBezTo>
                      <a:pt x="13287" y="9312"/>
                      <a:pt x="13434" y="9019"/>
                      <a:pt x="13559" y="8705"/>
                    </a:cubicBezTo>
                    <a:cubicBezTo>
                      <a:pt x="13664" y="8391"/>
                      <a:pt x="13790" y="8077"/>
                      <a:pt x="13915" y="7784"/>
                    </a:cubicBezTo>
                    <a:cubicBezTo>
                      <a:pt x="14062" y="7471"/>
                      <a:pt x="14166" y="7178"/>
                      <a:pt x="14271" y="6906"/>
                    </a:cubicBezTo>
                    <a:cubicBezTo>
                      <a:pt x="14480" y="6320"/>
                      <a:pt x="14647" y="5797"/>
                      <a:pt x="14815" y="5336"/>
                    </a:cubicBezTo>
                    <a:cubicBezTo>
                      <a:pt x="14961" y="4855"/>
                      <a:pt x="15108" y="4458"/>
                      <a:pt x="15212" y="4206"/>
                    </a:cubicBezTo>
                    <a:cubicBezTo>
                      <a:pt x="15275" y="3934"/>
                      <a:pt x="15338" y="3788"/>
                      <a:pt x="15338" y="3788"/>
                    </a:cubicBezTo>
                    <a:lnTo>
                      <a:pt x="3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2"/>
              <p:cNvSpPr/>
              <p:nvPr/>
            </p:nvSpPr>
            <p:spPr>
              <a:xfrm rot="7175099" flipH="1">
                <a:off x="5378302" y="3156716"/>
                <a:ext cx="55473" cy="95747"/>
              </a:xfrm>
              <a:custGeom>
                <a:avLst/>
                <a:gdLst/>
                <a:ahLst/>
                <a:cxnLst/>
                <a:rect l="l" t="t" r="r" b="b"/>
                <a:pathLst>
                  <a:path w="2219" h="3830" extrusionOk="0">
                    <a:moveTo>
                      <a:pt x="1779" y="1"/>
                    </a:moveTo>
                    <a:cubicBezTo>
                      <a:pt x="1779" y="1"/>
                      <a:pt x="1695" y="231"/>
                      <a:pt x="1549" y="566"/>
                    </a:cubicBezTo>
                    <a:cubicBezTo>
                      <a:pt x="1402" y="942"/>
                      <a:pt x="1151" y="1382"/>
                      <a:pt x="942" y="1821"/>
                    </a:cubicBezTo>
                    <a:cubicBezTo>
                      <a:pt x="712" y="2260"/>
                      <a:pt x="481" y="2721"/>
                      <a:pt x="314" y="3056"/>
                    </a:cubicBezTo>
                    <a:cubicBezTo>
                      <a:pt x="126" y="3390"/>
                      <a:pt x="0" y="3600"/>
                      <a:pt x="0" y="3600"/>
                    </a:cubicBezTo>
                    <a:lnTo>
                      <a:pt x="440" y="3830"/>
                    </a:lnTo>
                    <a:cubicBezTo>
                      <a:pt x="440" y="3830"/>
                      <a:pt x="586" y="3621"/>
                      <a:pt x="753" y="3286"/>
                    </a:cubicBezTo>
                    <a:cubicBezTo>
                      <a:pt x="942" y="2951"/>
                      <a:pt x="1151" y="2470"/>
                      <a:pt x="1381" y="2030"/>
                    </a:cubicBezTo>
                    <a:cubicBezTo>
                      <a:pt x="1590" y="1591"/>
                      <a:pt x="1821" y="1110"/>
                      <a:pt x="1988" y="775"/>
                    </a:cubicBezTo>
                    <a:cubicBezTo>
                      <a:pt x="2113" y="440"/>
                      <a:pt x="2218" y="210"/>
                      <a:pt x="2218" y="210"/>
                    </a:cubicBezTo>
                    <a:lnTo>
                      <a:pt x="1779"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2"/>
              <p:cNvSpPr/>
              <p:nvPr/>
            </p:nvSpPr>
            <p:spPr>
              <a:xfrm rot="7175099" flipH="1">
                <a:off x="5494970" y="3105593"/>
                <a:ext cx="362015" cy="293467"/>
              </a:xfrm>
              <a:custGeom>
                <a:avLst/>
                <a:gdLst/>
                <a:ahLst/>
                <a:cxnLst/>
                <a:rect l="l" t="t" r="r" b="b"/>
                <a:pathLst>
                  <a:path w="14481" h="11739" extrusionOk="0">
                    <a:moveTo>
                      <a:pt x="1738" y="1"/>
                    </a:moveTo>
                    <a:cubicBezTo>
                      <a:pt x="1738" y="1"/>
                      <a:pt x="1654" y="524"/>
                      <a:pt x="1528" y="1277"/>
                    </a:cubicBezTo>
                    <a:cubicBezTo>
                      <a:pt x="1382" y="2030"/>
                      <a:pt x="1235" y="3056"/>
                      <a:pt x="1005" y="4039"/>
                    </a:cubicBezTo>
                    <a:cubicBezTo>
                      <a:pt x="901" y="4541"/>
                      <a:pt x="796" y="5043"/>
                      <a:pt x="691" y="5504"/>
                    </a:cubicBezTo>
                    <a:cubicBezTo>
                      <a:pt x="587" y="5985"/>
                      <a:pt x="440" y="6403"/>
                      <a:pt x="336" y="6759"/>
                    </a:cubicBezTo>
                    <a:cubicBezTo>
                      <a:pt x="126" y="7491"/>
                      <a:pt x="1" y="7973"/>
                      <a:pt x="1" y="7973"/>
                    </a:cubicBezTo>
                    <a:lnTo>
                      <a:pt x="12304" y="11739"/>
                    </a:lnTo>
                    <a:cubicBezTo>
                      <a:pt x="12304" y="11739"/>
                      <a:pt x="12492" y="11132"/>
                      <a:pt x="12743" y="10191"/>
                    </a:cubicBezTo>
                    <a:cubicBezTo>
                      <a:pt x="12848" y="9730"/>
                      <a:pt x="13036" y="9165"/>
                      <a:pt x="13162" y="8600"/>
                    </a:cubicBezTo>
                    <a:cubicBezTo>
                      <a:pt x="13287" y="8015"/>
                      <a:pt x="13455" y="7387"/>
                      <a:pt x="13580" y="6759"/>
                    </a:cubicBezTo>
                    <a:cubicBezTo>
                      <a:pt x="13873" y="5504"/>
                      <a:pt x="14062" y="4290"/>
                      <a:pt x="14208" y="3349"/>
                    </a:cubicBezTo>
                    <a:lnTo>
                      <a:pt x="14480" y="1779"/>
                    </a:lnTo>
                    <a:lnTo>
                      <a:pt x="17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2"/>
              <p:cNvSpPr/>
              <p:nvPr/>
            </p:nvSpPr>
            <p:spPr>
              <a:xfrm rot="7175099" flipH="1">
                <a:off x="5613022" y="3190602"/>
                <a:ext cx="36624" cy="100972"/>
              </a:xfrm>
              <a:custGeom>
                <a:avLst/>
                <a:gdLst/>
                <a:ahLst/>
                <a:cxnLst/>
                <a:rect l="l" t="t" r="r" b="b"/>
                <a:pathLst>
                  <a:path w="1465" h="4039" extrusionOk="0">
                    <a:moveTo>
                      <a:pt x="1005" y="0"/>
                    </a:moveTo>
                    <a:cubicBezTo>
                      <a:pt x="1005" y="0"/>
                      <a:pt x="942" y="251"/>
                      <a:pt x="858" y="628"/>
                    </a:cubicBezTo>
                    <a:cubicBezTo>
                      <a:pt x="837" y="816"/>
                      <a:pt x="795" y="1026"/>
                      <a:pt x="733" y="1256"/>
                    </a:cubicBezTo>
                    <a:cubicBezTo>
                      <a:pt x="712" y="1465"/>
                      <a:pt x="607" y="1716"/>
                      <a:pt x="544" y="1946"/>
                    </a:cubicBezTo>
                    <a:cubicBezTo>
                      <a:pt x="272" y="2930"/>
                      <a:pt x="0" y="3892"/>
                      <a:pt x="0" y="3892"/>
                    </a:cubicBezTo>
                    <a:lnTo>
                      <a:pt x="461" y="4039"/>
                    </a:lnTo>
                    <a:cubicBezTo>
                      <a:pt x="461" y="4039"/>
                      <a:pt x="733" y="3076"/>
                      <a:pt x="1025" y="2093"/>
                    </a:cubicBezTo>
                    <a:cubicBezTo>
                      <a:pt x="1067" y="1821"/>
                      <a:pt x="1151" y="1591"/>
                      <a:pt x="1214" y="1360"/>
                    </a:cubicBezTo>
                    <a:cubicBezTo>
                      <a:pt x="1256" y="1109"/>
                      <a:pt x="1277" y="900"/>
                      <a:pt x="1339" y="733"/>
                    </a:cubicBezTo>
                    <a:cubicBezTo>
                      <a:pt x="1402" y="356"/>
                      <a:pt x="1465" y="105"/>
                      <a:pt x="1465" y="105"/>
                    </a:cubicBezTo>
                    <a:lnTo>
                      <a:pt x="1005"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1" name="Google Shape;1421;p52"/>
            <p:cNvGrpSpPr/>
            <p:nvPr/>
          </p:nvGrpSpPr>
          <p:grpSpPr>
            <a:xfrm rot="1784782" flipH="1">
              <a:off x="4397904" y="2423706"/>
              <a:ext cx="2045198" cy="1154711"/>
              <a:chOff x="4459577" y="2935429"/>
              <a:chExt cx="1425008" cy="804555"/>
            </a:xfrm>
          </p:grpSpPr>
          <p:sp>
            <p:nvSpPr>
              <p:cNvPr id="1422" name="Google Shape;1422;p52"/>
              <p:cNvSpPr/>
              <p:nvPr/>
            </p:nvSpPr>
            <p:spPr>
              <a:xfrm rot="7175099" flipH="1">
                <a:off x="4539295" y="3362416"/>
                <a:ext cx="276717" cy="344440"/>
              </a:xfrm>
              <a:custGeom>
                <a:avLst/>
                <a:gdLst/>
                <a:ahLst/>
                <a:cxnLst/>
                <a:rect l="l" t="t" r="r" b="b"/>
                <a:pathLst>
                  <a:path w="11069" h="13778" extrusionOk="0">
                    <a:moveTo>
                      <a:pt x="712" y="921"/>
                    </a:moveTo>
                    <a:cubicBezTo>
                      <a:pt x="667" y="921"/>
                      <a:pt x="669" y="923"/>
                      <a:pt x="711" y="925"/>
                    </a:cubicBezTo>
                    <a:lnTo>
                      <a:pt x="711" y="925"/>
                    </a:lnTo>
                    <a:lnTo>
                      <a:pt x="712" y="921"/>
                    </a:lnTo>
                    <a:close/>
                    <a:moveTo>
                      <a:pt x="7805" y="1"/>
                    </a:moveTo>
                    <a:lnTo>
                      <a:pt x="7491" y="84"/>
                    </a:lnTo>
                    <a:cubicBezTo>
                      <a:pt x="7282" y="147"/>
                      <a:pt x="6989" y="189"/>
                      <a:pt x="6654" y="273"/>
                    </a:cubicBezTo>
                    <a:cubicBezTo>
                      <a:pt x="5943" y="419"/>
                      <a:pt x="5022" y="587"/>
                      <a:pt x="4080" y="712"/>
                    </a:cubicBezTo>
                    <a:cubicBezTo>
                      <a:pt x="3181" y="838"/>
                      <a:pt x="2239" y="900"/>
                      <a:pt x="1570" y="921"/>
                    </a:cubicBezTo>
                    <a:cubicBezTo>
                      <a:pt x="1353" y="928"/>
                      <a:pt x="1170" y="931"/>
                      <a:pt x="1026" y="931"/>
                    </a:cubicBezTo>
                    <a:cubicBezTo>
                      <a:pt x="870" y="931"/>
                      <a:pt x="762" y="928"/>
                      <a:pt x="711" y="925"/>
                    </a:cubicBezTo>
                    <a:lnTo>
                      <a:pt x="711" y="925"/>
                    </a:lnTo>
                    <a:lnTo>
                      <a:pt x="0" y="13768"/>
                    </a:lnTo>
                    <a:cubicBezTo>
                      <a:pt x="126" y="13768"/>
                      <a:pt x="502" y="13778"/>
                      <a:pt x="1062" y="13778"/>
                    </a:cubicBezTo>
                    <a:cubicBezTo>
                      <a:pt x="1342" y="13778"/>
                      <a:pt x="1667" y="13775"/>
                      <a:pt x="2030" y="13768"/>
                    </a:cubicBezTo>
                    <a:cubicBezTo>
                      <a:pt x="3097" y="13748"/>
                      <a:pt x="4457" y="13643"/>
                      <a:pt x="5796" y="13455"/>
                    </a:cubicBezTo>
                    <a:cubicBezTo>
                      <a:pt x="7156" y="13266"/>
                      <a:pt x="8453" y="13036"/>
                      <a:pt x="9458" y="12806"/>
                    </a:cubicBezTo>
                    <a:cubicBezTo>
                      <a:pt x="9918" y="12660"/>
                      <a:pt x="10337" y="12597"/>
                      <a:pt x="10629" y="12513"/>
                    </a:cubicBezTo>
                    <a:cubicBezTo>
                      <a:pt x="10922" y="12429"/>
                      <a:pt x="11069" y="12388"/>
                      <a:pt x="11069" y="12388"/>
                    </a:cubicBezTo>
                    <a:lnTo>
                      <a:pt x="78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2"/>
              <p:cNvSpPr/>
              <p:nvPr/>
            </p:nvSpPr>
            <p:spPr>
              <a:xfrm rot="7175099" flipH="1">
                <a:off x="4576281" y="3590751"/>
                <a:ext cx="102547" cy="18349"/>
              </a:xfrm>
              <a:custGeom>
                <a:avLst/>
                <a:gdLst/>
                <a:ahLst/>
                <a:cxnLst/>
                <a:rect l="l" t="t" r="r" b="b"/>
                <a:pathLst>
                  <a:path w="4102" h="734" extrusionOk="0">
                    <a:moveTo>
                      <a:pt x="4039" y="1"/>
                    </a:moveTo>
                    <a:cubicBezTo>
                      <a:pt x="4039" y="1"/>
                      <a:pt x="3788" y="43"/>
                      <a:pt x="3411" y="64"/>
                    </a:cubicBezTo>
                    <a:cubicBezTo>
                      <a:pt x="3035" y="105"/>
                      <a:pt x="2533" y="147"/>
                      <a:pt x="2031" y="168"/>
                    </a:cubicBezTo>
                    <a:cubicBezTo>
                      <a:pt x="1528" y="210"/>
                      <a:pt x="1005" y="231"/>
                      <a:pt x="650" y="231"/>
                    </a:cubicBezTo>
                    <a:lnTo>
                      <a:pt x="22" y="231"/>
                    </a:lnTo>
                    <a:lnTo>
                      <a:pt x="1" y="733"/>
                    </a:lnTo>
                    <a:lnTo>
                      <a:pt x="650" y="733"/>
                    </a:lnTo>
                    <a:cubicBezTo>
                      <a:pt x="1047" y="733"/>
                      <a:pt x="1528" y="691"/>
                      <a:pt x="2051" y="670"/>
                    </a:cubicBezTo>
                    <a:cubicBezTo>
                      <a:pt x="2575" y="649"/>
                      <a:pt x="3077" y="628"/>
                      <a:pt x="3474" y="566"/>
                    </a:cubicBezTo>
                    <a:cubicBezTo>
                      <a:pt x="3830" y="524"/>
                      <a:pt x="4102" y="482"/>
                      <a:pt x="4102" y="482"/>
                    </a:cubicBezTo>
                    <a:lnTo>
                      <a:pt x="4039"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2"/>
              <p:cNvSpPr/>
              <p:nvPr/>
            </p:nvSpPr>
            <p:spPr>
              <a:xfrm rot="7175099" flipH="1">
                <a:off x="4663577" y="3177232"/>
                <a:ext cx="332191" cy="381339"/>
              </a:xfrm>
              <a:custGeom>
                <a:avLst/>
                <a:gdLst/>
                <a:ahLst/>
                <a:cxnLst/>
                <a:rect l="l" t="t" r="r" b="b"/>
                <a:pathLst>
                  <a:path w="13288" h="15254" extrusionOk="0">
                    <a:moveTo>
                      <a:pt x="6905" y="0"/>
                    </a:moveTo>
                    <a:cubicBezTo>
                      <a:pt x="6905" y="0"/>
                      <a:pt x="6487" y="209"/>
                      <a:pt x="5880" y="544"/>
                    </a:cubicBezTo>
                    <a:cubicBezTo>
                      <a:pt x="5608" y="733"/>
                      <a:pt x="5211" y="879"/>
                      <a:pt x="4813" y="1067"/>
                    </a:cubicBezTo>
                    <a:cubicBezTo>
                      <a:pt x="4416" y="1277"/>
                      <a:pt x="3997" y="1444"/>
                      <a:pt x="3558" y="1611"/>
                    </a:cubicBezTo>
                    <a:cubicBezTo>
                      <a:pt x="2700" y="1988"/>
                      <a:pt x="1800" y="2260"/>
                      <a:pt x="1131" y="2490"/>
                    </a:cubicBezTo>
                    <a:cubicBezTo>
                      <a:pt x="817" y="2574"/>
                      <a:pt x="524" y="2657"/>
                      <a:pt x="315" y="2720"/>
                    </a:cubicBezTo>
                    <a:lnTo>
                      <a:pt x="1" y="2783"/>
                    </a:lnTo>
                    <a:lnTo>
                      <a:pt x="3244" y="15254"/>
                    </a:lnTo>
                    <a:cubicBezTo>
                      <a:pt x="3244" y="15254"/>
                      <a:pt x="3411" y="15191"/>
                      <a:pt x="3683" y="15107"/>
                    </a:cubicBezTo>
                    <a:cubicBezTo>
                      <a:pt x="3976" y="15044"/>
                      <a:pt x="4395" y="14940"/>
                      <a:pt x="4876" y="14772"/>
                    </a:cubicBezTo>
                    <a:cubicBezTo>
                      <a:pt x="5838" y="14479"/>
                      <a:pt x="7115" y="14061"/>
                      <a:pt x="8370" y="13538"/>
                    </a:cubicBezTo>
                    <a:cubicBezTo>
                      <a:pt x="8998" y="13287"/>
                      <a:pt x="9626" y="13057"/>
                      <a:pt x="10211" y="12764"/>
                    </a:cubicBezTo>
                    <a:cubicBezTo>
                      <a:pt x="10776" y="12492"/>
                      <a:pt x="11320" y="12261"/>
                      <a:pt x="11781" y="12010"/>
                    </a:cubicBezTo>
                    <a:cubicBezTo>
                      <a:pt x="12680" y="11508"/>
                      <a:pt x="13287" y="11194"/>
                      <a:pt x="13287" y="11194"/>
                    </a:cubicBezTo>
                    <a:lnTo>
                      <a:pt x="69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2"/>
              <p:cNvSpPr/>
              <p:nvPr/>
            </p:nvSpPr>
            <p:spPr>
              <a:xfrm rot="7175099" flipH="1">
                <a:off x="4724990" y="3404489"/>
                <a:ext cx="100447" cy="42399"/>
              </a:xfrm>
              <a:custGeom>
                <a:avLst/>
                <a:gdLst/>
                <a:ahLst/>
                <a:cxnLst/>
                <a:rect l="l" t="t" r="r" b="b"/>
                <a:pathLst>
                  <a:path w="4018" h="1696" extrusionOk="0">
                    <a:moveTo>
                      <a:pt x="3829" y="1"/>
                    </a:moveTo>
                    <a:cubicBezTo>
                      <a:pt x="3829" y="1"/>
                      <a:pt x="3599" y="84"/>
                      <a:pt x="3243" y="210"/>
                    </a:cubicBezTo>
                    <a:cubicBezTo>
                      <a:pt x="2867" y="315"/>
                      <a:pt x="2427" y="524"/>
                      <a:pt x="1925" y="649"/>
                    </a:cubicBezTo>
                    <a:cubicBezTo>
                      <a:pt x="963" y="984"/>
                      <a:pt x="0" y="1235"/>
                      <a:pt x="0" y="1235"/>
                    </a:cubicBezTo>
                    <a:lnTo>
                      <a:pt x="126" y="1696"/>
                    </a:lnTo>
                    <a:cubicBezTo>
                      <a:pt x="126" y="1696"/>
                      <a:pt x="1130" y="1444"/>
                      <a:pt x="2092" y="1131"/>
                    </a:cubicBezTo>
                    <a:cubicBezTo>
                      <a:pt x="2595" y="984"/>
                      <a:pt x="3055" y="817"/>
                      <a:pt x="3431" y="670"/>
                    </a:cubicBezTo>
                    <a:cubicBezTo>
                      <a:pt x="3787" y="545"/>
                      <a:pt x="4017" y="461"/>
                      <a:pt x="4017" y="461"/>
                    </a:cubicBezTo>
                    <a:lnTo>
                      <a:pt x="3829"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2"/>
              <p:cNvSpPr/>
              <p:nvPr/>
            </p:nvSpPr>
            <p:spPr>
              <a:xfrm rot="7175099" flipH="1">
                <a:off x="4826582" y="3056344"/>
                <a:ext cx="375589" cy="392339"/>
              </a:xfrm>
              <a:custGeom>
                <a:avLst/>
                <a:gdLst/>
                <a:ahLst/>
                <a:cxnLst/>
                <a:rect l="l" t="t" r="r" b="b"/>
                <a:pathLst>
                  <a:path w="15024" h="15694" extrusionOk="0">
                    <a:moveTo>
                      <a:pt x="5838" y="1"/>
                    </a:moveTo>
                    <a:lnTo>
                      <a:pt x="5022" y="796"/>
                    </a:lnTo>
                    <a:cubicBezTo>
                      <a:pt x="4771" y="1047"/>
                      <a:pt x="4457" y="1298"/>
                      <a:pt x="4143" y="1591"/>
                    </a:cubicBezTo>
                    <a:cubicBezTo>
                      <a:pt x="3829" y="1905"/>
                      <a:pt x="3453" y="2156"/>
                      <a:pt x="3097" y="2449"/>
                    </a:cubicBezTo>
                    <a:cubicBezTo>
                      <a:pt x="2909" y="2574"/>
                      <a:pt x="2720" y="2742"/>
                      <a:pt x="2532" y="2867"/>
                    </a:cubicBezTo>
                    <a:cubicBezTo>
                      <a:pt x="2365" y="3014"/>
                      <a:pt x="2176" y="3097"/>
                      <a:pt x="1988" y="3244"/>
                    </a:cubicBezTo>
                    <a:cubicBezTo>
                      <a:pt x="1632" y="3474"/>
                      <a:pt x="1319" y="3725"/>
                      <a:pt x="1005" y="3892"/>
                    </a:cubicBezTo>
                    <a:cubicBezTo>
                      <a:pt x="398" y="4269"/>
                      <a:pt x="0" y="4499"/>
                      <a:pt x="0" y="4499"/>
                    </a:cubicBezTo>
                    <a:lnTo>
                      <a:pt x="6361" y="15693"/>
                    </a:lnTo>
                    <a:cubicBezTo>
                      <a:pt x="6361" y="15693"/>
                      <a:pt x="6926" y="15317"/>
                      <a:pt x="7826" y="14794"/>
                    </a:cubicBezTo>
                    <a:cubicBezTo>
                      <a:pt x="8265" y="14543"/>
                      <a:pt x="8767" y="14208"/>
                      <a:pt x="9290" y="13831"/>
                    </a:cubicBezTo>
                    <a:cubicBezTo>
                      <a:pt x="9542" y="13643"/>
                      <a:pt x="9814" y="13434"/>
                      <a:pt x="10106" y="13266"/>
                    </a:cubicBezTo>
                    <a:cubicBezTo>
                      <a:pt x="10358" y="13057"/>
                      <a:pt x="10651" y="12848"/>
                      <a:pt x="10902" y="12638"/>
                    </a:cubicBezTo>
                    <a:cubicBezTo>
                      <a:pt x="12011" y="11822"/>
                      <a:pt x="12994" y="10881"/>
                      <a:pt x="13789" y="10190"/>
                    </a:cubicBezTo>
                    <a:cubicBezTo>
                      <a:pt x="14521" y="9500"/>
                      <a:pt x="15024" y="8998"/>
                      <a:pt x="15024" y="8998"/>
                    </a:cubicBezTo>
                    <a:lnTo>
                      <a:pt x="58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2"/>
              <p:cNvSpPr/>
              <p:nvPr/>
            </p:nvSpPr>
            <p:spPr>
              <a:xfrm rot="7175099" flipH="1">
                <a:off x="4917035" y="3261144"/>
                <a:ext cx="91022" cy="65423"/>
              </a:xfrm>
              <a:custGeom>
                <a:avLst/>
                <a:gdLst/>
                <a:ahLst/>
                <a:cxnLst/>
                <a:rect l="l" t="t" r="r" b="b"/>
                <a:pathLst>
                  <a:path w="3641" h="2617" extrusionOk="0">
                    <a:moveTo>
                      <a:pt x="3369" y="1"/>
                    </a:moveTo>
                    <a:cubicBezTo>
                      <a:pt x="3369" y="1"/>
                      <a:pt x="3327" y="22"/>
                      <a:pt x="3243" y="105"/>
                    </a:cubicBezTo>
                    <a:cubicBezTo>
                      <a:pt x="3160" y="147"/>
                      <a:pt x="3034" y="273"/>
                      <a:pt x="2867" y="377"/>
                    </a:cubicBezTo>
                    <a:cubicBezTo>
                      <a:pt x="2553" y="587"/>
                      <a:pt x="2134" y="859"/>
                      <a:pt x="1716" y="1151"/>
                    </a:cubicBezTo>
                    <a:cubicBezTo>
                      <a:pt x="1297" y="1444"/>
                      <a:pt x="858" y="1675"/>
                      <a:pt x="544" y="1884"/>
                    </a:cubicBezTo>
                    <a:cubicBezTo>
                      <a:pt x="209" y="2072"/>
                      <a:pt x="0" y="2198"/>
                      <a:pt x="0" y="2198"/>
                    </a:cubicBezTo>
                    <a:lnTo>
                      <a:pt x="230" y="2616"/>
                    </a:lnTo>
                    <a:cubicBezTo>
                      <a:pt x="230" y="2616"/>
                      <a:pt x="439" y="2491"/>
                      <a:pt x="774" y="2281"/>
                    </a:cubicBezTo>
                    <a:cubicBezTo>
                      <a:pt x="1130" y="2072"/>
                      <a:pt x="1569" y="1842"/>
                      <a:pt x="1988" y="1549"/>
                    </a:cubicBezTo>
                    <a:cubicBezTo>
                      <a:pt x="2406" y="1256"/>
                      <a:pt x="2825" y="963"/>
                      <a:pt x="3139" y="754"/>
                    </a:cubicBezTo>
                    <a:cubicBezTo>
                      <a:pt x="3285" y="649"/>
                      <a:pt x="3432" y="587"/>
                      <a:pt x="3494" y="503"/>
                    </a:cubicBezTo>
                    <a:cubicBezTo>
                      <a:pt x="3578" y="419"/>
                      <a:pt x="3641" y="398"/>
                      <a:pt x="3641" y="398"/>
                    </a:cubicBezTo>
                    <a:lnTo>
                      <a:pt x="3369"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2"/>
              <p:cNvSpPr/>
              <p:nvPr/>
            </p:nvSpPr>
            <p:spPr>
              <a:xfrm rot="7175099" flipH="1">
                <a:off x="5026577" y="3011295"/>
                <a:ext cx="392839" cy="375064"/>
              </a:xfrm>
              <a:custGeom>
                <a:avLst/>
                <a:gdLst/>
                <a:ahLst/>
                <a:cxnLst/>
                <a:rect l="l" t="t" r="r" b="b"/>
                <a:pathLst>
                  <a:path w="15714" h="15003" extrusionOk="0">
                    <a:moveTo>
                      <a:pt x="4436" y="0"/>
                    </a:moveTo>
                    <a:cubicBezTo>
                      <a:pt x="4436" y="0"/>
                      <a:pt x="4185" y="377"/>
                      <a:pt x="3829" y="1005"/>
                    </a:cubicBezTo>
                    <a:cubicBezTo>
                      <a:pt x="3808" y="1088"/>
                      <a:pt x="3746" y="1172"/>
                      <a:pt x="3704" y="1256"/>
                    </a:cubicBezTo>
                    <a:lnTo>
                      <a:pt x="3536" y="1486"/>
                    </a:lnTo>
                    <a:cubicBezTo>
                      <a:pt x="3411" y="1632"/>
                      <a:pt x="3306" y="1821"/>
                      <a:pt x="3181" y="2009"/>
                    </a:cubicBezTo>
                    <a:cubicBezTo>
                      <a:pt x="3076" y="2197"/>
                      <a:pt x="2930" y="2407"/>
                      <a:pt x="2804" y="2574"/>
                    </a:cubicBezTo>
                    <a:cubicBezTo>
                      <a:pt x="2762" y="2679"/>
                      <a:pt x="2679" y="2762"/>
                      <a:pt x="2616" y="2867"/>
                    </a:cubicBezTo>
                    <a:lnTo>
                      <a:pt x="2407" y="3160"/>
                    </a:lnTo>
                    <a:cubicBezTo>
                      <a:pt x="2135" y="3557"/>
                      <a:pt x="1842" y="3913"/>
                      <a:pt x="1570" y="4248"/>
                    </a:cubicBezTo>
                    <a:cubicBezTo>
                      <a:pt x="1298" y="4604"/>
                      <a:pt x="1026" y="4876"/>
                      <a:pt x="795" y="5148"/>
                    </a:cubicBezTo>
                    <a:cubicBezTo>
                      <a:pt x="586" y="5399"/>
                      <a:pt x="398" y="5650"/>
                      <a:pt x="251" y="5775"/>
                    </a:cubicBezTo>
                    <a:lnTo>
                      <a:pt x="0" y="6006"/>
                    </a:lnTo>
                    <a:lnTo>
                      <a:pt x="9207" y="15003"/>
                    </a:lnTo>
                    <a:lnTo>
                      <a:pt x="9562" y="14668"/>
                    </a:lnTo>
                    <a:cubicBezTo>
                      <a:pt x="9793" y="14459"/>
                      <a:pt x="10065" y="14145"/>
                      <a:pt x="10399" y="13747"/>
                    </a:cubicBezTo>
                    <a:cubicBezTo>
                      <a:pt x="10734" y="13350"/>
                      <a:pt x="11132" y="12910"/>
                      <a:pt x="11550" y="12408"/>
                    </a:cubicBezTo>
                    <a:cubicBezTo>
                      <a:pt x="11927" y="11885"/>
                      <a:pt x="12345" y="11362"/>
                      <a:pt x="12764" y="10818"/>
                    </a:cubicBezTo>
                    <a:lnTo>
                      <a:pt x="13098" y="10420"/>
                    </a:lnTo>
                    <a:cubicBezTo>
                      <a:pt x="13203" y="10295"/>
                      <a:pt x="13266" y="10148"/>
                      <a:pt x="13370" y="10002"/>
                    </a:cubicBezTo>
                    <a:cubicBezTo>
                      <a:pt x="13559" y="9730"/>
                      <a:pt x="13747" y="9458"/>
                      <a:pt x="13935" y="9207"/>
                    </a:cubicBezTo>
                    <a:cubicBezTo>
                      <a:pt x="14082" y="8935"/>
                      <a:pt x="14270" y="8684"/>
                      <a:pt x="14417" y="8433"/>
                    </a:cubicBezTo>
                    <a:cubicBezTo>
                      <a:pt x="14500" y="8307"/>
                      <a:pt x="14584" y="8182"/>
                      <a:pt x="14668" y="8077"/>
                    </a:cubicBezTo>
                    <a:cubicBezTo>
                      <a:pt x="14731" y="7951"/>
                      <a:pt x="14814" y="7847"/>
                      <a:pt x="14856" y="7742"/>
                    </a:cubicBezTo>
                    <a:cubicBezTo>
                      <a:pt x="15358" y="6842"/>
                      <a:pt x="15714" y="6278"/>
                      <a:pt x="15714" y="6278"/>
                    </a:cubicBezTo>
                    <a:lnTo>
                      <a:pt x="4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2"/>
              <p:cNvSpPr/>
              <p:nvPr/>
            </p:nvSpPr>
            <p:spPr>
              <a:xfrm rot="7175099" flipH="1">
                <a:off x="5139726" y="3177218"/>
                <a:ext cx="75848" cy="84748"/>
              </a:xfrm>
              <a:custGeom>
                <a:avLst/>
                <a:gdLst/>
                <a:ahLst/>
                <a:cxnLst/>
                <a:rect l="l" t="t" r="r" b="b"/>
                <a:pathLst>
                  <a:path w="3034" h="3390" extrusionOk="0">
                    <a:moveTo>
                      <a:pt x="2636" y="0"/>
                    </a:moveTo>
                    <a:cubicBezTo>
                      <a:pt x="2636" y="0"/>
                      <a:pt x="2490" y="209"/>
                      <a:pt x="2260" y="481"/>
                    </a:cubicBezTo>
                    <a:cubicBezTo>
                      <a:pt x="2155" y="649"/>
                      <a:pt x="2009" y="837"/>
                      <a:pt x="1862" y="1004"/>
                    </a:cubicBezTo>
                    <a:cubicBezTo>
                      <a:pt x="1695" y="1193"/>
                      <a:pt x="1527" y="1381"/>
                      <a:pt x="1360" y="1569"/>
                    </a:cubicBezTo>
                    <a:cubicBezTo>
                      <a:pt x="1025" y="1946"/>
                      <a:pt x="711" y="2323"/>
                      <a:pt x="439" y="2615"/>
                    </a:cubicBezTo>
                    <a:lnTo>
                      <a:pt x="0" y="3055"/>
                    </a:lnTo>
                    <a:lnTo>
                      <a:pt x="377" y="3390"/>
                    </a:lnTo>
                    <a:lnTo>
                      <a:pt x="816" y="2950"/>
                    </a:lnTo>
                    <a:cubicBezTo>
                      <a:pt x="1067" y="2657"/>
                      <a:pt x="1423" y="2302"/>
                      <a:pt x="1758" y="1904"/>
                    </a:cubicBezTo>
                    <a:cubicBezTo>
                      <a:pt x="1904" y="1695"/>
                      <a:pt x="2092" y="1507"/>
                      <a:pt x="2260" y="1318"/>
                    </a:cubicBezTo>
                    <a:cubicBezTo>
                      <a:pt x="2385" y="1151"/>
                      <a:pt x="2532" y="963"/>
                      <a:pt x="2636" y="795"/>
                    </a:cubicBezTo>
                    <a:cubicBezTo>
                      <a:pt x="2887" y="523"/>
                      <a:pt x="3034" y="314"/>
                      <a:pt x="3034" y="314"/>
                    </a:cubicBezTo>
                    <a:lnTo>
                      <a:pt x="2636"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2"/>
              <p:cNvSpPr/>
              <p:nvPr/>
            </p:nvSpPr>
            <p:spPr>
              <a:xfrm rot="7175099" flipH="1">
                <a:off x="5255107" y="3034417"/>
                <a:ext cx="383439" cy="336366"/>
              </a:xfrm>
              <a:custGeom>
                <a:avLst/>
                <a:gdLst/>
                <a:ahLst/>
                <a:cxnLst/>
                <a:rect l="l" t="t" r="r" b="b"/>
                <a:pathLst>
                  <a:path w="15338" h="13455" extrusionOk="0">
                    <a:moveTo>
                      <a:pt x="3035" y="1"/>
                    </a:moveTo>
                    <a:cubicBezTo>
                      <a:pt x="3035" y="1"/>
                      <a:pt x="2993" y="126"/>
                      <a:pt x="2930" y="336"/>
                    </a:cubicBezTo>
                    <a:cubicBezTo>
                      <a:pt x="2888" y="524"/>
                      <a:pt x="2784" y="838"/>
                      <a:pt x="2658" y="1173"/>
                    </a:cubicBezTo>
                    <a:cubicBezTo>
                      <a:pt x="2512" y="1528"/>
                      <a:pt x="2386" y="1926"/>
                      <a:pt x="2240" y="2365"/>
                    </a:cubicBezTo>
                    <a:cubicBezTo>
                      <a:pt x="2156" y="2574"/>
                      <a:pt x="2072" y="2825"/>
                      <a:pt x="1968" y="3035"/>
                    </a:cubicBezTo>
                    <a:cubicBezTo>
                      <a:pt x="1863" y="3265"/>
                      <a:pt x="1779" y="3474"/>
                      <a:pt x="1675" y="3704"/>
                    </a:cubicBezTo>
                    <a:cubicBezTo>
                      <a:pt x="1570" y="3934"/>
                      <a:pt x="1507" y="4186"/>
                      <a:pt x="1403" y="4395"/>
                    </a:cubicBezTo>
                    <a:cubicBezTo>
                      <a:pt x="1319" y="4604"/>
                      <a:pt x="1215" y="4813"/>
                      <a:pt x="1110" y="5022"/>
                    </a:cubicBezTo>
                    <a:cubicBezTo>
                      <a:pt x="901" y="5399"/>
                      <a:pt x="712" y="5797"/>
                      <a:pt x="566" y="6111"/>
                    </a:cubicBezTo>
                    <a:cubicBezTo>
                      <a:pt x="399" y="6445"/>
                      <a:pt x="273" y="6717"/>
                      <a:pt x="168" y="6906"/>
                    </a:cubicBezTo>
                    <a:cubicBezTo>
                      <a:pt x="64" y="7073"/>
                      <a:pt x="1" y="7178"/>
                      <a:pt x="1" y="7178"/>
                    </a:cubicBezTo>
                    <a:lnTo>
                      <a:pt x="11237" y="13455"/>
                    </a:lnTo>
                    <a:lnTo>
                      <a:pt x="11467" y="13078"/>
                    </a:lnTo>
                    <a:cubicBezTo>
                      <a:pt x="11614" y="12806"/>
                      <a:pt x="11781" y="12450"/>
                      <a:pt x="12011" y="11990"/>
                    </a:cubicBezTo>
                    <a:cubicBezTo>
                      <a:pt x="12241" y="11551"/>
                      <a:pt x="12492" y="11028"/>
                      <a:pt x="12764" y="10484"/>
                    </a:cubicBezTo>
                    <a:cubicBezTo>
                      <a:pt x="12911" y="10212"/>
                      <a:pt x="13036" y="9898"/>
                      <a:pt x="13162" y="9626"/>
                    </a:cubicBezTo>
                    <a:cubicBezTo>
                      <a:pt x="13287" y="9312"/>
                      <a:pt x="13434" y="9019"/>
                      <a:pt x="13559" y="8705"/>
                    </a:cubicBezTo>
                    <a:cubicBezTo>
                      <a:pt x="13664" y="8391"/>
                      <a:pt x="13790" y="8077"/>
                      <a:pt x="13915" y="7784"/>
                    </a:cubicBezTo>
                    <a:cubicBezTo>
                      <a:pt x="14062" y="7471"/>
                      <a:pt x="14166" y="7178"/>
                      <a:pt x="14271" y="6906"/>
                    </a:cubicBezTo>
                    <a:cubicBezTo>
                      <a:pt x="14480" y="6320"/>
                      <a:pt x="14647" y="5797"/>
                      <a:pt x="14815" y="5336"/>
                    </a:cubicBezTo>
                    <a:cubicBezTo>
                      <a:pt x="14961" y="4855"/>
                      <a:pt x="15108" y="4458"/>
                      <a:pt x="15212" y="4206"/>
                    </a:cubicBezTo>
                    <a:cubicBezTo>
                      <a:pt x="15275" y="3934"/>
                      <a:pt x="15338" y="3788"/>
                      <a:pt x="15338" y="3788"/>
                    </a:cubicBezTo>
                    <a:lnTo>
                      <a:pt x="3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2"/>
              <p:cNvSpPr/>
              <p:nvPr/>
            </p:nvSpPr>
            <p:spPr>
              <a:xfrm rot="7175099" flipH="1">
                <a:off x="5378302" y="3156716"/>
                <a:ext cx="55473" cy="95747"/>
              </a:xfrm>
              <a:custGeom>
                <a:avLst/>
                <a:gdLst/>
                <a:ahLst/>
                <a:cxnLst/>
                <a:rect l="l" t="t" r="r" b="b"/>
                <a:pathLst>
                  <a:path w="2219" h="3830" extrusionOk="0">
                    <a:moveTo>
                      <a:pt x="1779" y="1"/>
                    </a:moveTo>
                    <a:cubicBezTo>
                      <a:pt x="1779" y="1"/>
                      <a:pt x="1695" y="231"/>
                      <a:pt x="1549" y="566"/>
                    </a:cubicBezTo>
                    <a:cubicBezTo>
                      <a:pt x="1402" y="942"/>
                      <a:pt x="1151" y="1382"/>
                      <a:pt x="942" y="1821"/>
                    </a:cubicBezTo>
                    <a:cubicBezTo>
                      <a:pt x="712" y="2260"/>
                      <a:pt x="481" y="2721"/>
                      <a:pt x="314" y="3056"/>
                    </a:cubicBezTo>
                    <a:cubicBezTo>
                      <a:pt x="126" y="3390"/>
                      <a:pt x="0" y="3600"/>
                      <a:pt x="0" y="3600"/>
                    </a:cubicBezTo>
                    <a:lnTo>
                      <a:pt x="440" y="3830"/>
                    </a:lnTo>
                    <a:cubicBezTo>
                      <a:pt x="440" y="3830"/>
                      <a:pt x="586" y="3621"/>
                      <a:pt x="753" y="3286"/>
                    </a:cubicBezTo>
                    <a:cubicBezTo>
                      <a:pt x="942" y="2951"/>
                      <a:pt x="1151" y="2470"/>
                      <a:pt x="1381" y="2030"/>
                    </a:cubicBezTo>
                    <a:cubicBezTo>
                      <a:pt x="1590" y="1591"/>
                      <a:pt x="1821" y="1110"/>
                      <a:pt x="1988" y="775"/>
                    </a:cubicBezTo>
                    <a:cubicBezTo>
                      <a:pt x="2113" y="440"/>
                      <a:pt x="2218" y="210"/>
                      <a:pt x="2218" y="210"/>
                    </a:cubicBezTo>
                    <a:lnTo>
                      <a:pt x="1779"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2"/>
              <p:cNvSpPr/>
              <p:nvPr/>
            </p:nvSpPr>
            <p:spPr>
              <a:xfrm rot="7175099" flipH="1">
                <a:off x="5486608" y="3106311"/>
                <a:ext cx="362015" cy="293467"/>
              </a:xfrm>
              <a:custGeom>
                <a:avLst/>
                <a:gdLst/>
                <a:ahLst/>
                <a:cxnLst/>
                <a:rect l="l" t="t" r="r" b="b"/>
                <a:pathLst>
                  <a:path w="14481" h="11739" extrusionOk="0">
                    <a:moveTo>
                      <a:pt x="1738" y="1"/>
                    </a:moveTo>
                    <a:cubicBezTo>
                      <a:pt x="1738" y="1"/>
                      <a:pt x="1654" y="524"/>
                      <a:pt x="1528" y="1277"/>
                    </a:cubicBezTo>
                    <a:cubicBezTo>
                      <a:pt x="1382" y="2030"/>
                      <a:pt x="1235" y="3056"/>
                      <a:pt x="1005" y="4039"/>
                    </a:cubicBezTo>
                    <a:cubicBezTo>
                      <a:pt x="901" y="4541"/>
                      <a:pt x="796" y="5043"/>
                      <a:pt x="691" y="5504"/>
                    </a:cubicBezTo>
                    <a:cubicBezTo>
                      <a:pt x="587" y="5985"/>
                      <a:pt x="440" y="6403"/>
                      <a:pt x="336" y="6759"/>
                    </a:cubicBezTo>
                    <a:cubicBezTo>
                      <a:pt x="126" y="7491"/>
                      <a:pt x="1" y="7973"/>
                      <a:pt x="1" y="7973"/>
                    </a:cubicBezTo>
                    <a:lnTo>
                      <a:pt x="12304" y="11739"/>
                    </a:lnTo>
                    <a:cubicBezTo>
                      <a:pt x="12304" y="11739"/>
                      <a:pt x="12492" y="11132"/>
                      <a:pt x="12743" y="10191"/>
                    </a:cubicBezTo>
                    <a:cubicBezTo>
                      <a:pt x="12848" y="9730"/>
                      <a:pt x="13036" y="9165"/>
                      <a:pt x="13162" y="8600"/>
                    </a:cubicBezTo>
                    <a:cubicBezTo>
                      <a:pt x="13287" y="8015"/>
                      <a:pt x="13455" y="7387"/>
                      <a:pt x="13580" y="6759"/>
                    </a:cubicBezTo>
                    <a:cubicBezTo>
                      <a:pt x="13873" y="5504"/>
                      <a:pt x="14062" y="4290"/>
                      <a:pt x="14208" y="3349"/>
                    </a:cubicBezTo>
                    <a:lnTo>
                      <a:pt x="14480" y="1779"/>
                    </a:lnTo>
                    <a:lnTo>
                      <a:pt x="17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2"/>
              <p:cNvSpPr/>
              <p:nvPr/>
            </p:nvSpPr>
            <p:spPr>
              <a:xfrm rot="7175099" flipH="1">
                <a:off x="5613022" y="3190602"/>
                <a:ext cx="36624" cy="100972"/>
              </a:xfrm>
              <a:custGeom>
                <a:avLst/>
                <a:gdLst/>
                <a:ahLst/>
                <a:cxnLst/>
                <a:rect l="l" t="t" r="r" b="b"/>
                <a:pathLst>
                  <a:path w="1465" h="4039" extrusionOk="0">
                    <a:moveTo>
                      <a:pt x="1005" y="0"/>
                    </a:moveTo>
                    <a:cubicBezTo>
                      <a:pt x="1005" y="0"/>
                      <a:pt x="942" y="251"/>
                      <a:pt x="858" y="628"/>
                    </a:cubicBezTo>
                    <a:cubicBezTo>
                      <a:pt x="837" y="816"/>
                      <a:pt x="795" y="1026"/>
                      <a:pt x="733" y="1256"/>
                    </a:cubicBezTo>
                    <a:cubicBezTo>
                      <a:pt x="712" y="1465"/>
                      <a:pt x="607" y="1716"/>
                      <a:pt x="544" y="1946"/>
                    </a:cubicBezTo>
                    <a:cubicBezTo>
                      <a:pt x="272" y="2930"/>
                      <a:pt x="0" y="3892"/>
                      <a:pt x="0" y="3892"/>
                    </a:cubicBezTo>
                    <a:lnTo>
                      <a:pt x="461" y="4039"/>
                    </a:lnTo>
                    <a:cubicBezTo>
                      <a:pt x="461" y="4039"/>
                      <a:pt x="733" y="3076"/>
                      <a:pt x="1025" y="2093"/>
                    </a:cubicBezTo>
                    <a:cubicBezTo>
                      <a:pt x="1067" y="1821"/>
                      <a:pt x="1151" y="1591"/>
                      <a:pt x="1214" y="1360"/>
                    </a:cubicBezTo>
                    <a:cubicBezTo>
                      <a:pt x="1256" y="1109"/>
                      <a:pt x="1277" y="900"/>
                      <a:pt x="1339" y="733"/>
                    </a:cubicBezTo>
                    <a:cubicBezTo>
                      <a:pt x="1402" y="356"/>
                      <a:pt x="1465" y="105"/>
                      <a:pt x="1465" y="105"/>
                    </a:cubicBezTo>
                    <a:lnTo>
                      <a:pt x="1005"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4" name="Google Shape;1434;p52"/>
            <p:cNvGrpSpPr/>
            <p:nvPr/>
          </p:nvGrpSpPr>
          <p:grpSpPr>
            <a:xfrm rot="10800000">
              <a:off x="7239611" y="4157121"/>
              <a:ext cx="1431825" cy="462029"/>
              <a:chOff x="1190625" y="1436175"/>
              <a:chExt cx="1431825" cy="462029"/>
            </a:xfrm>
          </p:grpSpPr>
          <p:sp>
            <p:nvSpPr>
              <p:cNvPr id="1435" name="Google Shape;1435;p52"/>
              <p:cNvSpPr/>
              <p:nvPr/>
            </p:nvSpPr>
            <p:spPr>
              <a:xfrm>
                <a:off x="1204913" y="1436175"/>
                <a:ext cx="354609" cy="462029"/>
              </a:xfrm>
              <a:custGeom>
                <a:avLst/>
                <a:gdLst/>
                <a:ahLst/>
                <a:cxnLst/>
                <a:rect l="l" t="t" r="r" b="b"/>
                <a:pathLst>
                  <a:path w="9877" h="12869" extrusionOk="0">
                    <a:moveTo>
                      <a:pt x="0" y="1"/>
                    </a:moveTo>
                    <a:lnTo>
                      <a:pt x="0" y="12869"/>
                    </a:lnTo>
                    <a:lnTo>
                      <a:pt x="9876" y="12869"/>
                    </a:lnTo>
                    <a:lnTo>
                      <a:pt x="98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2"/>
              <p:cNvSpPr/>
              <p:nvPr/>
            </p:nvSpPr>
            <p:spPr>
              <a:xfrm>
                <a:off x="1190625" y="1658517"/>
                <a:ext cx="156284" cy="18095"/>
              </a:xfrm>
              <a:custGeom>
                <a:avLst/>
                <a:gdLst/>
                <a:ahLst/>
                <a:cxnLst/>
                <a:rect l="l" t="t" r="r" b="b"/>
                <a:pathLst>
                  <a:path w="4353" h="504" extrusionOk="0">
                    <a:moveTo>
                      <a:pt x="0" y="1"/>
                    </a:moveTo>
                    <a:lnTo>
                      <a:pt x="0" y="503"/>
                    </a:lnTo>
                    <a:lnTo>
                      <a:pt x="4352" y="503"/>
                    </a:lnTo>
                    <a:lnTo>
                      <a:pt x="4352"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2"/>
              <p:cNvSpPr/>
              <p:nvPr/>
            </p:nvSpPr>
            <p:spPr>
              <a:xfrm>
                <a:off x="1558719" y="1436175"/>
                <a:ext cx="354609" cy="462029"/>
              </a:xfrm>
              <a:custGeom>
                <a:avLst/>
                <a:gdLst/>
                <a:ahLst/>
                <a:cxnLst/>
                <a:rect l="l" t="t" r="r" b="b"/>
                <a:pathLst>
                  <a:path w="9877" h="12869" extrusionOk="0">
                    <a:moveTo>
                      <a:pt x="0" y="1"/>
                    </a:moveTo>
                    <a:lnTo>
                      <a:pt x="0" y="12869"/>
                    </a:lnTo>
                    <a:lnTo>
                      <a:pt x="9876" y="12869"/>
                    </a:lnTo>
                    <a:lnTo>
                      <a:pt x="98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2"/>
              <p:cNvSpPr/>
              <p:nvPr/>
            </p:nvSpPr>
            <p:spPr>
              <a:xfrm>
                <a:off x="1544432" y="1658517"/>
                <a:ext cx="157038" cy="18095"/>
              </a:xfrm>
              <a:custGeom>
                <a:avLst/>
                <a:gdLst/>
                <a:ahLst/>
                <a:cxnLst/>
                <a:rect l="l" t="t" r="r" b="b"/>
                <a:pathLst>
                  <a:path w="4374" h="504" extrusionOk="0">
                    <a:moveTo>
                      <a:pt x="0" y="1"/>
                    </a:moveTo>
                    <a:lnTo>
                      <a:pt x="0" y="503"/>
                    </a:lnTo>
                    <a:lnTo>
                      <a:pt x="4373" y="503"/>
                    </a:lnTo>
                    <a:lnTo>
                      <a:pt x="4373"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2"/>
              <p:cNvSpPr/>
              <p:nvPr/>
            </p:nvSpPr>
            <p:spPr>
              <a:xfrm>
                <a:off x="1913280" y="1436175"/>
                <a:ext cx="355363" cy="462029"/>
              </a:xfrm>
              <a:custGeom>
                <a:avLst/>
                <a:gdLst/>
                <a:ahLst/>
                <a:cxnLst/>
                <a:rect l="l" t="t" r="r" b="b"/>
                <a:pathLst>
                  <a:path w="9898" h="12869" extrusionOk="0">
                    <a:moveTo>
                      <a:pt x="0" y="1"/>
                    </a:moveTo>
                    <a:lnTo>
                      <a:pt x="0" y="12869"/>
                    </a:lnTo>
                    <a:lnTo>
                      <a:pt x="9897" y="12869"/>
                    </a:lnTo>
                    <a:lnTo>
                      <a:pt x="98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2"/>
              <p:cNvSpPr/>
              <p:nvPr/>
            </p:nvSpPr>
            <p:spPr>
              <a:xfrm>
                <a:off x="1898993" y="1658517"/>
                <a:ext cx="157038" cy="18095"/>
              </a:xfrm>
              <a:custGeom>
                <a:avLst/>
                <a:gdLst/>
                <a:ahLst/>
                <a:cxnLst/>
                <a:rect l="l" t="t" r="r" b="b"/>
                <a:pathLst>
                  <a:path w="4374" h="504" extrusionOk="0">
                    <a:moveTo>
                      <a:pt x="0" y="1"/>
                    </a:moveTo>
                    <a:lnTo>
                      <a:pt x="0" y="503"/>
                    </a:lnTo>
                    <a:lnTo>
                      <a:pt x="4373" y="503"/>
                    </a:lnTo>
                    <a:lnTo>
                      <a:pt x="4373"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2"/>
              <p:cNvSpPr/>
              <p:nvPr/>
            </p:nvSpPr>
            <p:spPr>
              <a:xfrm>
                <a:off x="2267841" y="1436175"/>
                <a:ext cx="354609" cy="462029"/>
              </a:xfrm>
              <a:custGeom>
                <a:avLst/>
                <a:gdLst/>
                <a:ahLst/>
                <a:cxnLst/>
                <a:rect l="l" t="t" r="r" b="b"/>
                <a:pathLst>
                  <a:path w="9877" h="12869" extrusionOk="0">
                    <a:moveTo>
                      <a:pt x="0" y="1"/>
                    </a:moveTo>
                    <a:lnTo>
                      <a:pt x="0" y="12869"/>
                    </a:lnTo>
                    <a:lnTo>
                      <a:pt x="9876" y="12869"/>
                    </a:lnTo>
                    <a:lnTo>
                      <a:pt x="98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2"/>
              <p:cNvSpPr/>
              <p:nvPr/>
            </p:nvSpPr>
            <p:spPr>
              <a:xfrm>
                <a:off x="2253553" y="1658517"/>
                <a:ext cx="156284" cy="18095"/>
              </a:xfrm>
              <a:custGeom>
                <a:avLst/>
                <a:gdLst/>
                <a:ahLst/>
                <a:cxnLst/>
                <a:rect l="l" t="t" r="r" b="b"/>
                <a:pathLst>
                  <a:path w="4353" h="504" extrusionOk="0">
                    <a:moveTo>
                      <a:pt x="0" y="1"/>
                    </a:moveTo>
                    <a:lnTo>
                      <a:pt x="0" y="503"/>
                    </a:lnTo>
                    <a:lnTo>
                      <a:pt x="4352" y="503"/>
                    </a:lnTo>
                    <a:lnTo>
                      <a:pt x="4352"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3" name="Google Shape;1443;p52"/>
            <p:cNvGrpSpPr/>
            <p:nvPr/>
          </p:nvGrpSpPr>
          <p:grpSpPr>
            <a:xfrm rot="10800000">
              <a:off x="8652373" y="4157121"/>
              <a:ext cx="1436587" cy="462029"/>
              <a:chOff x="1190625" y="1436175"/>
              <a:chExt cx="1436587" cy="462029"/>
            </a:xfrm>
          </p:grpSpPr>
          <p:sp>
            <p:nvSpPr>
              <p:cNvPr id="1444" name="Google Shape;1444;p52"/>
              <p:cNvSpPr/>
              <p:nvPr/>
            </p:nvSpPr>
            <p:spPr>
              <a:xfrm>
                <a:off x="1228725" y="1436175"/>
                <a:ext cx="354609" cy="462029"/>
              </a:xfrm>
              <a:custGeom>
                <a:avLst/>
                <a:gdLst/>
                <a:ahLst/>
                <a:cxnLst/>
                <a:rect l="l" t="t" r="r" b="b"/>
                <a:pathLst>
                  <a:path w="9877" h="12869" extrusionOk="0">
                    <a:moveTo>
                      <a:pt x="0" y="1"/>
                    </a:moveTo>
                    <a:lnTo>
                      <a:pt x="0" y="12869"/>
                    </a:lnTo>
                    <a:lnTo>
                      <a:pt x="9876" y="12869"/>
                    </a:lnTo>
                    <a:lnTo>
                      <a:pt x="98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2"/>
              <p:cNvSpPr/>
              <p:nvPr/>
            </p:nvSpPr>
            <p:spPr>
              <a:xfrm>
                <a:off x="1190625" y="1658517"/>
                <a:ext cx="156284" cy="18095"/>
              </a:xfrm>
              <a:custGeom>
                <a:avLst/>
                <a:gdLst/>
                <a:ahLst/>
                <a:cxnLst/>
                <a:rect l="l" t="t" r="r" b="b"/>
                <a:pathLst>
                  <a:path w="4353" h="504" extrusionOk="0">
                    <a:moveTo>
                      <a:pt x="0" y="1"/>
                    </a:moveTo>
                    <a:lnTo>
                      <a:pt x="0" y="503"/>
                    </a:lnTo>
                    <a:lnTo>
                      <a:pt x="4352" y="503"/>
                    </a:lnTo>
                    <a:lnTo>
                      <a:pt x="4352"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2"/>
              <p:cNvSpPr/>
              <p:nvPr/>
            </p:nvSpPr>
            <p:spPr>
              <a:xfrm>
                <a:off x="1573007" y="1436175"/>
                <a:ext cx="354609" cy="462029"/>
              </a:xfrm>
              <a:custGeom>
                <a:avLst/>
                <a:gdLst/>
                <a:ahLst/>
                <a:cxnLst/>
                <a:rect l="l" t="t" r="r" b="b"/>
                <a:pathLst>
                  <a:path w="9877" h="12869" extrusionOk="0">
                    <a:moveTo>
                      <a:pt x="0" y="1"/>
                    </a:moveTo>
                    <a:lnTo>
                      <a:pt x="0" y="12869"/>
                    </a:lnTo>
                    <a:lnTo>
                      <a:pt x="9876" y="12869"/>
                    </a:lnTo>
                    <a:lnTo>
                      <a:pt x="98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2"/>
              <p:cNvSpPr/>
              <p:nvPr/>
            </p:nvSpPr>
            <p:spPr>
              <a:xfrm>
                <a:off x="1544432" y="1658517"/>
                <a:ext cx="157038" cy="18095"/>
              </a:xfrm>
              <a:custGeom>
                <a:avLst/>
                <a:gdLst/>
                <a:ahLst/>
                <a:cxnLst/>
                <a:rect l="l" t="t" r="r" b="b"/>
                <a:pathLst>
                  <a:path w="4374" h="504" extrusionOk="0">
                    <a:moveTo>
                      <a:pt x="0" y="1"/>
                    </a:moveTo>
                    <a:lnTo>
                      <a:pt x="0" y="503"/>
                    </a:lnTo>
                    <a:lnTo>
                      <a:pt x="4373" y="503"/>
                    </a:lnTo>
                    <a:lnTo>
                      <a:pt x="4373"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2"/>
              <p:cNvSpPr/>
              <p:nvPr/>
            </p:nvSpPr>
            <p:spPr>
              <a:xfrm>
                <a:off x="1918043" y="1436175"/>
                <a:ext cx="355363" cy="462029"/>
              </a:xfrm>
              <a:custGeom>
                <a:avLst/>
                <a:gdLst/>
                <a:ahLst/>
                <a:cxnLst/>
                <a:rect l="l" t="t" r="r" b="b"/>
                <a:pathLst>
                  <a:path w="9898" h="12869" extrusionOk="0">
                    <a:moveTo>
                      <a:pt x="0" y="1"/>
                    </a:moveTo>
                    <a:lnTo>
                      <a:pt x="0" y="12869"/>
                    </a:lnTo>
                    <a:lnTo>
                      <a:pt x="9897" y="12869"/>
                    </a:lnTo>
                    <a:lnTo>
                      <a:pt x="98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2"/>
              <p:cNvSpPr/>
              <p:nvPr/>
            </p:nvSpPr>
            <p:spPr>
              <a:xfrm>
                <a:off x="1898993" y="1658517"/>
                <a:ext cx="157038" cy="18095"/>
              </a:xfrm>
              <a:custGeom>
                <a:avLst/>
                <a:gdLst/>
                <a:ahLst/>
                <a:cxnLst/>
                <a:rect l="l" t="t" r="r" b="b"/>
                <a:pathLst>
                  <a:path w="4374" h="504" extrusionOk="0">
                    <a:moveTo>
                      <a:pt x="0" y="1"/>
                    </a:moveTo>
                    <a:lnTo>
                      <a:pt x="0" y="503"/>
                    </a:lnTo>
                    <a:lnTo>
                      <a:pt x="4373" y="503"/>
                    </a:lnTo>
                    <a:lnTo>
                      <a:pt x="4373"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2"/>
              <p:cNvSpPr/>
              <p:nvPr/>
            </p:nvSpPr>
            <p:spPr>
              <a:xfrm>
                <a:off x="2272603" y="1436175"/>
                <a:ext cx="354609" cy="462029"/>
              </a:xfrm>
              <a:custGeom>
                <a:avLst/>
                <a:gdLst/>
                <a:ahLst/>
                <a:cxnLst/>
                <a:rect l="l" t="t" r="r" b="b"/>
                <a:pathLst>
                  <a:path w="9877" h="12869" extrusionOk="0">
                    <a:moveTo>
                      <a:pt x="0" y="1"/>
                    </a:moveTo>
                    <a:lnTo>
                      <a:pt x="0" y="12869"/>
                    </a:lnTo>
                    <a:lnTo>
                      <a:pt x="9876" y="12869"/>
                    </a:lnTo>
                    <a:lnTo>
                      <a:pt x="98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2"/>
              <p:cNvSpPr/>
              <p:nvPr/>
            </p:nvSpPr>
            <p:spPr>
              <a:xfrm>
                <a:off x="2253553" y="1658517"/>
                <a:ext cx="156284" cy="18095"/>
              </a:xfrm>
              <a:custGeom>
                <a:avLst/>
                <a:gdLst/>
                <a:ahLst/>
                <a:cxnLst/>
                <a:rect l="l" t="t" r="r" b="b"/>
                <a:pathLst>
                  <a:path w="4353" h="504" extrusionOk="0">
                    <a:moveTo>
                      <a:pt x="0" y="1"/>
                    </a:moveTo>
                    <a:lnTo>
                      <a:pt x="0" y="503"/>
                    </a:lnTo>
                    <a:lnTo>
                      <a:pt x="4352" y="503"/>
                    </a:lnTo>
                    <a:lnTo>
                      <a:pt x="4352"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3" descr="Map&#10;&#10;Description automatically generated">
            <a:extLst>
              <a:ext uri="{FF2B5EF4-FFF2-40B4-BE49-F238E27FC236}">
                <a16:creationId xmlns:a16="http://schemas.microsoft.com/office/drawing/2014/main" id="{22014FE4-ECE1-A6F5-CB70-D9083BD8BA1A}"/>
              </a:ext>
            </a:extLst>
          </p:cNvPr>
          <p:cNvPicPr>
            <a:picLocks noChangeAspect="1"/>
          </p:cNvPicPr>
          <p:nvPr/>
        </p:nvPicPr>
        <p:blipFill>
          <a:blip r:embed="rId3"/>
          <a:stretch>
            <a:fillRect/>
          </a:stretch>
        </p:blipFill>
        <p:spPr>
          <a:xfrm>
            <a:off x="715040" y="1002683"/>
            <a:ext cx="6956351" cy="3815959"/>
          </a:xfrm>
          <a:prstGeom prst="rect">
            <a:avLst/>
          </a:prstGeom>
        </p:spPr>
      </p:pic>
      <p:sp>
        <p:nvSpPr>
          <p:cNvPr id="5" name="Title 4">
            <a:extLst>
              <a:ext uri="{FF2B5EF4-FFF2-40B4-BE49-F238E27FC236}">
                <a16:creationId xmlns:a16="http://schemas.microsoft.com/office/drawing/2014/main" id="{AD83C79E-9DCE-B0D7-6935-BEE11BDD64A8}"/>
              </a:ext>
            </a:extLst>
          </p:cNvPr>
          <p:cNvSpPr>
            <a:spLocks noGrp="1"/>
          </p:cNvSpPr>
          <p:nvPr>
            <p:ph type="title"/>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7"/>
        <p:cNvGrpSpPr/>
        <p:nvPr/>
      </p:nvGrpSpPr>
      <p:grpSpPr>
        <a:xfrm>
          <a:off x="0" y="0"/>
          <a:ext cx="0" cy="0"/>
          <a:chOff x="0" y="0"/>
          <a:chExt cx="0" cy="0"/>
        </a:xfrm>
      </p:grpSpPr>
      <p:sp>
        <p:nvSpPr>
          <p:cNvPr id="1848" name="Google Shape;1848;p64"/>
          <p:cNvSpPr txBox="1">
            <a:spLocks noGrp="1"/>
          </p:cNvSpPr>
          <p:nvPr>
            <p:ph type="title" idx="6"/>
          </p:nvPr>
        </p:nvSpPr>
        <p:spPr>
          <a:xfrm>
            <a:off x="613312" y="289264"/>
            <a:ext cx="7717500" cy="572700"/>
          </a:xfrm>
          <a:prstGeom prst="rect">
            <a:avLst/>
          </a:prstGeom>
        </p:spPr>
        <p:txBody>
          <a:bodyPr spcFirstLastPara="1" wrap="square" lIns="91425" tIns="91425" rIns="91425" bIns="91425" anchor="ctr" anchorCtr="0">
            <a:noAutofit/>
          </a:bodyPr>
          <a:lstStyle/>
          <a:p>
            <a:r>
              <a:rPr lang="en"/>
              <a:t>Key Takeaways - Visuals</a:t>
            </a:r>
            <a:endParaRPr/>
          </a:p>
        </p:txBody>
      </p:sp>
      <p:sp>
        <p:nvSpPr>
          <p:cNvPr id="1849" name="Google Shape;1849;p64"/>
          <p:cNvSpPr/>
          <p:nvPr/>
        </p:nvSpPr>
        <p:spPr>
          <a:xfrm>
            <a:off x="823425" y="1387990"/>
            <a:ext cx="2092500" cy="1842900"/>
          </a:xfrm>
          <a:prstGeom prst="wedgeRectCallout">
            <a:avLst>
              <a:gd name="adj1" fmla="val -20833"/>
              <a:gd name="adj2" fmla="val 6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4"/>
          <p:cNvSpPr txBox="1">
            <a:spLocks noGrp="1"/>
          </p:cNvSpPr>
          <p:nvPr>
            <p:ph type="subTitle" idx="2"/>
          </p:nvPr>
        </p:nvSpPr>
        <p:spPr>
          <a:xfrm>
            <a:off x="823424" y="2142778"/>
            <a:ext cx="2092499"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The data needs to be standardized to account for state populations</a:t>
            </a:r>
            <a:endParaRPr/>
          </a:p>
        </p:txBody>
      </p:sp>
      <p:sp>
        <p:nvSpPr>
          <p:cNvPr id="1851" name="Google Shape;1851;p64"/>
          <p:cNvSpPr/>
          <p:nvPr/>
        </p:nvSpPr>
        <p:spPr>
          <a:xfrm>
            <a:off x="6240297" y="550350"/>
            <a:ext cx="2092500" cy="1842900"/>
          </a:xfrm>
          <a:prstGeom prst="wedgeRectCallout">
            <a:avLst>
              <a:gd name="adj1" fmla="val -20833"/>
              <a:gd name="adj2" fmla="val 6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4"/>
          <p:cNvSpPr txBox="1">
            <a:spLocks noGrp="1"/>
          </p:cNvSpPr>
          <p:nvPr>
            <p:ph type="subTitle" idx="3"/>
          </p:nvPr>
        </p:nvSpPr>
        <p:spPr>
          <a:xfrm>
            <a:off x="6240297" y="1334404"/>
            <a:ext cx="2092500" cy="914400"/>
          </a:xfrm>
          <a:prstGeom prst="rect">
            <a:avLst/>
          </a:prstGeom>
        </p:spPr>
        <p:txBody>
          <a:bodyPr spcFirstLastPara="1" wrap="square" lIns="91425" tIns="91425" rIns="91425" bIns="91425" anchor="t" anchorCtr="0">
            <a:noAutofit/>
          </a:bodyPr>
          <a:lstStyle/>
          <a:p>
            <a:pPr marL="0" indent="0"/>
            <a:r>
              <a:rPr lang="en"/>
              <a:t>Louisiana and Maryland have the most insurance losses per insured drivers</a:t>
            </a:r>
          </a:p>
        </p:txBody>
      </p:sp>
      <p:sp>
        <p:nvSpPr>
          <p:cNvPr id="1853" name="Google Shape;1853;p64"/>
          <p:cNvSpPr/>
          <p:nvPr/>
        </p:nvSpPr>
        <p:spPr>
          <a:xfrm>
            <a:off x="3769710" y="2739852"/>
            <a:ext cx="2092500" cy="1842900"/>
          </a:xfrm>
          <a:prstGeom prst="wedgeRectCallout">
            <a:avLst>
              <a:gd name="adj1" fmla="val -20833"/>
              <a:gd name="adj2" fmla="val 6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4"/>
          <p:cNvSpPr txBox="1">
            <a:spLocks noGrp="1"/>
          </p:cNvSpPr>
          <p:nvPr>
            <p:ph type="subTitle" idx="1"/>
          </p:nvPr>
        </p:nvSpPr>
        <p:spPr>
          <a:xfrm>
            <a:off x="3769710" y="3441650"/>
            <a:ext cx="2028358"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North Dakota and Wyoming have the most fatal collisions per licensed driver</a:t>
            </a:r>
          </a:p>
        </p:txBody>
      </p:sp>
      <p:grpSp>
        <p:nvGrpSpPr>
          <p:cNvPr id="1855" name="Google Shape;1855;p64"/>
          <p:cNvGrpSpPr/>
          <p:nvPr/>
        </p:nvGrpSpPr>
        <p:grpSpPr>
          <a:xfrm rot="-5400000">
            <a:off x="1898782" y="1518006"/>
            <a:ext cx="387611" cy="697014"/>
            <a:chOff x="4572011" y="858924"/>
            <a:chExt cx="1576938" cy="2835695"/>
          </a:xfrm>
        </p:grpSpPr>
        <p:sp>
          <p:nvSpPr>
            <p:cNvPr id="1856" name="Google Shape;1856;p64"/>
            <p:cNvSpPr/>
            <p:nvPr/>
          </p:nvSpPr>
          <p:spPr>
            <a:xfrm>
              <a:off x="5056099" y="1966682"/>
              <a:ext cx="608442" cy="1727938"/>
            </a:xfrm>
            <a:custGeom>
              <a:avLst/>
              <a:gdLst/>
              <a:ahLst/>
              <a:cxnLst/>
              <a:rect l="l" t="t" r="r" b="b"/>
              <a:pathLst>
                <a:path w="1918" h="5447" extrusionOk="0">
                  <a:moveTo>
                    <a:pt x="1" y="1"/>
                  </a:moveTo>
                  <a:lnTo>
                    <a:pt x="1" y="1914"/>
                  </a:lnTo>
                  <a:lnTo>
                    <a:pt x="644" y="2402"/>
                  </a:lnTo>
                  <a:lnTo>
                    <a:pt x="1" y="2890"/>
                  </a:lnTo>
                  <a:lnTo>
                    <a:pt x="644" y="3379"/>
                  </a:lnTo>
                  <a:lnTo>
                    <a:pt x="1" y="3867"/>
                  </a:lnTo>
                  <a:lnTo>
                    <a:pt x="644" y="4354"/>
                  </a:lnTo>
                  <a:lnTo>
                    <a:pt x="1" y="4838"/>
                  </a:lnTo>
                  <a:lnTo>
                    <a:pt x="1" y="4843"/>
                  </a:lnTo>
                  <a:lnTo>
                    <a:pt x="959" y="5446"/>
                  </a:lnTo>
                  <a:lnTo>
                    <a:pt x="1918" y="4843"/>
                  </a:lnTo>
                  <a:lnTo>
                    <a:pt x="1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57" name="Google Shape;1857;p64"/>
            <p:cNvSpPr/>
            <p:nvPr/>
          </p:nvSpPr>
          <p:spPr>
            <a:xfrm>
              <a:off x="4572011" y="858924"/>
              <a:ext cx="1576938" cy="1278427"/>
            </a:xfrm>
            <a:custGeom>
              <a:avLst/>
              <a:gdLst/>
              <a:ahLst/>
              <a:cxnLst/>
              <a:rect l="l" t="t" r="r" b="b"/>
              <a:pathLst>
                <a:path w="4971" h="4030" extrusionOk="0">
                  <a:moveTo>
                    <a:pt x="2485" y="723"/>
                  </a:moveTo>
                  <a:cubicBezTo>
                    <a:pt x="2733" y="723"/>
                    <a:pt x="2938" y="923"/>
                    <a:pt x="2938" y="1176"/>
                  </a:cubicBezTo>
                  <a:cubicBezTo>
                    <a:pt x="2938" y="1424"/>
                    <a:pt x="2733" y="1629"/>
                    <a:pt x="2485" y="1629"/>
                  </a:cubicBezTo>
                  <a:cubicBezTo>
                    <a:pt x="2233" y="1629"/>
                    <a:pt x="2033" y="1424"/>
                    <a:pt x="2033" y="1176"/>
                  </a:cubicBezTo>
                  <a:cubicBezTo>
                    <a:pt x="2033" y="923"/>
                    <a:pt x="2233" y="723"/>
                    <a:pt x="2485" y="723"/>
                  </a:cubicBezTo>
                  <a:close/>
                  <a:moveTo>
                    <a:pt x="1008" y="0"/>
                  </a:moveTo>
                  <a:cubicBezTo>
                    <a:pt x="449" y="0"/>
                    <a:pt x="0" y="453"/>
                    <a:pt x="0" y="1007"/>
                  </a:cubicBezTo>
                  <a:lnTo>
                    <a:pt x="0" y="3022"/>
                  </a:lnTo>
                  <a:cubicBezTo>
                    <a:pt x="0" y="3581"/>
                    <a:pt x="449" y="4030"/>
                    <a:pt x="1008" y="4030"/>
                  </a:cubicBezTo>
                  <a:lnTo>
                    <a:pt x="3964" y="4030"/>
                  </a:lnTo>
                  <a:cubicBezTo>
                    <a:pt x="4518" y="4030"/>
                    <a:pt x="4970" y="3581"/>
                    <a:pt x="4970" y="3022"/>
                  </a:cubicBezTo>
                  <a:lnTo>
                    <a:pt x="4970" y="1007"/>
                  </a:lnTo>
                  <a:cubicBezTo>
                    <a:pt x="4970" y="453"/>
                    <a:pt x="4518" y="0"/>
                    <a:pt x="39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58" name="Google Shape;1858;p64"/>
            <p:cNvSpPr/>
            <p:nvPr/>
          </p:nvSpPr>
          <p:spPr>
            <a:xfrm>
              <a:off x="5360320" y="2137033"/>
              <a:ext cx="304221" cy="1557587"/>
            </a:xfrm>
            <a:custGeom>
              <a:avLst/>
              <a:gdLst/>
              <a:ahLst/>
              <a:cxnLst/>
              <a:rect l="l" t="t" r="r" b="b"/>
              <a:pathLst>
                <a:path w="959" h="4910" extrusionOk="0">
                  <a:moveTo>
                    <a:pt x="0" y="1"/>
                  </a:moveTo>
                  <a:lnTo>
                    <a:pt x="0" y="4909"/>
                  </a:lnTo>
                  <a:lnTo>
                    <a:pt x="959" y="4306"/>
                  </a:lnTo>
                  <a:lnTo>
                    <a:pt x="9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59" name="Google Shape;1859;p64"/>
            <p:cNvSpPr/>
            <p:nvPr/>
          </p:nvSpPr>
          <p:spPr>
            <a:xfrm>
              <a:off x="5360320" y="858924"/>
              <a:ext cx="788628" cy="1278427"/>
            </a:xfrm>
            <a:custGeom>
              <a:avLst/>
              <a:gdLst/>
              <a:ahLst/>
              <a:cxnLst/>
              <a:rect l="l" t="t" r="r" b="b"/>
              <a:pathLst>
                <a:path w="2486" h="4030" extrusionOk="0">
                  <a:moveTo>
                    <a:pt x="0" y="0"/>
                  </a:moveTo>
                  <a:lnTo>
                    <a:pt x="0" y="723"/>
                  </a:lnTo>
                  <a:cubicBezTo>
                    <a:pt x="248" y="723"/>
                    <a:pt x="453" y="923"/>
                    <a:pt x="453" y="1176"/>
                  </a:cubicBezTo>
                  <a:cubicBezTo>
                    <a:pt x="453" y="1424"/>
                    <a:pt x="248" y="1629"/>
                    <a:pt x="0" y="1629"/>
                  </a:cubicBezTo>
                  <a:lnTo>
                    <a:pt x="0" y="4030"/>
                  </a:lnTo>
                  <a:lnTo>
                    <a:pt x="1479" y="4030"/>
                  </a:lnTo>
                  <a:cubicBezTo>
                    <a:pt x="2033" y="4030"/>
                    <a:pt x="2485" y="3581"/>
                    <a:pt x="2485" y="3022"/>
                  </a:cubicBezTo>
                  <a:lnTo>
                    <a:pt x="2485" y="1007"/>
                  </a:lnTo>
                  <a:cubicBezTo>
                    <a:pt x="2485" y="453"/>
                    <a:pt x="2033" y="0"/>
                    <a:pt x="1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1860" name="Google Shape;1860;p64"/>
          <p:cNvGrpSpPr/>
          <p:nvPr/>
        </p:nvGrpSpPr>
        <p:grpSpPr>
          <a:xfrm rot="-5400000">
            <a:off x="4921355" y="2817736"/>
            <a:ext cx="387611" cy="697014"/>
            <a:chOff x="4572011" y="858924"/>
            <a:chExt cx="1576938" cy="2835696"/>
          </a:xfrm>
        </p:grpSpPr>
        <p:sp>
          <p:nvSpPr>
            <p:cNvPr id="1861" name="Google Shape;1861;p64"/>
            <p:cNvSpPr/>
            <p:nvPr/>
          </p:nvSpPr>
          <p:spPr>
            <a:xfrm>
              <a:off x="5056099" y="1966682"/>
              <a:ext cx="608442" cy="1727938"/>
            </a:xfrm>
            <a:custGeom>
              <a:avLst/>
              <a:gdLst/>
              <a:ahLst/>
              <a:cxnLst/>
              <a:rect l="l" t="t" r="r" b="b"/>
              <a:pathLst>
                <a:path w="1918" h="5447" extrusionOk="0">
                  <a:moveTo>
                    <a:pt x="1" y="1"/>
                  </a:moveTo>
                  <a:lnTo>
                    <a:pt x="1" y="1914"/>
                  </a:lnTo>
                  <a:lnTo>
                    <a:pt x="644" y="2402"/>
                  </a:lnTo>
                  <a:lnTo>
                    <a:pt x="1" y="2890"/>
                  </a:lnTo>
                  <a:lnTo>
                    <a:pt x="644" y="3379"/>
                  </a:lnTo>
                  <a:lnTo>
                    <a:pt x="1" y="3867"/>
                  </a:lnTo>
                  <a:lnTo>
                    <a:pt x="644" y="4354"/>
                  </a:lnTo>
                  <a:lnTo>
                    <a:pt x="1" y="4838"/>
                  </a:lnTo>
                  <a:lnTo>
                    <a:pt x="1" y="4843"/>
                  </a:lnTo>
                  <a:lnTo>
                    <a:pt x="959" y="5446"/>
                  </a:lnTo>
                  <a:lnTo>
                    <a:pt x="1918" y="4843"/>
                  </a:lnTo>
                  <a:lnTo>
                    <a:pt x="1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62" name="Google Shape;1862;p64"/>
            <p:cNvSpPr/>
            <p:nvPr/>
          </p:nvSpPr>
          <p:spPr>
            <a:xfrm>
              <a:off x="4572011" y="858924"/>
              <a:ext cx="1576938" cy="1278427"/>
            </a:xfrm>
            <a:custGeom>
              <a:avLst/>
              <a:gdLst/>
              <a:ahLst/>
              <a:cxnLst/>
              <a:rect l="l" t="t" r="r" b="b"/>
              <a:pathLst>
                <a:path w="4971" h="4030" extrusionOk="0">
                  <a:moveTo>
                    <a:pt x="2485" y="723"/>
                  </a:moveTo>
                  <a:cubicBezTo>
                    <a:pt x="2733" y="723"/>
                    <a:pt x="2938" y="923"/>
                    <a:pt x="2938" y="1176"/>
                  </a:cubicBezTo>
                  <a:cubicBezTo>
                    <a:pt x="2938" y="1424"/>
                    <a:pt x="2733" y="1629"/>
                    <a:pt x="2485" y="1629"/>
                  </a:cubicBezTo>
                  <a:cubicBezTo>
                    <a:pt x="2233" y="1629"/>
                    <a:pt x="2033" y="1424"/>
                    <a:pt x="2033" y="1176"/>
                  </a:cubicBezTo>
                  <a:cubicBezTo>
                    <a:pt x="2033" y="923"/>
                    <a:pt x="2233" y="723"/>
                    <a:pt x="2485" y="723"/>
                  </a:cubicBezTo>
                  <a:close/>
                  <a:moveTo>
                    <a:pt x="1008" y="0"/>
                  </a:moveTo>
                  <a:cubicBezTo>
                    <a:pt x="449" y="0"/>
                    <a:pt x="0" y="453"/>
                    <a:pt x="0" y="1007"/>
                  </a:cubicBezTo>
                  <a:lnTo>
                    <a:pt x="0" y="3022"/>
                  </a:lnTo>
                  <a:cubicBezTo>
                    <a:pt x="0" y="3581"/>
                    <a:pt x="449" y="4030"/>
                    <a:pt x="1008" y="4030"/>
                  </a:cubicBezTo>
                  <a:lnTo>
                    <a:pt x="3964" y="4030"/>
                  </a:lnTo>
                  <a:cubicBezTo>
                    <a:pt x="4518" y="4030"/>
                    <a:pt x="4970" y="3581"/>
                    <a:pt x="4970" y="3022"/>
                  </a:cubicBezTo>
                  <a:lnTo>
                    <a:pt x="4970" y="1007"/>
                  </a:lnTo>
                  <a:cubicBezTo>
                    <a:pt x="4970" y="453"/>
                    <a:pt x="4518" y="0"/>
                    <a:pt x="39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63" name="Google Shape;1863;p64"/>
            <p:cNvSpPr/>
            <p:nvPr/>
          </p:nvSpPr>
          <p:spPr>
            <a:xfrm>
              <a:off x="5360320" y="2137033"/>
              <a:ext cx="304221" cy="1557587"/>
            </a:xfrm>
            <a:custGeom>
              <a:avLst/>
              <a:gdLst/>
              <a:ahLst/>
              <a:cxnLst/>
              <a:rect l="l" t="t" r="r" b="b"/>
              <a:pathLst>
                <a:path w="959" h="4910" extrusionOk="0">
                  <a:moveTo>
                    <a:pt x="0" y="1"/>
                  </a:moveTo>
                  <a:lnTo>
                    <a:pt x="0" y="4909"/>
                  </a:lnTo>
                  <a:lnTo>
                    <a:pt x="959" y="4306"/>
                  </a:lnTo>
                  <a:lnTo>
                    <a:pt x="9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64" name="Google Shape;1864;p64"/>
            <p:cNvSpPr/>
            <p:nvPr/>
          </p:nvSpPr>
          <p:spPr>
            <a:xfrm>
              <a:off x="5360320" y="858924"/>
              <a:ext cx="788628" cy="1278427"/>
            </a:xfrm>
            <a:custGeom>
              <a:avLst/>
              <a:gdLst/>
              <a:ahLst/>
              <a:cxnLst/>
              <a:rect l="l" t="t" r="r" b="b"/>
              <a:pathLst>
                <a:path w="2486" h="4030" extrusionOk="0">
                  <a:moveTo>
                    <a:pt x="0" y="0"/>
                  </a:moveTo>
                  <a:lnTo>
                    <a:pt x="0" y="723"/>
                  </a:lnTo>
                  <a:cubicBezTo>
                    <a:pt x="248" y="723"/>
                    <a:pt x="453" y="923"/>
                    <a:pt x="453" y="1176"/>
                  </a:cubicBezTo>
                  <a:cubicBezTo>
                    <a:pt x="453" y="1424"/>
                    <a:pt x="248" y="1629"/>
                    <a:pt x="0" y="1629"/>
                  </a:cubicBezTo>
                  <a:lnTo>
                    <a:pt x="0" y="4030"/>
                  </a:lnTo>
                  <a:lnTo>
                    <a:pt x="1479" y="4030"/>
                  </a:lnTo>
                  <a:cubicBezTo>
                    <a:pt x="2033" y="4030"/>
                    <a:pt x="2485" y="3581"/>
                    <a:pt x="2485" y="3022"/>
                  </a:cubicBezTo>
                  <a:lnTo>
                    <a:pt x="2485" y="1007"/>
                  </a:lnTo>
                  <a:cubicBezTo>
                    <a:pt x="2485" y="453"/>
                    <a:pt x="2033" y="0"/>
                    <a:pt x="1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1865" name="Google Shape;1865;p64"/>
          <p:cNvGrpSpPr/>
          <p:nvPr/>
        </p:nvGrpSpPr>
        <p:grpSpPr>
          <a:xfrm rot="-5400000">
            <a:off x="7443154" y="713737"/>
            <a:ext cx="387611" cy="697014"/>
            <a:chOff x="4572011" y="858924"/>
            <a:chExt cx="1576938" cy="2835695"/>
          </a:xfrm>
        </p:grpSpPr>
        <p:sp>
          <p:nvSpPr>
            <p:cNvPr id="1866" name="Google Shape;1866;p64"/>
            <p:cNvSpPr/>
            <p:nvPr/>
          </p:nvSpPr>
          <p:spPr>
            <a:xfrm>
              <a:off x="5056099" y="1966682"/>
              <a:ext cx="608442" cy="1727938"/>
            </a:xfrm>
            <a:custGeom>
              <a:avLst/>
              <a:gdLst/>
              <a:ahLst/>
              <a:cxnLst/>
              <a:rect l="l" t="t" r="r" b="b"/>
              <a:pathLst>
                <a:path w="1918" h="5447" extrusionOk="0">
                  <a:moveTo>
                    <a:pt x="1" y="1"/>
                  </a:moveTo>
                  <a:lnTo>
                    <a:pt x="1" y="1914"/>
                  </a:lnTo>
                  <a:lnTo>
                    <a:pt x="644" y="2402"/>
                  </a:lnTo>
                  <a:lnTo>
                    <a:pt x="1" y="2890"/>
                  </a:lnTo>
                  <a:lnTo>
                    <a:pt x="644" y="3379"/>
                  </a:lnTo>
                  <a:lnTo>
                    <a:pt x="1" y="3867"/>
                  </a:lnTo>
                  <a:lnTo>
                    <a:pt x="644" y="4354"/>
                  </a:lnTo>
                  <a:lnTo>
                    <a:pt x="1" y="4838"/>
                  </a:lnTo>
                  <a:lnTo>
                    <a:pt x="1" y="4843"/>
                  </a:lnTo>
                  <a:lnTo>
                    <a:pt x="959" y="5446"/>
                  </a:lnTo>
                  <a:lnTo>
                    <a:pt x="1918" y="4843"/>
                  </a:lnTo>
                  <a:lnTo>
                    <a:pt x="1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67" name="Google Shape;1867;p64"/>
            <p:cNvSpPr/>
            <p:nvPr/>
          </p:nvSpPr>
          <p:spPr>
            <a:xfrm>
              <a:off x="4572011" y="858924"/>
              <a:ext cx="1576938" cy="1278427"/>
            </a:xfrm>
            <a:custGeom>
              <a:avLst/>
              <a:gdLst/>
              <a:ahLst/>
              <a:cxnLst/>
              <a:rect l="l" t="t" r="r" b="b"/>
              <a:pathLst>
                <a:path w="4971" h="4030" extrusionOk="0">
                  <a:moveTo>
                    <a:pt x="2485" y="723"/>
                  </a:moveTo>
                  <a:cubicBezTo>
                    <a:pt x="2733" y="723"/>
                    <a:pt x="2938" y="923"/>
                    <a:pt x="2938" y="1176"/>
                  </a:cubicBezTo>
                  <a:cubicBezTo>
                    <a:pt x="2938" y="1424"/>
                    <a:pt x="2733" y="1629"/>
                    <a:pt x="2485" y="1629"/>
                  </a:cubicBezTo>
                  <a:cubicBezTo>
                    <a:pt x="2233" y="1629"/>
                    <a:pt x="2033" y="1424"/>
                    <a:pt x="2033" y="1176"/>
                  </a:cubicBezTo>
                  <a:cubicBezTo>
                    <a:pt x="2033" y="923"/>
                    <a:pt x="2233" y="723"/>
                    <a:pt x="2485" y="723"/>
                  </a:cubicBezTo>
                  <a:close/>
                  <a:moveTo>
                    <a:pt x="1008" y="0"/>
                  </a:moveTo>
                  <a:cubicBezTo>
                    <a:pt x="449" y="0"/>
                    <a:pt x="0" y="453"/>
                    <a:pt x="0" y="1007"/>
                  </a:cubicBezTo>
                  <a:lnTo>
                    <a:pt x="0" y="3022"/>
                  </a:lnTo>
                  <a:cubicBezTo>
                    <a:pt x="0" y="3581"/>
                    <a:pt x="449" y="4030"/>
                    <a:pt x="1008" y="4030"/>
                  </a:cubicBezTo>
                  <a:lnTo>
                    <a:pt x="3964" y="4030"/>
                  </a:lnTo>
                  <a:cubicBezTo>
                    <a:pt x="4518" y="4030"/>
                    <a:pt x="4970" y="3581"/>
                    <a:pt x="4970" y="3022"/>
                  </a:cubicBezTo>
                  <a:lnTo>
                    <a:pt x="4970" y="1007"/>
                  </a:lnTo>
                  <a:cubicBezTo>
                    <a:pt x="4970" y="453"/>
                    <a:pt x="4518" y="0"/>
                    <a:pt x="39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68" name="Google Shape;1868;p64"/>
            <p:cNvSpPr/>
            <p:nvPr/>
          </p:nvSpPr>
          <p:spPr>
            <a:xfrm>
              <a:off x="5360320" y="2137033"/>
              <a:ext cx="304221" cy="1557587"/>
            </a:xfrm>
            <a:custGeom>
              <a:avLst/>
              <a:gdLst/>
              <a:ahLst/>
              <a:cxnLst/>
              <a:rect l="l" t="t" r="r" b="b"/>
              <a:pathLst>
                <a:path w="959" h="4910" extrusionOk="0">
                  <a:moveTo>
                    <a:pt x="0" y="1"/>
                  </a:moveTo>
                  <a:lnTo>
                    <a:pt x="0" y="4909"/>
                  </a:lnTo>
                  <a:lnTo>
                    <a:pt x="959" y="4306"/>
                  </a:lnTo>
                  <a:lnTo>
                    <a:pt x="9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69" name="Google Shape;1869;p64"/>
            <p:cNvSpPr/>
            <p:nvPr/>
          </p:nvSpPr>
          <p:spPr>
            <a:xfrm>
              <a:off x="5360320" y="858924"/>
              <a:ext cx="788628" cy="1278427"/>
            </a:xfrm>
            <a:custGeom>
              <a:avLst/>
              <a:gdLst/>
              <a:ahLst/>
              <a:cxnLst/>
              <a:rect l="l" t="t" r="r" b="b"/>
              <a:pathLst>
                <a:path w="2486" h="4030" extrusionOk="0">
                  <a:moveTo>
                    <a:pt x="0" y="0"/>
                  </a:moveTo>
                  <a:lnTo>
                    <a:pt x="0" y="723"/>
                  </a:lnTo>
                  <a:cubicBezTo>
                    <a:pt x="248" y="723"/>
                    <a:pt x="453" y="923"/>
                    <a:pt x="453" y="1176"/>
                  </a:cubicBezTo>
                  <a:cubicBezTo>
                    <a:pt x="453" y="1424"/>
                    <a:pt x="248" y="1629"/>
                    <a:pt x="0" y="1629"/>
                  </a:cubicBezTo>
                  <a:lnTo>
                    <a:pt x="0" y="4030"/>
                  </a:lnTo>
                  <a:lnTo>
                    <a:pt x="1479" y="4030"/>
                  </a:lnTo>
                  <a:cubicBezTo>
                    <a:pt x="2033" y="4030"/>
                    <a:pt x="2485" y="3581"/>
                    <a:pt x="2485" y="3022"/>
                  </a:cubicBezTo>
                  <a:lnTo>
                    <a:pt x="2485" y="1007"/>
                  </a:lnTo>
                  <a:cubicBezTo>
                    <a:pt x="2485" y="453"/>
                    <a:pt x="2033" y="0"/>
                    <a:pt x="1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1870" name="Google Shape;1870;p64"/>
          <p:cNvSpPr txBox="1">
            <a:spLocks noGrp="1"/>
          </p:cNvSpPr>
          <p:nvPr>
            <p:ph type="title"/>
          </p:nvPr>
        </p:nvSpPr>
        <p:spPr>
          <a:xfrm>
            <a:off x="943571" y="1637913"/>
            <a:ext cx="731400" cy="457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700"/>
              <a:t>1st</a:t>
            </a:r>
            <a:endParaRPr sz="1700"/>
          </a:p>
        </p:txBody>
      </p:sp>
      <p:sp>
        <p:nvSpPr>
          <p:cNvPr id="1871" name="Google Shape;1871;p64"/>
          <p:cNvSpPr txBox="1">
            <a:spLocks noGrp="1"/>
          </p:cNvSpPr>
          <p:nvPr>
            <p:ph type="title" idx="4"/>
          </p:nvPr>
        </p:nvSpPr>
        <p:spPr>
          <a:xfrm>
            <a:off x="3973141" y="2945540"/>
            <a:ext cx="731400" cy="457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700"/>
              <a:t>2nd</a:t>
            </a:r>
            <a:endParaRPr sz="1700"/>
          </a:p>
        </p:txBody>
      </p:sp>
      <p:sp>
        <p:nvSpPr>
          <p:cNvPr id="1872" name="Google Shape;1872;p64"/>
          <p:cNvSpPr txBox="1">
            <a:spLocks noGrp="1"/>
          </p:cNvSpPr>
          <p:nvPr>
            <p:ph type="title" idx="5"/>
          </p:nvPr>
        </p:nvSpPr>
        <p:spPr>
          <a:xfrm>
            <a:off x="6459125" y="839118"/>
            <a:ext cx="731400" cy="457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700"/>
              <a:t>3rd</a:t>
            </a:r>
            <a:endParaRPr sz="1700"/>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1DCF402-EFC3-03BE-DCD9-498E43CC6628}"/>
              </a:ext>
            </a:extLst>
          </p:cNvPr>
          <p:cNvSpPr>
            <a:spLocks noGrp="1"/>
          </p:cNvSpPr>
          <p:nvPr>
            <p:ph type="subTitle" idx="1"/>
          </p:nvPr>
        </p:nvSpPr>
        <p:spPr>
          <a:xfrm>
            <a:off x="3107169" y="2513969"/>
            <a:ext cx="2929611" cy="369302"/>
          </a:xfrm>
        </p:spPr>
        <p:txBody>
          <a:bodyPr wrap="square" anchor="ctr" anchorCtr="1">
            <a:spAutoFit/>
          </a:bodyPr>
          <a:lstStyle/>
          <a:p>
            <a:pPr algn="l"/>
            <a:r>
              <a:rPr lang="en-US"/>
              <a:t>California has the most insurance losses?</a:t>
            </a:r>
          </a:p>
        </p:txBody>
      </p:sp>
      <p:sp>
        <p:nvSpPr>
          <p:cNvPr id="3" name="Subtitle 2">
            <a:extLst>
              <a:ext uri="{FF2B5EF4-FFF2-40B4-BE49-F238E27FC236}">
                <a16:creationId xmlns:a16="http://schemas.microsoft.com/office/drawing/2014/main" id="{136E9438-B752-3EFA-315F-1628AAB1D591}"/>
              </a:ext>
            </a:extLst>
          </p:cNvPr>
          <p:cNvSpPr>
            <a:spLocks noGrp="1"/>
          </p:cNvSpPr>
          <p:nvPr>
            <p:ph type="subTitle" idx="2"/>
          </p:nvPr>
        </p:nvSpPr>
        <p:spPr>
          <a:xfrm>
            <a:off x="144456" y="2131490"/>
            <a:ext cx="2589873" cy="1376578"/>
          </a:xfrm>
        </p:spPr>
        <p:txBody>
          <a:bodyPr wrap="square"/>
          <a:lstStyle/>
          <a:p>
            <a:r>
              <a:rPr lang="en-US"/>
              <a:t>	Both the visuals and hypothesis test confirmed that Texas did not have the most fatal collisions </a:t>
            </a:r>
          </a:p>
        </p:txBody>
      </p:sp>
      <p:sp>
        <p:nvSpPr>
          <p:cNvPr id="4" name="Subtitle 3">
            <a:extLst>
              <a:ext uri="{FF2B5EF4-FFF2-40B4-BE49-F238E27FC236}">
                <a16:creationId xmlns:a16="http://schemas.microsoft.com/office/drawing/2014/main" id="{5548BC13-2514-E096-A219-1EBACF03630A}"/>
              </a:ext>
            </a:extLst>
          </p:cNvPr>
          <p:cNvSpPr>
            <a:spLocks noGrp="1"/>
          </p:cNvSpPr>
          <p:nvPr>
            <p:ph type="subTitle" idx="3"/>
          </p:nvPr>
        </p:nvSpPr>
        <p:spPr>
          <a:xfrm>
            <a:off x="297387" y="1762730"/>
            <a:ext cx="2539437" cy="369302"/>
          </a:xfrm>
        </p:spPr>
        <p:txBody>
          <a:bodyPr>
            <a:spAutoFit/>
          </a:bodyPr>
          <a:lstStyle/>
          <a:p>
            <a:pPr algn="l"/>
            <a:r>
              <a:rPr lang="en-US"/>
              <a:t>Texas has the most fatal collisions?</a:t>
            </a:r>
          </a:p>
        </p:txBody>
      </p:sp>
      <p:sp>
        <p:nvSpPr>
          <p:cNvPr id="5" name="Subtitle 4">
            <a:extLst>
              <a:ext uri="{FF2B5EF4-FFF2-40B4-BE49-F238E27FC236}">
                <a16:creationId xmlns:a16="http://schemas.microsoft.com/office/drawing/2014/main" id="{E5DA3B06-DA89-2E76-EDC6-82E69642D2C3}"/>
              </a:ext>
            </a:extLst>
          </p:cNvPr>
          <p:cNvSpPr>
            <a:spLocks noGrp="1"/>
          </p:cNvSpPr>
          <p:nvPr>
            <p:ph type="subTitle" idx="4"/>
          </p:nvPr>
        </p:nvSpPr>
        <p:spPr>
          <a:xfrm>
            <a:off x="3287025" y="2883271"/>
            <a:ext cx="2505856" cy="981153"/>
          </a:xfrm>
        </p:spPr>
        <p:txBody>
          <a:bodyPr>
            <a:normAutofit lnSpcReduction="10000"/>
          </a:bodyPr>
          <a:lstStyle/>
          <a:p>
            <a:pPr marL="139700" indent="0"/>
            <a:r>
              <a:rPr lang="en-US"/>
              <a:t>The hypothesis test concluded that it did;</a:t>
            </a:r>
          </a:p>
          <a:p>
            <a:pPr marL="139700" indent="0"/>
            <a:r>
              <a:rPr lang="en-US"/>
              <a:t>the visuals concluded it did not </a:t>
            </a:r>
          </a:p>
        </p:txBody>
      </p:sp>
      <p:sp>
        <p:nvSpPr>
          <p:cNvPr id="6" name="Subtitle 5">
            <a:extLst>
              <a:ext uri="{FF2B5EF4-FFF2-40B4-BE49-F238E27FC236}">
                <a16:creationId xmlns:a16="http://schemas.microsoft.com/office/drawing/2014/main" id="{6458DFA6-D78B-79D4-AB40-A9995F238D43}"/>
              </a:ext>
            </a:extLst>
          </p:cNvPr>
          <p:cNvSpPr>
            <a:spLocks noGrp="1"/>
          </p:cNvSpPr>
          <p:nvPr>
            <p:ph type="subTitle" idx="5"/>
          </p:nvPr>
        </p:nvSpPr>
        <p:spPr>
          <a:xfrm>
            <a:off x="6342425" y="1753711"/>
            <a:ext cx="2309206" cy="369302"/>
          </a:xfrm>
        </p:spPr>
        <p:txBody>
          <a:bodyPr>
            <a:spAutoFit/>
          </a:bodyPr>
          <a:lstStyle/>
          <a:p>
            <a:r>
              <a:rPr lang="en-US"/>
              <a:t>California Continued</a:t>
            </a:r>
          </a:p>
        </p:txBody>
      </p:sp>
      <p:sp>
        <p:nvSpPr>
          <p:cNvPr id="7" name="Subtitle 6">
            <a:extLst>
              <a:ext uri="{FF2B5EF4-FFF2-40B4-BE49-F238E27FC236}">
                <a16:creationId xmlns:a16="http://schemas.microsoft.com/office/drawing/2014/main" id="{315068C0-0F68-2F75-09DF-6080A0A529B3}"/>
              </a:ext>
            </a:extLst>
          </p:cNvPr>
          <p:cNvSpPr>
            <a:spLocks noGrp="1"/>
          </p:cNvSpPr>
          <p:nvPr>
            <p:ph type="subTitle" idx="6"/>
          </p:nvPr>
        </p:nvSpPr>
        <p:spPr>
          <a:xfrm>
            <a:off x="6032222" y="2171756"/>
            <a:ext cx="2929612" cy="1053728"/>
          </a:xfrm>
        </p:spPr>
        <p:txBody>
          <a:bodyPr>
            <a:normAutofit fontScale="92500" lnSpcReduction="20000"/>
          </a:bodyPr>
          <a:lstStyle/>
          <a:p>
            <a:r>
              <a:rPr lang="en-US"/>
              <a:t>Neither conclusion is necessarily incorrect, as the test concluded that there was no state </a:t>
            </a:r>
            <a:r>
              <a:rPr lang="en-US" b="1"/>
              <a:t>significantly</a:t>
            </a:r>
            <a:r>
              <a:rPr lang="en-US"/>
              <a:t> greater than California</a:t>
            </a:r>
          </a:p>
        </p:txBody>
      </p:sp>
      <p:sp>
        <p:nvSpPr>
          <p:cNvPr id="8" name="Title 7">
            <a:extLst>
              <a:ext uri="{FF2B5EF4-FFF2-40B4-BE49-F238E27FC236}">
                <a16:creationId xmlns:a16="http://schemas.microsoft.com/office/drawing/2014/main" id="{5488E33A-563C-4233-6A16-82B0B8484129}"/>
              </a:ext>
            </a:extLst>
          </p:cNvPr>
          <p:cNvSpPr>
            <a:spLocks noGrp="1"/>
          </p:cNvSpPr>
          <p:nvPr>
            <p:ph type="title"/>
          </p:nvPr>
        </p:nvSpPr>
        <p:spPr/>
        <p:txBody>
          <a:bodyPr/>
          <a:lstStyle/>
          <a:p>
            <a:r>
              <a:rPr lang="en-US"/>
              <a:t>Reconciling the Hypothesis Tests and Visuals</a:t>
            </a:r>
          </a:p>
        </p:txBody>
      </p:sp>
    </p:spTree>
    <p:extLst>
      <p:ext uri="{BB962C8B-B14F-4D97-AF65-F5344CB8AC3E}">
        <p14:creationId xmlns:p14="http://schemas.microsoft.com/office/powerpoint/2010/main" val="803256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04"/>
        <p:cNvGrpSpPr/>
        <p:nvPr/>
      </p:nvGrpSpPr>
      <p:grpSpPr>
        <a:xfrm>
          <a:off x="0" y="0"/>
          <a:ext cx="0" cy="0"/>
          <a:chOff x="0" y="0"/>
          <a:chExt cx="0" cy="0"/>
        </a:xfrm>
      </p:grpSpPr>
      <p:sp>
        <p:nvSpPr>
          <p:cNvPr id="2405" name="Google Shape;2405;p80"/>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Sources</a:t>
            </a:r>
            <a:endParaRPr>
              <a:solidFill>
                <a:schemeClr val="dk1"/>
              </a:solidFill>
            </a:endParaRPr>
          </a:p>
        </p:txBody>
      </p:sp>
      <p:sp>
        <p:nvSpPr>
          <p:cNvPr id="2411" name="Google Shape;2411;p80"/>
          <p:cNvSpPr txBox="1">
            <a:spLocks noGrp="1"/>
          </p:cNvSpPr>
          <p:nvPr>
            <p:ph type="subTitle" idx="4294967295"/>
          </p:nvPr>
        </p:nvSpPr>
        <p:spPr>
          <a:xfrm>
            <a:off x="200746" y="1366902"/>
            <a:ext cx="4497864" cy="399600"/>
          </a:xfrm>
          <a:prstGeom prst="rect">
            <a:avLst/>
          </a:prstGeom>
        </p:spPr>
        <p:txBody>
          <a:bodyPr spcFirstLastPara="1" wrap="square" lIns="91425" tIns="91425" rIns="91425" bIns="91425" anchor="t" anchorCtr="0">
            <a:noAutofit/>
          </a:bodyPr>
          <a:lstStyle/>
          <a:p>
            <a:pPr marL="0" indent="0">
              <a:spcAft>
                <a:spcPts val="1600"/>
              </a:spcAft>
              <a:buNone/>
            </a:pPr>
            <a:r>
              <a:rPr lang="en" b="1"/>
              <a:t>National Highway Traffic Safety Administration</a:t>
            </a:r>
            <a:endParaRPr lang="en-US" b="1"/>
          </a:p>
        </p:txBody>
      </p:sp>
      <p:sp>
        <p:nvSpPr>
          <p:cNvPr id="3" name="Google Shape;2411;p80">
            <a:extLst>
              <a:ext uri="{FF2B5EF4-FFF2-40B4-BE49-F238E27FC236}">
                <a16:creationId xmlns:a16="http://schemas.microsoft.com/office/drawing/2014/main" id="{6F371637-53AD-BA7D-7121-BF4812DACB6A}"/>
              </a:ext>
            </a:extLst>
          </p:cNvPr>
          <p:cNvSpPr txBox="1">
            <a:spLocks/>
          </p:cNvSpPr>
          <p:nvPr/>
        </p:nvSpPr>
        <p:spPr>
          <a:xfrm>
            <a:off x="199609" y="2436261"/>
            <a:ext cx="3593700" cy="39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1"/>
              </a:buClr>
              <a:buSzPts val="1400"/>
              <a:buFont typeface="Ubuntu"/>
              <a:buChar char="●"/>
              <a:defRPr sz="1400" b="0" i="0" u="none" strike="noStrike" cap="none">
                <a:solidFill>
                  <a:schemeClr val="dk2"/>
                </a:solidFill>
                <a:latin typeface="Ubuntu"/>
                <a:ea typeface="Ubuntu"/>
                <a:cs typeface="Ubuntu"/>
                <a:sym typeface="Ubuntu"/>
              </a:defRPr>
            </a:lvl1pPr>
            <a:lvl2pPr marL="914400" marR="0" lvl="1" indent="-317500" algn="l" rtl="0">
              <a:lnSpc>
                <a:spcPct val="115000"/>
              </a:lnSpc>
              <a:spcBef>
                <a:spcPts val="1600"/>
              </a:spcBef>
              <a:spcAft>
                <a:spcPts val="0"/>
              </a:spcAft>
              <a:buClr>
                <a:schemeClr val="dk2"/>
              </a:buClr>
              <a:buSzPts val="1400"/>
              <a:buFont typeface="Ubuntu"/>
              <a:buChar char="○"/>
              <a:defRPr sz="1400" b="0" i="0" u="none" strike="noStrike" cap="none">
                <a:solidFill>
                  <a:schemeClr val="dk2"/>
                </a:solidFill>
                <a:latin typeface="Ubuntu"/>
                <a:ea typeface="Ubuntu"/>
                <a:cs typeface="Ubuntu"/>
                <a:sym typeface="Ubuntu"/>
              </a:defRPr>
            </a:lvl2pPr>
            <a:lvl3pPr marL="1371600" marR="0" lvl="2" indent="-317500" algn="l" rtl="0">
              <a:lnSpc>
                <a:spcPct val="115000"/>
              </a:lnSpc>
              <a:spcBef>
                <a:spcPts val="1600"/>
              </a:spcBef>
              <a:spcAft>
                <a:spcPts val="0"/>
              </a:spcAft>
              <a:buClr>
                <a:schemeClr val="dk2"/>
              </a:buClr>
              <a:buSzPts val="1400"/>
              <a:buFont typeface="Ubuntu"/>
              <a:buChar char="■"/>
              <a:defRPr sz="1400" b="0" i="0" u="none" strike="noStrike" cap="none">
                <a:solidFill>
                  <a:schemeClr val="dk2"/>
                </a:solidFill>
                <a:latin typeface="Ubuntu"/>
                <a:ea typeface="Ubuntu"/>
                <a:cs typeface="Ubuntu"/>
                <a:sym typeface="Ubuntu"/>
              </a:defRPr>
            </a:lvl3pPr>
            <a:lvl4pPr marL="1828800" marR="0" lvl="3" indent="-317500" algn="l" rtl="0">
              <a:lnSpc>
                <a:spcPct val="115000"/>
              </a:lnSpc>
              <a:spcBef>
                <a:spcPts val="1600"/>
              </a:spcBef>
              <a:spcAft>
                <a:spcPts val="0"/>
              </a:spcAft>
              <a:buClr>
                <a:schemeClr val="dk2"/>
              </a:buClr>
              <a:buSzPts val="1400"/>
              <a:buFont typeface="Ubuntu"/>
              <a:buChar char="●"/>
              <a:defRPr sz="1400" b="0" i="0" u="none" strike="noStrike" cap="none">
                <a:solidFill>
                  <a:schemeClr val="dk2"/>
                </a:solidFill>
                <a:latin typeface="Ubuntu"/>
                <a:ea typeface="Ubuntu"/>
                <a:cs typeface="Ubuntu"/>
                <a:sym typeface="Ubuntu"/>
              </a:defRPr>
            </a:lvl4pPr>
            <a:lvl5pPr marL="2286000" marR="0" lvl="4" indent="-317500" algn="l" rtl="0">
              <a:lnSpc>
                <a:spcPct val="115000"/>
              </a:lnSpc>
              <a:spcBef>
                <a:spcPts val="1600"/>
              </a:spcBef>
              <a:spcAft>
                <a:spcPts val="0"/>
              </a:spcAft>
              <a:buClr>
                <a:schemeClr val="dk2"/>
              </a:buClr>
              <a:buSzPts val="1400"/>
              <a:buFont typeface="Ubuntu"/>
              <a:buChar char="○"/>
              <a:defRPr sz="1400" b="0" i="0" u="none" strike="noStrike" cap="none">
                <a:solidFill>
                  <a:schemeClr val="dk2"/>
                </a:solidFill>
                <a:latin typeface="Ubuntu"/>
                <a:ea typeface="Ubuntu"/>
                <a:cs typeface="Ubuntu"/>
                <a:sym typeface="Ubuntu"/>
              </a:defRPr>
            </a:lvl5pPr>
            <a:lvl6pPr marL="2743200" marR="0" lvl="5" indent="-317500" algn="l" rtl="0">
              <a:lnSpc>
                <a:spcPct val="115000"/>
              </a:lnSpc>
              <a:spcBef>
                <a:spcPts val="1600"/>
              </a:spcBef>
              <a:spcAft>
                <a:spcPts val="0"/>
              </a:spcAft>
              <a:buClr>
                <a:schemeClr val="dk2"/>
              </a:buClr>
              <a:buSzPts val="1400"/>
              <a:buFont typeface="Ubuntu"/>
              <a:buChar char="■"/>
              <a:defRPr sz="1400" b="0" i="0" u="none" strike="noStrike" cap="none">
                <a:solidFill>
                  <a:schemeClr val="dk2"/>
                </a:solidFill>
                <a:latin typeface="Ubuntu"/>
                <a:ea typeface="Ubuntu"/>
                <a:cs typeface="Ubuntu"/>
                <a:sym typeface="Ubuntu"/>
              </a:defRPr>
            </a:lvl6pPr>
            <a:lvl7pPr marL="3200400" marR="0" lvl="6" indent="-317500" algn="l" rtl="0">
              <a:lnSpc>
                <a:spcPct val="115000"/>
              </a:lnSpc>
              <a:spcBef>
                <a:spcPts val="1600"/>
              </a:spcBef>
              <a:spcAft>
                <a:spcPts val="0"/>
              </a:spcAft>
              <a:buClr>
                <a:schemeClr val="dk2"/>
              </a:buClr>
              <a:buSzPts val="1400"/>
              <a:buFont typeface="Ubuntu"/>
              <a:buChar char="●"/>
              <a:defRPr sz="1400" b="0" i="0" u="none" strike="noStrike" cap="none">
                <a:solidFill>
                  <a:schemeClr val="dk2"/>
                </a:solidFill>
                <a:latin typeface="Ubuntu"/>
                <a:ea typeface="Ubuntu"/>
                <a:cs typeface="Ubuntu"/>
                <a:sym typeface="Ubuntu"/>
              </a:defRPr>
            </a:lvl7pPr>
            <a:lvl8pPr marL="3657600" marR="0" lvl="7" indent="-317500" algn="l" rtl="0">
              <a:lnSpc>
                <a:spcPct val="115000"/>
              </a:lnSpc>
              <a:spcBef>
                <a:spcPts val="1600"/>
              </a:spcBef>
              <a:spcAft>
                <a:spcPts val="0"/>
              </a:spcAft>
              <a:buClr>
                <a:schemeClr val="dk2"/>
              </a:buClr>
              <a:buSzPts val="1400"/>
              <a:buFont typeface="Ubuntu"/>
              <a:buChar char="○"/>
              <a:defRPr sz="1400" b="0" i="0" u="none" strike="noStrike" cap="none">
                <a:solidFill>
                  <a:schemeClr val="dk2"/>
                </a:solidFill>
                <a:latin typeface="Ubuntu"/>
                <a:ea typeface="Ubuntu"/>
                <a:cs typeface="Ubuntu"/>
                <a:sym typeface="Ubuntu"/>
              </a:defRPr>
            </a:lvl8pPr>
            <a:lvl9pPr marL="4114800" marR="0" lvl="8" indent="-317500" algn="l" rtl="0">
              <a:lnSpc>
                <a:spcPct val="115000"/>
              </a:lnSpc>
              <a:spcBef>
                <a:spcPts val="1600"/>
              </a:spcBef>
              <a:spcAft>
                <a:spcPts val="1600"/>
              </a:spcAft>
              <a:buClr>
                <a:schemeClr val="dk2"/>
              </a:buClr>
              <a:buSzPts val="1400"/>
              <a:buFont typeface="Ubuntu"/>
              <a:buChar char="■"/>
              <a:defRPr sz="1400" b="0" i="0" u="none" strike="noStrike" cap="none">
                <a:solidFill>
                  <a:schemeClr val="dk2"/>
                </a:solidFill>
                <a:latin typeface="Ubuntu"/>
                <a:ea typeface="Ubuntu"/>
                <a:cs typeface="Ubuntu"/>
                <a:sym typeface="Ubuntu"/>
              </a:defRPr>
            </a:lvl9pPr>
          </a:lstStyle>
          <a:p>
            <a:pPr marL="0" indent="0">
              <a:lnSpc>
                <a:spcPct val="114999"/>
              </a:lnSpc>
              <a:spcAft>
                <a:spcPts val="1600"/>
              </a:spcAft>
              <a:buNone/>
            </a:pPr>
            <a:r>
              <a:rPr lang="en-US" b="1"/>
              <a:t>U.S. Federal Highway Administration</a:t>
            </a:r>
          </a:p>
        </p:txBody>
      </p:sp>
      <p:sp>
        <p:nvSpPr>
          <p:cNvPr id="5" name="Google Shape;2411;p80">
            <a:extLst>
              <a:ext uri="{FF2B5EF4-FFF2-40B4-BE49-F238E27FC236}">
                <a16:creationId xmlns:a16="http://schemas.microsoft.com/office/drawing/2014/main" id="{95D20F6F-4A31-9035-FD20-B7048DC04C2D}"/>
              </a:ext>
            </a:extLst>
          </p:cNvPr>
          <p:cNvSpPr txBox="1">
            <a:spLocks/>
          </p:cNvSpPr>
          <p:nvPr/>
        </p:nvSpPr>
        <p:spPr>
          <a:xfrm>
            <a:off x="203874" y="3464108"/>
            <a:ext cx="3593700" cy="39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1"/>
              </a:buClr>
              <a:buSzPts val="1400"/>
              <a:buFont typeface="Ubuntu"/>
              <a:buChar char="●"/>
              <a:defRPr sz="1400" b="0" i="0" u="none" strike="noStrike" cap="none">
                <a:solidFill>
                  <a:schemeClr val="dk2"/>
                </a:solidFill>
                <a:latin typeface="Ubuntu"/>
                <a:ea typeface="Ubuntu"/>
                <a:cs typeface="Ubuntu"/>
                <a:sym typeface="Ubuntu"/>
              </a:defRPr>
            </a:lvl1pPr>
            <a:lvl2pPr marL="914400" marR="0" lvl="1" indent="-317500" algn="l" rtl="0">
              <a:lnSpc>
                <a:spcPct val="115000"/>
              </a:lnSpc>
              <a:spcBef>
                <a:spcPts val="1600"/>
              </a:spcBef>
              <a:spcAft>
                <a:spcPts val="0"/>
              </a:spcAft>
              <a:buClr>
                <a:schemeClr val="dk2"/>
              </a:buClr>
              <a:buSzPts val="1400"/>
              <a:buFont typeface="Ubuntu"/>
              <a:buChar char="○"/>
              <a:defRPr sz="1400" b="0" i="0" u="none" strike="noStrike" cap="none">
                <a:solidFill>
                  <a:schemeClr val="dk2"/>
                </a:solidFill>
                <a:latin typeface="Ubuntu"/>
                <a:ea typeface="Ubuntu"/>
                <a:cs typeface="Ubuntu"/>
                <a:sym typeface="Ubuntu"/>
              </a:defRPr>
            </a:lvl2pPr>
            <a:lvl3pPr marL="1371600" marR="0" lvl="2" indent="-317500" algn="l" rtl="0">
              <a:lnSpc>
                <a:spcPct val="115000"/>
              </a:lnSpc>
              <a:spcBef>
                <a:spcPts val="1600"/>
              </a:spcBef>
              <a:spcAft>
                <a:spcPts val="0"/>
              </a:spcAft>
              <a:buClr>
                <a:schemeClr val="dk2"/>
              </a:buClr>
              <a:buSzPts val="1400"/>
              <a:buFont typeface="Ubuntu"/>
              <a:buChar char="■"/>
              <a:defRPr sz="1400" b="0" i="0" u="none" strike="noStrike" cap="none">
                <a:solidFill>
                  <a:schemeClr val="dk2"/>
                </a:solidFill>
                <a:latin typeface="Ubuntu"/>
                <a:ea typeface="Ubuntu"/>
                <a:cs typeface="Ubuntu"/>
                <a:sym typeface="Ubuntu"/>
              </a:defRPr>
            </a:lvl3pPr>
            <a:lvl4pPr marL="1828800" marR="0" lvl="3" indent="-317500" algn="l" rtl="0">
              <a:lnSpc>
                <a:spcPct val="115000"/>
              </a:lnSpc>
              <a:spcBef>
                <a:spcPts val="1600"/>
              </a:spcBef>
              <a:spcAft>
                <a:spcPts val="0"/>
              </a:spcAft>
              <a:buClr>
                <a:schemeClr val="dk2"/>
              </a:buClr>
              <a:buSzPts val="1400"/>
              <a:buFont typeface="Ubuntu"/>
              <a:buChar char="●"/>
              <a:defRPr sz="1400" b="0" i="0" u="none" strike="noStrike" cap="none">
                <a:solidFill>
                  <a:schemeClr val="dk2"/>
                </a:solidFill>
                <a:latin typeface="Ubuntu"/>
                <a:ea typeface="Ubuntu"/>
                <a:cs typeface="Ubuntu"/>
                <a:sym typeface="Ubuntu"/>
              </a:defRPr>
            </a:lvl4pPr>
            <a:lvl5pPr marL="2286000" marR="0" lvl="4" indent="-317500" algn="l" rtl="0">
              <a:lnSpc>
                <a:spcPct val="115000"/>
              </a:lnSpc>
              <a:spcBef>
                <a:spcPts val="1600"/>
              </a:spcBef>
              <a:spcAft>
                <a:spcPts val="0"/>
              </a:spcAft>
              <a:buClr>
                <a:schemeClr val="dk2"/>
              </a:buClr>
              <a:buSzPts val="1400"/>
              <a:buFont typeface="Ubuntu"/>
              <a:buChar char="○"/>
              <a:defRPr sz="1400" b="0" i="0" u="none" strike="noStrike" cap="none">
                <a:solidFill>
                  <a:schemeClr val="dk2"/>
                </a:solidFill>
                <a:latin typeface="Ubuntu"/>
                <a:ea typeface="Ubuntu"/>
                <a:cs typeface="Ubuntu"/>
                <a:sym typeface="Ubuntu"/>
              </a:defRPr>
            </a:lvl5pPr>
            <a:lvl6pPr marL="2743200" marR="0" lvl="5" indent="-317500" algn="l" rtl="0">
              <a:lnSpc>
                <a:spcPct val="115000"/>
              </a:lnSpc>
              <a:spcBef>
                <a:spcPts val="1600"/>
              </a:spcBef>
              <a:spcAft>
                <a:spcPts val="0"/>
              </a:spcAft>
              <a:buClr>
                <a:schemeClr val="dk2"/>
              </a:buClr>
              <a:buSzPts val="1400"/>
              <a:buFont typeface="Ubuntu"/>
              <a:buChar char="■"/>
              <a:defRPr sz="1400" b="0" i="0" u="none" strike="noStrike" cap="none">
                <a:solidFill>
                  <a:schemeClr val="dk2"/>
                </a:solidFill>
                <a:latin typeface="Ubuntu"/>
                <a:ea typeface="Ubuntu"/>
                <a:cs typeface="Ubuntu"/>
                <a:sym typeface="Ubuntu"/>
              </a:defRPr>
            </a:lvl6pPr>
            <a:lvl7pPr marL="3200400" marR="0" lvl="6" indent="-317500" algn="l" rtl="0">
              <a:lnSpc>
                <a:spcPct val="115000"/>
              </a:lnSpc>
              <a:spcBef>
                <a:spcPts val="1600"/>
              </a:spcBef>
              <a:spcAft>
                <a:spcPts val="0"/>
              </a:spcAft>
              <a:buClr>
                <a:schemeClr val="dk2"/>
              </a:buClr>
              <a:buSzPts val="1400"/>
              <a:buFont typeface="Ubuntu"/>
              <a:buChar char="●"/>
              <a:defRPr sz="1400" b="0" i="0" u="none" strike="noStrike" cap="none">
                <a:solidFill>
                  <a:schemeClr val="dk2"/>
                </a:solidFill>
                <a:latin typeface="Ubuntu"/>
                <a:ea typeface="Ubuntu"/>
                <a:cs typeface="Ubuntu"/>
                <a:sym typeface="Ubuntu"/>
              </a:defRPr>
            </a:lvl7pPr>
            <a:lvl8pPr marL="3657600" marR="0" lvl="7" indent="-317500" algn="l" rtl="0">
              <a:lnSpc>
                <a:spcPct val="115000"/>
              </a:lnSpc>
              <a:spcBef>
                <a:spcPts val="1600"/>
              </a:spcBef>
              <a:spcAft>
                <a:spcPts val="0"/>
              </a:spcAft>
              <a:buClr>
                <a:schemeClr val="dk2"/>
              </a:buClr>
              <a:buSzPts val="1400"/>
              <a:buFont typeface="Ubuntu"/>
              <a:buChar char="○"/>
              <a:defRPr sz="1400" b="0" i="0" u="none" strike="noStrike" cap="none">
                <a:solidFill>
                  <a:schemeClr val="dk2"/>
                </a:solidFill>
                <a:latin typeface="Ubuntu"/>
                <a:ea typeface="Ubuntu"/>
                <a:cs typeface="Ubuntu"/>
                <a:sym typeface="Ubuntu"/>
              </a:defRPr>
            </a:lvl8pPr>
            <a:lvl9pPr marL="4114800" marR="0" lvl="8" indent="-317500" algn="l" rtl="0">
              <a:lnSpc>
                <a:spcPct val="115000"/>
              </a:lnSpc>
              <a:spcBef>
                <a:spcPts val="1600"/>
              </a:spcBef>
              <a:spcAft>
                <a:spcPts val="1600"/>
              </a:spcAft>
              <a:buClr>
                <a:schemeClr val="dk2"/>
              </a:buClr>
              <a:buSzPts val="1400"/>
              <a:buFont typeface="Ubuntu"/>
              <a:buChar char="■"/>
              <a:defRPr sz="1400" b="0" i="0" u="none" strike="noStrike" cap="none">
                <a:solidFill>
                  <a:schemeClr val="dk2"/>
                </a:solidFill>
                <a:latin typeface="Ubuntu"/>
                <a:ea typeface="Ubuntu"/>
                <a:cs typeface="Ubuntu"/>
                <a:sym typeface="Ubuntu"/>
              </a:defRPr>
            </a:lvl9pPr>
          </a:lstStyle>
          <a:p>
            <a:pPr marL="0" indent="0">
              <a:spcAft>
                <a:spcPts val="1600"/>
              </a:spcAft>
              <a:buNone/>
            </a:pPr>
            <a:r>
              <a:rPr lang="en-US" b="1" err="1"/>
              <a:t>Github</a:t>
            </a:r>
            <a:r>
              <a:rPr lang="en-US" b="1"/>
              <a:t> Dataset</a:t>
            </a:r>
          </a:p>
        </p:txBody>
      </p:sp>
      <p:sp>
        <p:nvSpPr>
          <p:cNvPr id="7" name="Google Shape;2411;p80">
            <a:extLst>
              <a:ext uri="{FF2B5EF4-FFF2-40B4-BE49-F238E27FC236}">
                <a16:creationId xmlns:a16="http://schemas.microsoft.com/office/drawing/2014/main" id="{11581DCC-39E2-4792-D449-4F80AA3830D5}"/>
              </a:ext>
            </a:extLst>
          </p:cNvPr>
          <p:cNvSpPr txBox="1">
            <a:spLocks/>
          </p:cNvSpPr>
          <p:nvPr/>
        </p:nvSpPr>
        <p:spPr>
          <a:xfrm>
            <a:off x="199609" y="1621660"/>
            <a:ext cx="3320745" cy="39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1"/>
              </a:buClr>
              <a:buSzPts val="1400"/>
              <a:buFont typeface="Ubuntu"/>
              <a:buChar char="●"/>
              <a:defRPr sz="1400" b="0" i="0" u="none" strike="noStrike" cap="none">
                <a:solidFill>
                  <a:schemeClr val="dk2"/>
                </a:solidFill>
                <a:latin typeface="Ubuntu"/>
                <a:ea typeface="Ubuntu"/>
                <a:cs typeface="Ubuntu"/>
                <a:sym typeface="Ubuntu"/>
              </a:defRPr>
            </a:lvl1pPr>
            <a:lvl2pPr marL="914400" marR="0" lvl="1" indent="-317500" algn="l" rtl="0">
              <a:lnSpc>
                <a:spcPct val="115000"/>
              </a:lnSpc>
              <a:spcBef>
                <a:spcPts val="1600"/>
              </a:spcBef>
              <a:spcAft>
                <a:spcPts val="0"/>
              </a:spcAft>
              <a:buClr>
                <a:schemeClr val="dk2"/>
              </a:buClr>
              <a:buSzPts val="1400"/>
              <a:buFont typeface="Ubuntu"/>
              <a:buChar char="○"/>
              <a:defRPr sz="1400" b="0" i="0" u="none" strike="noStrike" cap="none">
                <a:solidFill>
                  <a:schemeClr val="dk2"/>
                </a:solidFill>
                <a:latin typeface="Ubuntu"/>
                <a:ea typeface="Ubuntu"/>
                <a:cs typeface="Ubuntu"/>
                <a:sym typeface="Ubuntu"/>
              </a:defRPr>
            </a:lvl2pPr>
            <a:lvl3pPr marL="1371600" marR="0" lvl="2" indent="-317500" algn="l" rtl="0">
              <a:lnSpc>
                <a:spcPct val="115000"/>
              </a:lnSpc>
              <a:spcBef>
                <a:spcPts val="1600"/>
              </a:spcBef>
              <a:spcAft>
                <a:spcPts val="0"/>
              </a:spcAft>
              <a:buClr>
                <a:schemeClr val="dk2"/>
              </a:buClr>
              <a:buSzPts val="1400"/>
              <a:buFont typeface="Ubuntu"/>
              <a:buChar char="■"/>
              <a:defRPr sz="1400" b="0" i="0" u="none" strike="noStrike" cap="none">
                <a:solidFill>
                  <a:schemeClr val="dk2"/>
                </a:solidFill>
                <a:latin typeface="Ubuntu"/>
                <a:ea typeface="Ubuntu"/>
                <a:cs typeface="Ubuntu"/>
                <a:sym typeface="Ubuntu"/>
              </a:defRPr>
            </a:lvl3pPr>
            <a:lvl4pPr marL="1828800" marR="0" lvl="3" indent="-317500" algn="l" rtl="0">
              <a:lnSpc>
                <a:spcPct val="115000"/>
              </a:lnSpc>
              <a:spcBef>
                <a:spcPts val="1600"/>
              </a:spcBef>
              <a:spcAft>
                <a:spcPts val="0"/>
              </a:spcAft>
              <a:buClr>
                <a:schemeClr val="dk2"/>
              </a:buClr>
              <a:buSzPts val="1400"/>
              <a:buFont typeface="Ubuntu"/>
              <a:buChar char="●"/>
              <a:defRPr sz="1400" b="0" i="0" u="none" strike="noStrike" cap="none">
                <a:solidFill>
                  <a:schemeClr val="dk2"/>
                </a:solidFill>
                <a:latin typeface="Ubuntu"/>
                <a:ea typeface="Ubuntu"/>
                <a:cs typeface="Ubuntu"/>
                <a:sym typeface="Ubuntu"/>
              </a:defRPr>
            </a:lvl4pPr>
            <a:lvl5pPr marL="2286000" marR="0" lvl="4" indent="-317500" algn="l" rtl="0">
              <a:lnSpc>
                <a:spcPct val="115000"/>
              </a:lnSpc>
              <a:spcBef>
                <a:spcPts val="1600"/>
              </a:spcBef>
              <a:spcAft>
                <a:spcPts val="0"/>
              </a:spcAft>
              <a:buClr>
                <a:schemeClr val="dk2"/>
              </a:buClr>
              <a:buSzPts val="1400"/>
              <a:buFont typeface="Ubuntu"/>
              <a:buChar char="○"/>
              <a:defRPr sz="1400" b="0" i="0" u="none" strike="noStrike" cap="none">
                <a:solidFill>
                  <a:schemeClr val="dk2"/>
                </a:solidFill>
                <a:latin typeface="Ubuntu"/>
                <a:ea typeface="Ubuntu"/>
                <a:cs typeface="Ubuntu"/>
                <a:sym typeface="Ubuntu"/>
              </a:defRPr>
            </a:lvl5pPr>
            <a:lvl6pPr marL="2743200" marR="0" lvl="5" indent="-317500" algn="l" rtl="0">
              <a:lnSpc>
                <a:spcPct val="115000"/>
              </a:lnSpc>
              <a:spcBef>
                <a:spcPts val="1600"/>
              </a:spcBef>
              <a:spcAft>
                <a:spcPts val="0"/>
              </a:spcAft>
              <a:buClr>
                <a:schemeClr val="dk2"/>
              </a:buClr>
              <a:buSzPts val="1400"/>
              <a:buFont typeface="Ubuntu"/>
              <a:buChar char="■"/>
              <a:defRPr sz="1400" b="0" i="0" u="none" strike="noStrike" cap="none">
                <a:solidFill>
                  <a:schemeClr val="dk2"/>
                </a:solidFill>
                <a:latin typeface="Ubuntu"/>
                <a:ea typeface="Ubuntu"/>
                <a:cs typeface="Ubuntu"/>
                <a:sym typeface="Ubuntu"/>
              </a:defRPr>
            </a:lvl6pPr>
            <a:lvl7pPr marL="3200400" marR="0" lvl="6" indent="-317500" algn="l" rtl="0">
              <a:lnSpc>
                <a:spcPct val="115000"/>
              </a:lnSpc>
              <a:spcBef>
                <a:spcPts val="1600"/>
              </a:spcBef>
              <a:spcAft>
                <a:spcPts val="0"/>
              </a:spcAft>
              <a:buClr>
                <a:schemeClr val="dk2"/>
              </a:buClr>
              <a:buSzPts val="1400"/>
              <a:buFont typeface="Ubuntu"/>
              <a:buChar char="●"/>
              <a:defRPr sz="1400" b="0" i="0" u="none" strike="noStrike" cap="none">
                <a:solidFill>
                  <a:schemeClr val="dk2"/>
                </a:solidFill>
                <a:latin typeface="Ubuntu"/>
                <a:ea typeface="Ubuntu"/>
                <a:cs typeface="Ubuntu"/>
                <a:sym typeface="Ubuntu"/>
              </a:defRPr>
            </a:lvl7pPr>
            <a:lvl8pPr marL="3657600" marR="0" lvl="7" indent="-317500" algn="l" rtl="0">
              <a:lnSpc>
                <a:spcPct val="115000"/>
              </a:lnSpc>
              <a:spcBef>
                <a:spcPts val="1600"/>
              </a:spcBef>
              <a:spcAft>
                <a:spcPts val="0"/>
              </a:spcAft>
              <a:buClr>
                <a:schemeClr val="dk2"/>
              </a:buClr>
              <a:buSzPts val="1400"/>
              <a:buFont typeface="Ubuntu"/>
              <a:buChar char="○"/>
              <a:defRPr sz="1400" b="0" i="0" u="none" strike="noStrike" cap="none">
                <a:solidFill>
                  <a:schemeClr val="dk2"/>
                </a:solidFill>
                <a:latin typeface="Ubuntu"/>
                <a:ea typeface="Ubuntu"/>
                <a:cs typeface="Ubuntu"/>
                <a:sym typeface="Ubuntu"/>
              </a:defRPr>
            </a:lvl8pPr>
            <a:lvl9pPr marL="4114800" marR="0" lvl="8" indent="-317500" algn="l" rtl="0">
              <a:lnSpc>
                <a:spcPct val="115000"/>
              </a:lnSpc>
              <a:spcBef>
                <a:spcPts val="1600"/>
              </a:spcBef>
              <a:spcAft>
                <a:spcPts val="1600"/>
              </a:spcAft>
              <a:buClr>
                <a:schemeClr val="dk2"/>
              </a:buClr>
              <a:buSzPts val="1400"/>
              <a:buFont typeface="Ubuntu"/>
              <a:buChar char="■"/>
              <a:defRPr sz="1400" b="0" i="0" u="none" strike="noStrike" cap="none">
                <a:solidFill>
                  <a:schemeClr val="dk2"/>
                </a:solidFill>
                <a:latin typeface="Ubuntu"/>
                <a:ea typeface="Ubuntu"/>
                <a:cs typeface="Ubuntu"/>
                <a:sym typeface="Ubuntu"/>
              </a:defRPr>
            </a:lvl9pPr>
          </a:lstStyle>
          <a:p>
            <a:pPr marL="0" indent="0">
              <a:spcAft>
                <a:spcPts val="1600"/>
              </a:spcAft>
              <a:buNone/>
            </a:pPr>
            <a:r>
              <a:rPr lang="en-US">
                <a:hlinkClick r:id="rId3"/>
              </a:rPr>
              <a:t>https://www.nhtsa.gov/file-downloads?p=nhtsa/downloads/FARS/</a:t>
            </a:r>
            <a:endParaRPr lang="en-US"/>
          </a:p>
        </p:txBody>
      </p:sp>
      <p:sp>
        <p:nvSpPr>
          <p:cNvPr id="8" name="Google Shape;2411;p80">
            <a:extLst>
              <a:ext uri="{FF2B5EF4-FFF2-40B4-BE49-F238E27FC236}">
                <a16:creationId xmlns:a16="http://schemas.microsoft.com/office/drawing/2014/main" id="{B2B3A8FD-3616-9C5F-248B-B385DBDD98C0}"/>
              </a:ext>
            </a:extLst>
          </p:cNvPr>
          <p:cNvSpPr txBox="1">
            <a:spLocks/>
          </p:cNvSpPr>
          <p:nvPr/>
        </p:nvSpPr>
        <p:spPr>
          <a:xfrm>
            <a:off x="203873" y="2722011"/>
            <a:ext cx="3593700" cy="39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1"/>
              </a:buClr>
              <a:buSzPts val="1400"/>
              <a:buFont typeface="Ubuntu"/>
              <a:buChar char="●"/>
              <a:defRPr sz="1400" b="0" i="0" u="none" strike="noStrike" cap="none">
                <a:solidFill>
                  <a:schemeClr val="dk2"/>
                </a:solidFill>
                <a:latin typeface="Ubuntu"/>
                <a:ea typeface="Ubuntu"/>
                <a:cs typeface="Ubuntu"/>
                <a:sym typeface="Ubuntu"/>
              </a:defRPr>
            </a:lvl1pPr>
            <a:lvl2pPr marL="914400" marR="0" lvl="1" indent="-317500" algn="l" rtl="0">
              <a:lnSpc>
                <a:spcPct val="115000"/>
              </a:lnSpc>
              <a:spcBef>
                <a:spcPts val="1600"/>
              </a:spcBef>
              <a:spcAft>
                <a:spcPts val="0"/>
              </a:spcAft>
              <a:buClr>
                <a:schemeClr val="dk2"/>
              </a:buClr>
              <a:buSzPts val="1400"/>
              <a:buFont typeface="Ubuntu"/>
              <a:buChar char="○"/>
              <a:defRPr sz="1400" b="0" i="0" u="none" strike="noStrike" cap="none">
                <a:solidFill>
                  <a:schemeClr val="dk2"/>
                </a:solidFill>
                <a:latin typeface="Ubuntu"/>
                <a:ea typeface="Ubuntu"/>
                <a:cs typeface="Ubuntu"/>
                <a:sym typeface="Ubuntu"/>
              </a:defRPr>
            </a:lvl2pPr>
            <a:lvl3pPr marL="1371600" marR="0" lvl="2" indent="-317500" algn="l" rtl="0">
              <a:lnSpc>
                <a:spcPct val="115000"/>
              </a:lnSpc>
              <a:spcBef>
                <a:spcPts val="1600"/>
              </a:spcBef>
              <a:spcAft>
                <a:spcPts val="0"/>
              </a:spcAft>
              <a:buClr>
                <a:schemeClr val="dk2"/>
              </a:buClr>
              <a:buSzPts val="1400"/>
              <a:buFont typeface="Ubuntu"/>
              <a:buChar char="■"/>
              <a:defRPr sz="1400" b="0" i="0" u="none" strike="noStrike" cap="none">
                <a:solidFill>
                  <a:schemeClr val="dk2"/>
                </a:solidFill>
                <a:latin typeface="Ubuntu"/>
                <a:ea typeface="Ubuntu"/>
                <a:cs typeface="Ubuntu"/>
                <a:sym typeface="Ubuntu"/>
              </a:defRPr>
            </a:lvl3pPr>
            <a:lvl4pPr marL="1828800" marR="0" lvl="3" indent="-317500" algn="l" rtl="0">
              <a:lnSpc>
                <a:spcPct val="115000"/>
              </a:lnSpc>
              <a:spcBef>
                <a:spcPts val="1600"/>
              </a:spcBef>
              <a:spcAft>
                <a:spcPts val="0"/>
              </a:spcAft>
              <a:buClr>
                <a:schemeClr val="dk2"/>
              </a:buClr>
              <a:buSzPts val="1400"/>
              <a:buFont typeface="Ubuntu"/>
              <a:buChar char="●"/>
              <a:defRPr sz="1400" b="0" i="0" u="none" strike="noStrike" cap="none">
                <a:solidFill>
                  <a:schemeClr val="dk2"/>
                </a:solidFill>
                <a:latin typeface="Ubuntu"/>
                <a:ea typeface="Ubuntu"/>
                <a:cs typeface="Ubuntu"/>
                <a:sym typeface="Ubuntu"/>
              </a:defRPr>
            </a:lvl4pPr>
            <a:lvl5pPr marL="2286000" marR="0" lvl="4" indent="-317500" algn="l" rtl="0">
              <a:lnSpc>
                <a:spcPct val="115000"/>
              </a:lnSpc>
              <a:spcBef>
                <a:spcPts val="1600"/>
              </a:spcBef>
              <a:spcAft>
                <a:spcPts val="0"/>
              </a:spcAft>
              <a:buClr>
                <a:schemeClr val="dk2"/>
              </a:buClr>
              <a:buSzPts val="1400"/>
              <a:buFont typeface="Ubuntu"/>
              <a:buChar char="○"/>
              <a:defRPr sz="1400" b="0" i="0" u="none" strike="noStrike" cap="none">
                <a:solidFill>
                  <a:schemeClr val="dk2"/>
                </a:solidFill>
                <a:latin typeface="Ubuntu"/>
                <a:ea typeface="Ubuntu"/>
                <a:cs typeface="Ubuntu"/>
                <a:sym typeface="Ubuntu"/>
              </a:defRPr>
            </a:lvl5pPr>
            <a:lvl6pPr marL="2743200" marR="0" lvl="5" indent="-317500" algn="l" rtl="0">
              <a:lnSpc>
                <a:spcPct val="115000"/>
              </a:lnSpc>
              <a:spcBef>
                <a:spcPts val="1600"/>
              </a:spcBef>
              <a:spcAft>
                <a:spcPts val="0"/>
              </a:spcAft>
              <a:buClr>
                <a:schemeClr val="dk2"/>
              </a:buClr>
              <a:buSzPts val="1400"/>
              <a:buFont typeface="Ubuntu"/>
              <a:buChar char="■"/>
              <a:defRPr sz="1400" b="0" i="0" u="none" strike="noStrike" cap="none">
                <a:solidFill>
                  <a:schemeClr val="dk2"/>
                </a:solidFill>
                <a:latin typeface="Ubuntu"/>
                <a:ea typeface="Ubuntu"/>
                <a:cs typeface="Ubuntu"/>
                <a:sym typeface="Ubuntu"/>
              </a:defRPr>
            </a:lvl6pPr>
            <a:lvl7pPr marL="3200400" marR="0" lvl="6" indent="-317500" algn="l" rtl="0">
              <a:lnSpc>
                <a:spcPct val="115000"/>
              </a:lnSpc>
              <a:spcBef>
                <a:spcPts val="1600"/>
              </a:spcBef>
              <a:spcAft>
                <a:spcPts val="0"/>
              </a:spcAft>
              <a:buClr>
                <a:schemeClr val="dk2"/>
              </a:buClr>
              <a:buSzPts val="1400"/>
              <a:buFont typeface="Ubuntu"/>
              <a:buChar char="●"/>
              <a:defRPr sz="1400" b="0" i="0" u="none" strike="noStrike" cap="none">
                <a:solidFill>
                  <a:schemeClr val="dk2"/>
                </a:solidFill>
                <a:latin typeface="Ubuntu"/>
                <a:ea typeface="Ubuntu"/>
                <a:cs typeface="Ubuntu"/>
                <a:sym typeface="Ubuntu"/>
              </a:defRPr>
            </a:lvl7pPr>
            <a:lvl8pPr marL="3657600" marR="0" lvl="7" indent="-317500" algn="l" rtl="0">
              <a:lnSpc>
                <a:spcPct val="115000"/>
              </a:lnSpc>
              <a:spcBef>
                <a:spcPts val="1600"/>
              </a:spcBef>
              <a:spcAft>
                <a:spcPts val="0"/>
              </a:spcAft>
              <a:buClr>
                <a:schemeClr val="dk2"/>
              </a:buClr>
              <a:buSzPts val="1400"/>
              <a:buFont typeface="Ubuntu"/>
              <a:buChar char="○"/>
              <a:defRPr sz="1400" b="0" i="0" u="none" strike="noStrike" cap="none">
                <a:solidFill>
                  <a:schemeClr val="dk2"/>
                </a:solidFill>
                <a:latin typeface="Ubuntu"/>
                <a:ea typeface="Ubuntu"/>
                <a:cs typeface="Ubuntu"/>
                <a:sym typeface="Ubuntu"/>
              </a:defRPr>
            </a:lvl8pPr>
            <a:lvl9pPr marL="4114800" marR="0" lvl="8" indent="-317500" algn="l" rtl="0">
              <a:lnSpc>
                <a:spcPct val="115000"/>
              </a:lnSpc>
              <a:spcBef>
                <a:spcPts val="1600"/>
              </a:spcBef>
              <a:spcAft>
                <a:spcPts val="1600"/>
              </a:spcAft>
              <a:buClr>
                <a:schemeClr val="dk2"/>
              </a:buClr>
              <a:buSzPts val="1400"/>
              <a:buFont typeface="Ubuntu"/>
              <a:buChar char="■"/>
              <a:defRPr sz="1400" b="0" i="0" u="none" strike="noStrike" cap="none">
                <a:solidFill>
                  <a:schemeClr val="dk2"/>
                </a:solidFill>
                <a:latin typeface="Ubuntu"/>
                <a:ea typeface="Ubuntu"/>
                <a:cs typeface="Ubuntu"/>
                <a:sym typeface="Ubuntu"/>
              </a:defRPr>
            </a:lvl9pPr>
          </a:lstStyle>
          <a:p>
            <a:pPr marL="0" indent="0">
              <a:spcAft>
                <a:spcPts val="1600"/>
              </a:spcAft>
              <a:buNone/>
            </a:pPr>
            <a:r>
              <a:rPr lang="en-US">
                <a:hlinkClick r:id="rId4"/>
              </a:rPr>
              <a:t>https://www.fhwa.dot.gov/policyinformation/statistics/2019/dl1c.cfm#foot1</a:t>
            </a:r>
            <a:endParaRPr lang="en-US"/>
          </a:p>
        </p:txBody>
      </p:sp>
      <p:sp>
        <p:nvSpPr>
          <p:cNvPr id="9" name="Google Shape;2411;p80">
            <a:extLst>
              <a:ext uri="{FF2B5EF4-FFF2-40B4-BE49-F238E27FC236}">
                <a16:creationId xmlns:a16="http://schemas.microsoft.com/office/drawing/2014/main" id="{30CE9CBB-B5F9-BC27-0BA1-0B7F7EC19BCA}"/>
              </a:ext>
            </a:extLst>
          </p:cNvPr>
          <p:cNvSpPr txBox="1">
            <a:spLocks/>
          </p:cNvSpPr>
          <p:nvPr/>
        </p:nvSpPr>
        <p:spPr>
          <a:xfrm>
            <a:off x="199608" y="3728533"/>
            <a:ext cx="3593700" cy="39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1"/>
              </a:buClr>
              <a:buSzPts val="1400"/>
              <a:buFont typeface="Ubuntu"/>
              <a:buChar char="●"/>
              <a:defRPr sz="1400" b="0" i="0" u="none" strike="noStrike" cap="none">
                <a:solidFill>
                  <a:schemeClr val="dk2"/>
                </a:solidFill>
                <a:latin typeface="Ubuntu"/>
                <a:ea typeface="Ubuntu"/>
                <a:cs typeface="Ubuntu"/>
                <a:sym typeface="Ubuntu"/>
              </a:defRPr>
            </a:lvl1pPr>
            <a:lvl2pPr marL="914400" marR="0" lvl="1" indent="-317500" algn="l" rtl="0">
              <a:lnSpc>
                <a:spcPct val="115000"/>
              </a:lnSpc>
              <a:spcBef>
                <a:spcPts val="1600"/>
              </a:spcBef>
              <a:spcAft>
                <a:spcPts val="0"/>
              </a:spcAft>
              <a:buClr>
                <a:schemeClr val="dk2"/>
              </a:buClr>
              <a:buSzPts val="1400"/>
              <a:buFont typeface="Ubuntu"/>
              <a:buChar char="○"/>
              <a:defRPr sz="1400" b="0" i="0" u="none" strike="noStrike" cap="none">
                <a:solidFill>
                  <a:schemeClr val="dk2"/>
                </a:solidFill>
                <a:latin typeface="Ubuntu"/>
                <a:ea typeface="Ubuntu"/>
                <a:cs typeface="Ubuntu"/>
                <a:sym typeface="Ubuntu"/>
              </a:defRPr>
            </a:lvl2pPr>
            <a:lvl3pPr marL="1371600" marR="0" lvl="2" indent="-317500" algn="l" rtl="0">
              <a:lnSpc>
                <a:spcPct val="115000"/>
              </a:lnSpc>
              <a:spcBef>
                <a:spcPts val="1600"/>
              </a:spcBef>
              <a:spcAft>
                <a:spcPts val="0"/>
              </a:spcAft>
              <a:buClr>
                <a:schemeClr val="dk2"/>
              </a:buClr>
              <a:buSzPts val="1400"/>
              <a:buFont typeface="Ubuntu"/>
              <a:buChar char="■"/>
              <a:defRPr sz="1400" b="0" i="0" u="none" strike="noStrike" cap="none">
                <a:solidFill>
                  <a:schemeClr val="dk2"/>
                </a:solidFill>
                <a:latin typeface="Ubuntu"/>
                <a:ea typeface="Ubuntu"/>
                <a:cs typeface="Ubuntu"/>
                <a:sym typeface="Ubuntu"/>
              </a:defRPr>
            </a:lvl3pPr>
            <a:lvl4pPr marL="1828800" marR="0" lvl="3" indent="-317500" algn="l" rtl="0">
              <a:lnSpc>
                <a:spcPct val="115000"/>
              </a:lnSpc>
              <a:spcBef>
                <a:spcPts val="1600"/>
              </a:spcBef>
              <a:spcAft>
                <a:spcPts val="0"/>
              </a:spcAft>
              <a:buClr>
                <a:schemeClr val="dk2"/>
              </a:buClr>
              <a:buSzPts val="1400"/>
              <a:buFont typeface="Ubuntu"/>
              <a:buChar char="●"/>
              <a:defRPr sz="1400" b="0" i="0" u="none" strike="noStrike" cap="none">
                <a:solidFill>
                  <a:schemeClr val="dk2"/>
                </a:solidFill>
                <a:latin typeface="Ubuntu"/>
                <a:ea typeface="Ubuntu"/>
                <a:cs typeface="Ubuntu"/>
                <a:sym typeface="Ubuntu"/>
              </a:defRPr>
            </a:lvl4pPr>
            <a:lvl5pPr marL="2286000" marR="0" lvl="4" indent="-317500" algn="l" rtl="0">
              <a:lnSpc>
                <a:spcPct val="115000"/>
              </a:lnSpc>
              <a:spcBef>
                <a:spcPts val="1600"/>
              </a:spcBef>
              <a:spcAft>
                <a:spcPts val="0"/>
              </a:spcAft>
              <a:buClr>
                <a:schemeClr val="dk2"/>
              </a:buClr>
              <a:buSzPts val="1400"/>
              <a:buFont typeface="Ubuntu"/>
              <a:buChar char="○"/>
              <a:defRPr sz="1400" b="0" i="0" u="none" strike="noStrike" cap="none">
                <a:solidFill>
                  <a:schemeClr val="dk2"/>
                </a:solidFill>
                <a:latin typeface="Ubuntu"/>
                <a:ea typeface="Ubuntu"/>
                <a:cs typeface="Ubuntu"/>
                <a:sym typeface="Ubuntu"/>
              </a:defRPr>
            </a:lvl5pPr>
            <a:lvl6pPr marL="2743200" marR="0" lvl="5" indent="-317500" algn="l" rtl="0">
              <a:lnSpc>
                <a:spcPct val="115000"/>
              </a:lnSpc>
              <a:spcBef>
                <a:spcPts val="1600"/>
              </a:spcBef>
              <a:spcAft>
                <a:spcPts val="0"/>
              </a:spcAft>
              <a:buClr>
                <a:schemeClr val="dk2"/>
              </a:buClr>
              <a:buSzPts val="1400"/>
              <a:buFont typeface="Ubuntu"/>
              <a:buChar char="■"/>
              <a:defRPr sz="1400" b="0" i="0" u="none" strike="noStrike" cap="none">
                <a:solidFill>
                  <a:schemeClr val="dk2"/>
                </a:solidFill>
                <a:latin typeface="Ubuntu"/>
                <a:ea typeface="Ubuntu"/>
                <a:cs typeface="Ubuntu"/>
                <a:sym typeface="Ubuntu"/>
              </a:defRPr>
            </a:lvl6pPr>
            <a:lvl7pPr marL="3200400" marR="0" lvl="6" indent="-317500" algn="l" rtl="0">
              <a:lnSpc>
                <a:spcPct val="115000"/>
              </a:lnSpc>
              <a:spcBef>
                <a:spcPts val="1600"/>
              </a:spcBef>
              <a:spcAft>
                <a:spcPts val="0"/>
              </a:spcAft>
              <a:buClr>
                <a:schemeClr val="dk2"/>
              </a:buClr>
              <a:buSzPts val="1400"/>
              <a:buFont typeface="Ubuntu"/>
              <a:buChar char="●"/>
              <a:defRPr sz="1400" b="0" i="0" u="none" strike="noStrike" cap="none">
                <a:solidFill>
                  <a:schemeClr val="dk2"/>
                </a:solidFill>
                <a:latin typeface="Ubuntu"/>
                <a:ea typeface="Ubuntu"/>
                <a:cs typeface="Ubuntu"/>
                <a:sym typeface="Ubuntu"/>
              </a:defRPr>
            </a:lvl7pPr>
            <a:lvl8pPr marL="3657600" marR="0" lvl="7" indent="-317500" algn="l" rtl="0">
              <a:lnSpc>
                <a:spcPct val="115000"/>
              </a:lnSpc>
              <a:spcBef>
                <a:spcPts val="1600"/>
              </a:spcBef>
              <a:spcAft>
                <a:spcPts val="0"/>
              </a:spcAft>
              <a:buClr>
                <a:schemeClr val="dk2"/>
              </a:buClr>
              <a:buSzPts val="1400"/>
              <a:buFont typeface="Ubuntu"/>
              <a:buChar char="○"/>
              <a:defRPr sz="1400" b="0" i="0" u="none" strike="noStrike" cap="none">
                <a:solidFill>
                  <a:schemeClr val="dk2"/>
                </a:solidFill>
                <a:latin typeface="Ubuntu"/>
                <a:ea typeface="Ubuntu"/>
                <a:cs typeface="Ubuntu"/>
                <a:sym typeface="Ubuntu"/>
              </a:defRPr>
            </a:lvl8pPr>
            <a:lvl9pPr marL="4114800" marR="0" lvl="8" indent="-317500" algn="l" rtl="0">
              <a:lnSpc>
                <a:spcPct val="115000"/>
              </a:lnSpc>
              <a:spcBef>
                <a:spcPts val="1600"/>
              </a:spcBef>
              <a:spcAft>
                <a:spcPts val="1600"/>
              </a:spcAft>
              <a:buClr>
                <a:schemeClr val="dk2"/>
              </a:buClr>
              <a:buSzPts val="1400"/>
              <a:buFont typeface="Ubuntu"/>
              <a:buChar char="■"/>
              <a:defRPr sz="1400" b="0" i="0" u="none" strike="noStrike" cap="none">
                <a:solidFill>
                  <a:schemeClr val="dk2"/>
                </a:solidFill>
                <a:latin typeface="Ubuntu"/>
                <a:ea typeface="Ubuntu"/>
                <a:cs typeface="Ubuntu"/>
                <a:sym typeface="Ubuntu"/>
              </a:defRPr>
            </a:lvl9pPr>
          </a:lstStyle>
          <a:p>
            <a:pPr marL="0" indent="0">
              <a:spcAft>
                <a:spcPts val="1600"/>
              </a:spcAft>
              <a:buNone/>
            </a:pPr>
            <a:r>
              <a:rPr lang="en-US">
                <a:hlinkClick r:id="rId5"/>
              </a:rPr>
              <a:t>https://github.com/jstrother123/dasc2103-dataset/tree/main/bad-drivers</a:t>
            </a:r>
            <a:endParaRPr lang="en-US"/>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grpSp>
        <p:nvGrpSpPr>
          <p:cNvPr id="978" name="Google Shape;978;p48"/>
          <p:cNvGrpSpPr/>
          <p:nvPr/>
        </p:nvGrpSpPr>
        <p:grpSpPr>
          <a:xfrm>
            <a:off x="1720810" y="541156"/>
            <a:ext cx="1367031" cy="807304"/>
            <a:chOff x="1506675" y="1426838"/>
            <a:chExt cx="1097400" cy="644400"/>
          </a:xfrm>
        </p:grpSpPr>
        <p:sp>
          <p:nvSpPr>
            <p:cNvPr id="979" name="Google Shape;979;p48"/>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8"/>
            <p:cNvSpPr/>
            <p:nvPr/>
          </p:nvSpPr>
          <p:spPr>
            <a:xfrm flipH="1">
              <a:off x="1508775" y="1426838"/>
              <a:ext cx="1093200" cy="644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1" name="Google Shape;981;p48"/>
          <p:cNvSpPr txBox="1">
            <a:spLocks noGrp="1"/>
          </p:cNvSpPr>
          <p:nvPr>
            <p:ph type="title"/>
          </p:nvPr>
        </p:nvSpPr>
        <p:spPr>
          <a:xfrm>
            <a:off x="1808700" y="596814"/>
            <a:ext cx="1194600" cy="69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pic>
        <p:nvPicPr>
          <p:cNvPr id="982" name="Google Shape;982;p48"/>
          <p:cNvPicPr preferRelativeResize="0"/>
          <p:nvPr/>
        </p:nvPicPr>
        <p:blipFill rotWithShape="1">
          <a:blip r:embed="rId3">
            <a:alphaModFix/>
          </a:blip>
          <a:srcRect l="2971" r="37716"/>
          <a:stretch/>
        </p:blipFill>
        <p:spPr>
          <a:xfrm>
            <a:off x="4572000" y="0"/>
            <a:ext cx="4572000" cy="5143500"/>
          </a:xfrm>
          <a:prstGeom prst="rect">
            <a:avLst/>
          </a:prstGeom>
          <a:noFill/>
          <a:ln>
            <a:noFill/>
          </a:ln>
        </p:spPr>
      </p:pic>
      <p:sp>
        <p:nvSpPr>
          <p:cNvPr id="983" name="Google Shape;983;p48"/>
          <p:cNvSpPr/>
          <p:nvPr/>
        </p:nvSpPr>
        <p:spPr>
          <a:xfrm>
            <a:off x="4564038" y="0"/>
            <a:ext cx="8109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4" name="Google Shape;984;p48"/>
          <p:cNvGrpSpPr/>
          <p:nvPr/>
        </p:nvGrpSpPr>
        <p:grpSpPr>
          <a:xfrm>
            <a:off x="1909013" y="2656302"/>
            <a:ext cx="978331" cy="1800950"/>
            <a:chOff x="4572011" y="858924"/>
            <a:chExt cx="1576938" cy="2835696"/>
          </a:xfrm>
        </p:grpSpPr>
        <p:sp>
          <p:nvSpPr>
            <p:cNvPr id="985" name="Google Shape;985;p48"/>
            <p:cNvSpPr/>
            <p:nvPr/>
          </p:nvSpPr>
          <p:spPr>
            <a:xfrm>
              <a:off x="5056099" y="1966682"/>
              <a:ext cx="608442" cy="1727938"/>
            </a:xfrm>
            <a:custGeom>
              <a:avLst/>
              <a:gdLst/>
              <a:ahLst/>
              <a:cxnLst/>
              <a:rect l="l" t="t" r="r" b="b"/>
              <a:pathLst>
                <a:path w="1918" h="5447" extrusionOk="0">
                  <a:moveTo>
                    <a:pt x="1" y="1"/>
                  </a:moveTo>
                  <a:lnTo>
                    <a:pt x="1" y="1914"/>
                  </a:lnTo>
                  <a:lnTo>
                    <a:pt x="644" y="2402"/>
                  </a:lnTo>
                  <a:lnTo>
                    <a:pt x="1" y="2890"/>
                  </a:lnTo>
                  <a:lnTo>
                    <a:pt x="644" y="3379"/>
                  </a:lnTo>
                  <a:lnTo>
                    <a:pt x="1" y="3867"/>
                  </a:lnTo>
                  <a:lnTo>
                    <a:pt x="644" y="4354"/>
                  </a:lnTo>
                  <a:lnTo>
                    <a:pt x="1" y="4838"/>
                  </a:lnTo>
                  <a:lnTo>
                    <a:pt x="1" y="4843"/>
                  </a:lnTo>
                  <a:lnTo>
                    <a:pt x="959" y="5446"/>
                  </a:lnTo>
                  <a:lnTo>
                    <a:pt x="1918" y="4843"/>
                  </a:lnTo>
                  <a:lnTo>
                    <a:pt x="1918" y="1"/>
                  </a:ln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8"/>
            <p:cNvSpPr/>
            <p:nvPr/>
          </p:nvSpPr>
          <p:spPr>
            <a:xfrm>
              <a:off x="4572011" y="858924"/>
              <a:ext cx="1576938" cy="1278427"/>
            </a:xfrm>
            <a:custGeom>
              <a:avLst/>
              <a:gdLst/>
              <a:ahLst/>
              <a:cxnLst/>
              <a:rect l="l" t="t" r="r" b="b"/>
              <a:pathLst>
                <a:path w="4971" h="4030" extrusionOk="0">
                  <a:moveTo>
                    <a:pt x="2485" y="723"/>
                  </a:moveTo>
                  <a:cubicBezTo>
                    <a:pt x="2733" y="723"/>
                    <a:pt x="2938" y="923"/>
                    <a:pt x="2938" y="1176"/>
                  </a:cubicBezTo>
                  <a:cubicBezTo>
                    <a:pt x="2938" y="1424"/>
                    <a:pt x="2733" y="1629"/>
                    <a:pt x="2485" y="1629"/>
                  </a:cubicBezTo>
                  <a:cubicBezTo>
                    <a:pt x="2233" y="1629"/>
                    <a:pt x="2033" y="1424"/>
                    <a:pt x="2033" y="1176"/>
                  </a:cubicBezTo>
                  <a:cubicBezTo>
                    <a:pt x="2033" y="923"/>
                    <a:pt x="2233" y="723"/>
                    <a:pt x="2485" y="723"/>
                  </a:cubicBezTo>
                  <a:close/>
                  <a:moveTo>
                    <a:pt x="1008" y="0"/>
                  </a:moveTo>
                  <a:cubicBezTo>
                    <a:pt x="449" y="0"/>
                    <a:pt x="0" y="453"/>
                    <a:pt x="0" y="1007"/>
                  </a:cubicBezTo>
                  <a:lnTo>
                    <a:pt x="0" y="3022"/>
                  </a:lnTo>
                  <a:cubicBezTo>
                    <a:pt x="0" y="3581"/>
                    <a:pt x="449" y="4030"/>
                    <a:pt x="1008" y="4030"/>
                  </a:cubicBezTo>
                  <a:lnTo>
                    <a:pt x="3964" y="4030"/>
                  </a:lnTo>
                  <a:cubicBezTo>
                    <a:pt x="4518" y="4030"/>
                    <a:pt x="4970" y="3581"/>
                    <a:pt x="4970" y="3022"/>
                  </a:cubicBezTo>
                  <a:lnTo>
                    <a:pt x="4970" y="1007"/>
                  </a:lnTo>
                  <a:cubicBezTo>
                    <a:pt x="4970" y="453"/>
                    <a:pt x="4518" y="0"/>
                    <a:pt x="39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8"/>
            <p:cNvSpPr/>
            <p:nvPr/>
          </p:nvSpPr>
          <p:spPr>
            <a:xfrm>
              <a:off x="5360320" y="2137033"/>
              <a:ext cx="304221" cy="1557587"/>
            </a:xfrm>
            <a:custGeom>
              <a:avLst/>
              <a:gdLst/>
              <a:ahLst/>
              <a:cxnLst/>
              <a:rect l="l" t="t" r="r" b="b"/>
              <a:pathLst>
                <a:path w="959" h="4910" extrusionOk="0">
                  <a:moveTo>
                    <a:pt x="0" y="1"/>
                  </a:moveTo>
                  <a:lnTo>
                    <a:pt x="0" y="4909"/>
                  </a:lnTo>
                  <a:lnTo>
                    <a:pt x="959" y="4306"/>
                  </a:lnTo>
                  <a:lnTo>
                    <a:pt x="959" y="1"/>
                  </a:lnTo>
                  <a:close/>
                </a:path>
              </a:pathLst>
            </a:custGeom>
            <a:solidFill>
              <a:srgbClr val="80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8"/>
            <p:cNvSpPr/>
            <p:nvPr/>
          </p:nvSpPr>
          <p:spPr>
            <a:xfrm>
              <a:off x="5360320" y="858924"/>
              <a:ext cx="788628" cy="1278427"/>
            </a:xfrm>
            <a:custGeom>
              <a:avLst/>
              <a:gdLst/>
              <a:ahLst/>
              <a:cxnLst/>
              <a:rect l="l" t="t" r="r" b="b"/>
              <a:pathLst>
                <a:path w="2486" h="4030" extrusionOk="0">
                  <a:moveTo>
                    <a:pt x="0" y="0"/>
                  </a:moveTo>
                  <a:lnTo>
                    <a:pt x="0" y="723"/>
                  </a:lnTo>
                  <a:cubicBezTo>
                    <a:pt x="248" y="723"/>
                    <a:pt x="453" y="923"/>
                    <a:pt x="453" y="1176"/>
                  </a:cubicBezTo>
                  <a:cubicBezTo>
                    <a:pt x="453" y="1424"/>
                    <a:pt x="248" y="1629"/>
                    <a:pt x="0" y="1629"/>
                  </a:cubicBezTo>
                  <a:lnTo>
                    <a:pt x="0" y="4030"/>
                  </a:lnTo>
                  <a:lnTo>
                    <a:pt x="1479" y="4030"/>
                  </a:lnTo>
                  <a:cubicBezTo>
                    <a:pt x="2033" y="4030"/>
                    <a:pt x="2485" y="3581"/>
                    <a:pt x="2485" y="3022"/>
                  </a:cubicBezTo>
                  <a:lnTo>
                    <a:pt x="2485" y="1007"/>
                  </a:lnTo>
                  <a:cubicBezTo>
                    <a:pt x="2485" y="453"/>
                    <a:pt x="2033" y="0"/>
                    <a:pt x="14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9" name="Google Shape;989;p48"/>
          <p:cNvSpPr txBox="1">
            <a:spLocks noGrp="1"/>
          </p:cNvSpPr>
          <p:nvPr>
            <p:ph type="subTitle" idx="1"/>
          </p:nvPr>
        </p:nvSpPr>
        <p:spPr>
          <a:xfrm>
            <a:off x="889035" y="1765570"/>
            <a:ext cx="3039000" cy="1065600"/>
          </a:xfrm>
          <a:prstGeom prst="rect">
            <a:avLst/>
          </a:prstGeom>
        </p:spPr>
        <p:txBody>
          <a:bodyPr spcFirstLastPara="1" wrap="square" lIns="91425" tIns="91425" rIns="91425" bIns="91425" anchor="t" anchorCtr="0">
            <a:noAutofit/>
          </a:bodyPr>
          <a:lstStyle/>
          <a:p>
            <a:pPr marL="0" indent="0"/>
            <a:r>
              <a:rPr lang="en"/>
              <a:t>The Data</a:t>
            </a:r>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1"/>
                                        </p:tgtEl>
                                        <p:attrNameLst>
                                          <p:attrName>style.visibility</p:attrName>
                                        </p:attrNameLst>
                                      </p:cBhvr>
                                      <p:to>
                                        <p:strVal val="visible"/>
                                      </p:to>
                                    </p:set>
                                    <p:animEffect transition="in" filter="fade">
                                      <p:cBhvr>
                                        <p:cTn id="7" dur="1000"/>
                                        <p:tgtEl>
                                          <p:spTgt spid="981"/>
                                        </p:tgtEl>
                                      </p:cBhvr>
                                    </p:animEffect>
                                  </p:childTnLst>
                                </p:cTn>
                              </p:par>
                              <p:par>
                                <p:cTn id="8" presetID="10" presetClass="entr" presetSubtype="0" fill="hold" nodeType="withEffect">
                                  <p:stCondLst>
                                    <p:cond delay="0"/>
                                  </p:stCondLst>
                                  <p:childTnLst>
                                    <p:set>
                                      <p:cBhvr>
                                        <p:cTn id="9" dur="1" fill="hold">
                                          <p:stCondLst>
                                            <p:cond delay="0"/>
                                          </p:stCondLst>
                                        </p:cTn>
                                        <p:tgtEl>
                                          <p:spTgt spid="978"/>
                                        </p:tgtEl>
                                        <p:attrNameLst>
                                          <p:attrName>style.visibility</p:attrName>
                                        </p:attrNameLst>
                                      </p:cBhvr>
                                      <p:to>
                                        <p:strVal val="visible"/>
                                      </p:to>
                                    </p:set>
                                    <p:animEffect transition="in" filter="fade">
                                      <p:cBhvr>
                                        <p:cTn id="10" dur="1000"/>
                                        <p:tgtEl>
                                          <p:spTgt spid="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sp>
        <p:nvSpPr>
          <p:cNvPr id="1215" name="Google Shape;1215;p50"/>
          <p:cNvSpPr txBox="1">
            <a:spLocks noGrp="1"/>
          </p:cNvSpPr>
          <p:nvPr>
            <p:ph type="title"/>
          </p:nvPr>
        </p:nvSpPr>
        <p:spPr>
          <a:xfrm>
            <a:off x="4728207" y="537885"/>
            <a:ext cx="3747900" cy="383400"/>
          </a:xfrm>
          <a:prstGeom prst="rect">
            <a:avLst/>
          </a:prstGeom>
        </p:spPr>
        <p:txBody>
          <a:bodyPr spcFirstLastPara="1" wrap="square" lIns="91425" tIns="91425" rIns="91425" bIns="91425" anchor="ctr" anchorCtr="0">
            <a:noAutofit/>
          </a:bodyPr>
          <a:lstStyle/>
          <a:p>
            <a:r>
              <a:rPr lang="en" b="1"/>
              <a:t>The Data</a:t>
            </a:r>
          </a:p>
        </p:txBody>
      </p:sp>
      <p:sp>
        <p:nvSpPr>
          <p:cNvPr id="1216" name="Google Shape;1216;p50"/>
          <p:cNvSpPr txBox="1">
            <a:spLocks noGrp="1"/>
          </p:cNvSpPr>
          <p:nvPr>
            <p:ph type="subTitle" idx="1"/>
          </p:nvPr>
        </p:nvSpPr>
        <p:spPr>
          <a:xfrm>
            <a:off x="4755862" y="898330"/>
            <a:ext cx="3761190" cy="2565388"/>
          </a:xfrm>
          <a:prstGeom prst="rect">
            <a:avLst/>
          </a:prstGeom>
        </p:spPr>
        <p:txBody>
          <a:bodyPr spcFirstLastPara="1" wrap="square" lIns="91425" tIns="91425" rIns="91425" bIns="91425" anchor="t" anchorCtr="0">
            <a:noAutofit/>
          </a:bodyPr>
          <a:lstStyle/>
          <a:p>
            <a:pPr marL="0" indent="0">
              <a:spcAft>
                <a:spcPts val="1600"/>
              </a:spcAft>
            </a:pPr>
            <a:r>
              <a:rPr lang="en"/>
              <a:t>Our project is based off of the bad drivers dataset in the GitHub.  It includes  statistics about driving collisions, and why they occurred. Some examples of why they occurred are speeding, drinking, or distractions. </a:t>
            </a:r>
          </a:p>
          <a:p>
            <a:pPr marL="0" indent="0">
              <a:spcAft>
                <a:spcPts val="1600"/>
              </a:spcAft>
            </a:pPr>
            <a:r>
              <a:rPr lang="en"/>
              <a:t>We chose to focus on “Fatal Collisions per Billion Miles” and “Insurance Losses Incurred per Insured Driver” categories for our analysis.</a:t>
            </a:r>
          </a:p>
        </p:txBody>
      </p:sp>
      <p:grpSp>
        <p:nvGrpSpPr>
          <p:cNvPr id="36" name="Group 35">
            <a:extLst>
              <a:ext uri="{FF2B5EF4-FFF2-40B4-BE49-F238E27FC236}">
                <a16:creationId xmlns:a16="http://schemas.microsoft.com/office/drawing/2014/main" id="{DEEA4B10-F927-9AA9-95E3-A1C6870EDA72}"/>
              </a:ext>
            </a:extLst>
          </p:cNvPr>
          <p:cNvGrpSpPr/>
          <p:nvPr/>
        </p:nvGrpSpPr>
        <p:grpSpPr>
          <a:xfrm>
            <a:off x="743367" y="2354853"/>
            <a:ext cx="4039561" cy="1780701"/>
            <a:chOff x="2730822" y="2218375"/>
            <a:chExt cx="3715427" cy="1456567"/>
          </a:xfrm>
        </p:grpSpPr>
        <p:sp>
          <p:nvSpPr>
            <p:cNvPr id="3" name="Google Shape;1937;p66">
              <a:extLst>
                <a:ext uri="{FF2B5EF4-FFF2-40B4-BE49-F238E27FC236}">
                  <a16:creationId xmlns:a16="http://schemas.microsoft.com/office/drawing/2014/main" id="{BE8CCB38-B466-2BBB-BB72-96F8696F0085}"/>
                </a:ext>
              </a:extLst>
            </p:cNvPr>
            <p:cNvSpPr/>
            <p:nvPr/>
          </p:nvSpPr>
          <p:spPr>
            <a:xfrm>
              <a:off x="2842712" y="2743249"/>
              <a:ext cx="3438778" cy="673108"/>
            </a:xfrm>
            <a:custGeom>
              <a:avLst/>
              <a:gdLst/>
              <a:ahLst/>
              <a:cxnLst/>
              <a:rect l="l" t="t" r="r" b="b"/>
              <a:pathLst>
                <a:path w="31225" h="6112" extrusionOk="0">
                  <a:moveTo>
                    <a:pt x="2614" y="0"/>
                  </a:moveTo>
                  <a:lnTo>
                    <a:pt x="445" y="2223"/>
                  </a:lnTo>
                  <a:lnTo>
                    <a:pt x="0" y="5335"/>
                  </a:lnTo>
                  <a:lnTo>
                    <a:pt x="1225" y="6111"/>
                  </a:lnTo>
                  <a:lnTo>
                    <a:pt x="31002" y="6111"/>
                  </a:lnTo>
                  <a:lnTo>
                    <a:pt x="31225" y="4114"/>
                  </a:lnTo>
                  <a:lnTo>
                    <a:pt x="30395" y="1558"/>
                  </a:lnTo>
                  <a:lnTo>
                    <a:pt x="25223" y="0"/>
                  </a:ln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938;p66">
              <a:extLst>
                <a:ext uri="{FF2B5EF4-FFF2-40B4-BE49-F238E27FC236}">
                  <a16:creationId xmlns:a16="http://schemas.microsoft.com/office/drawing/2014/main" id="{AFBB97CA-41BB-E96D-35D7-9E04804044DC}"/>
                </a:ext>
              </a:extLst>
            </p:cNvPr>
            <p:cNvSpPr/>
            <p:nvPr/>
          </p:nvSpPr>
          <p:spPr>
            <a:xfrm>
              <a:off x="3009337" y="2253506"/>
              <a:ext cx="2505215" cy="478621"/>
            </a:xfrm>
            <a:custGeom>
              <a:avLst/>
              <a:gdLst/>
              <a:ahLst/>
              <a:cxnLst/>
              <a:rect l="l" t="t" r="r" b="b"/>
              <a:pathLst>
                <a:path w="22748" h="4346" extrusionOk="0">
                  <a:moveTo>
                    <a:pt x="10835" y="0"/>
                  </a:moveTo>
                  <a:cubicBezTo>
                    <a:pt x="10835" y="0"/>
                    <a:pt x="6640" y="17"/>
                    <a:pt x="1900" y="430"/>
                  </a:cubicBezTo>
                  <a:cubicBezTo>
                    <a:pt x="978" y="1625"/>
                    <a:pt x="1" y="3337"/>
                    <a:pt x="1" y="3337"/>
                  </a:cubicBezTo>
                  <a:lnTo>
                    <a:pt x="2332" y="3595"/>
                  </a:lnTo>
                  <a:lnTo>
                    <a:pt x="17648" y="4345"/>
                  </a:lnTo>
                  <a:cubicBezTo>
                    <a:pt x="17648" y="4345"/>
                    <a:pt x="18775" y="4212"/>
                    <a:pt x="22747" y="4021"/>
                  </a:cubicBezTo>
                  <a:cubicBezTo>
                    <a:pt x="20453" y="1984"/>
                    <a:pt x="18194" y="324"/>
                    <a:pt x="18194" y="324"/>
                  </a:cubicBezTo>
                  <a:lnTo>
                    <a:pt x="16360" y="240"/>
                  </a:lnTo>
                  <a:lnTo>
                    <a:pt x="10835" y="0"/>
                  </a:lnTo>
                  <a:close/>
                </a:path>
              </a:pathLst>
            </a:custGeom>
            <a:solidFill>
              <a:srgbClr val="9EC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939;p66">
              <a:extLst>
                <a:ext uri="{FF2B5EF4-FFF2-40B4-BE49-F238E27FC236}">
                  <a16:creationId xmlns:a16="http://schemas.microsoft.com/office/drawing/2014/main" id="{69761976-40A6-3B6D-188B-1D3A25D6BA06}"/>
                </a:ext>
              </a:extLst>
            </p:cNvPr>
            <p:cNvSpPr/>
            <p:nvPr/>
          </p:nvSpPr>
          <p:spPr>
            <a:xfrm>
              <a:off x="3156471" y="2310112"/>
              <a:ext cx="1991904" cy="531372"/>
            </a:xfrm>
            <a:custGeom>
              <a:avLst/>
              <a:gdLst/>
              <a:ahLst/>
              <a:cxnLst/>
              <a:rect l="l" t="t" r="r" b="b"/>
              <a:pathLst>
                <a:path w="18087" h="4825" extrusionOk="0">
                  <a:moveTo>
                    <a:pt x="1910" y="1"/>
                  </a:moveTo>
                  <a:lnTo>
                    <a:pt x="1" y="2854"/>
                  </a:lnTo>
                  <a:lnTo>
                    <a:pt x="9477" y="4825"/>
                  </a:lnTo>
                  <a:lnTo>
                    <a:pt x="17107" y="4333"/>
                  </a:lnTo>
                  <a:lnTo>
                    <a:pt x="18087" y="3414"/>
                  </a:lnTo>
                  <a:lnTo>
                    <a:pt x="8660" y="5"/>
                  </a:lnTo>
                  <a:lnTo>
                    <a:pt x="8553" y="3072"/>
                  </a:lnTo>
                  <a:lnTo>
                    <a:pt x="1910" y="1"/>
                  </a:lnTo>
                  <a:close/>
                </a:path>
              </a:pathLst>
            </a:custGeom>
            <a:solidFill>
              <a:srgbClr val="91B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40;p66">
              <a:extLst>
                <a:ext uri="{FF2B5EF4-FFF2-40B4-BE49-F238E27FC236}">
                  <a16:creationId xmlns:a16="http://schemas.microsoft.com/office/drawing/2014/main" id="{C5948A07-DD4A-3A7B-16C6-667E4CD10ECB}"/>
                </a:ext>
              </a:extLst>
            </p:cNvPr>
            <p:cNvSpPr/>
            <p:nvPr/>
          </p:nvSpPr>
          <p:spPr>
            <a:xfrm>
              <a:off x="2775203" y="2770562"/>
              <a:ext cx="3639654" cy="738636"/>
            </a:xfrm>
            <a:custGeom>
              <a:avLst/>
              <a:gdLst/>
              <a:ahLst/>
              <a:cxnLst/>
              <a:rect l="l" t="t" r="r" b="b"/>
              <a:pathLst>
                <a:path w="33049" h="6707" extrusionOk="0">
                  <a:moveTo>
                    <a:pt x="7941" y="1"/>
                  </a:moveTo>
                  <a:lnTo>
                    <a:pt x="2020" y="937"/>
                  </a:lnTo>
                  <a:lnTo>
                    <a:pt x="631" y="2122"/>
                  </a:lnTo>
                  <a:lnTo>
                    <a:pt x="1" y="4497"/>
                  </a:lnTo>
                  <a:lnTo>
                    <a:pt x="72" y="5229"/>
                  </a:lnTo>
                  <a:lnTo>
                    <a:pt x="902" y="5655"/>
                  </a:lnTo>
                  <a:cubicBezTo>
                    <a:pt x="902" y="5655"/>
                    <a:pt x="697" y="1834"/>
                    <a:pt x="4409" y="1834"/>
                  </a:cubicBezTo>
                  <a:cubicBezTo>
                    <a:pt x="8123" y="1834"/>
                    <a:pt x="7875" y="6259"/>
                    <a:pt x="7875" y="6259"/>
                  </a:cubicBezTo>
                  <a:lnTo>
                    <a:pt x="24372" y="6259"/>
                  </a:lnTo>
                  <a:cubicBezTo>
                    <a:pt x="24372" y="6259"/>
                    <a:pt x="24372" y="1762"/>
                    <a:pt x="27727" y="1762"/>
                  </a:cubicBezTo>
                  <a:cubicBezTo>
                    <a:pt x="31975" y="1762"/>
                    <a:pt x="31438" y="6125"/>
                    <a:pt x="31349" y="6480"/>
                  </a:cubicBezTo>
                  <a:cubicBezTo>
                    <a:pt x="31304" y="6661"/>
                    <a:pt x="31350" y="6706"/>
                    <a:pt x="31406" y="6706"/>
                  </a:cubicBezTo>
                  <a:cubicBezTo>
                    <a:pt x="31461" y="6706"/>
                    <a:pt x="31527" y="6662"/>
                    <a:pt x="31527" y="6662"/>
                  </a:cubicBezTo>
                  <a:lnTo>
                    <a:pt x="31975" y="6148"/>
                  </a:lnTo>
                  <a:cubicBezTo>
                    <a:pt x="33049" y="6148"/>
                    <a:pt x="32956" y="5744"/>
                    <a:pt x="32956" y="5247"/>
                  </a:cubicBezTo>
                  <a:lnTo>
                    <a:pt x="32108" y="2549"/>
                  </a:lnTo>
                  <a:lnTo>
                    <a:pt x="31238" y="871"/>
                  </a:lnTo>
                  <a:cubicBezTo>
                    <a:pt x="31238" y="871"/>
                    <a:pt x="27102" y="222"/>
                    <a:pt x="26946" y="222"/>
                  </a:cubicBezTo>
                  <a:cubicBezTo>
                    <a:pt x="26787" y="222"/>
                    <a:pt x="22002" y="556"/>
                    <a:pt x="22002" y="556"/>
                  </a:cubicBezTo>
                  <a:lnTo>
                    <a:pt x="7941" y="1"/>
                  </a:ln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41;p66">
              <a:extLst>
                <a:ext uri="{FF2B5EF4-FFF2-40B4-BE49-F238E27FC236}">
                  <a16:creationId xmlns:a16="http://schemas.microsoft.com/office/drawing/2014/main" id="{976B4ACD-F793-AB12-133E-00F885856E2A}"/>
                </a:ext>
              </a:extLst>
            </p:cNvPr>
            <p:cNvSpPr/>
            <p:nvPr/>
          </p:nvSpPr>
          <p:spPr>
            <a:xfrm>
              <a:off x="3063082" y="2218375"/>
              <a:ext cx="2237381" cy="471132"/>
            </a:xfrm>
            <a:custGeom>
              <a:avLst/>
              <a:gdLst/>
              <a:ahLst/>
              <a:cxnLst/>
              <a:rect l="l" t="t" r="r" b="b"/>
              <a:pathLst>
                <a:path w="20316" h="4278" extrusionOk="0">
                  <a:moveTo>
                    <a:pt x="9004" y="0"/>
                  </a:moveTo>
                  <a:cubicBezTo>
                    <a:pt x="7352" y="0"/>
                    <a:pt x="5603" y="23"/>
                    <a:pt x="3960" y="88"/>
                  </a:cubicBezTo>
                  <a:cubicBezTo>
                    <a:pt x="2296" y="145"/>
                    <a:pt x="1524" y="492"/>
                    <a:pt x="1350" y="776"/>
                  </a:cubicBezTo>
                  <a:lnTo>
                    <a:pt x="1639" y="776"/>
                  </a:lnTo>
                  <a:lnTo>
                    <a:pt x="1" y="3705"/>
                  </a:lnTo>
                  <a:lnTo>
                    <a:pt x="1035" y="3705"/>
                  </a:lnTo>
                  <a:lnTo>
                    <a:pt x="2758" y="834"/>
                  </a:lnTo>
                  <a:lnTo>
                    <a:pt x="9069" y="834"/>
                  </a:lnTo>
                  <a:lnTo>
                    <a:pt x="9211" y="3931"/>
                  </a:lnTo>
                  <a:lnTo>
                    <a:pt x="9655" y="3931"/>
                  </a:lnTo>
                  <a:lnTo>
                    <a:pt x="9508" y="838"/>
                  </a:lnTo>
                  <a:lnTo>
                    <a:pt x="15926" y="749"/>
                  </a:lnTo>
                  <a:lnTo>
                    <a:pt x="18935" y="4247"/>
                  </a:lnTo>
                  <a:lnTo>
                    <a:pt x="20315" y="4277"/>
                  </a:lnTo>
                  <a:lnTo>
                    <a:pt x="16872" y="719"/>
                  </a:lnTo>
                  <a:lnTo>
                    <a:pt x="17759" y="719"/>
                  </a:lnTo>
                  <a:cubicBezTo>
                    <a:pt x="17759" y="719"/>
                    <a:pt x="17359" y="145"/>
                    <a:pt x="16210" y="119"/>
                  </a:cubicBezTo>
                  <a:cubicBezTo>
                    <a:pt x="15437" y="98"/>
                    <a:pt x="12430" y="0"/>
                    <a:pt x="9004" y="0"/>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42;p66">
              <a:extLst>
                <a:ext uri="{FF2B5EF4-FFF2-40B4-BE49-F238E27FC236}">
                  <a16:creationId xmlns:a16="http://schemas.microsoft.com/office/drawing/2014/main" id="{EDBB4039-7436-CC51-7A6D-5FBB952A4509}"/>
                </a:ext>
              </a:extLst>
            </p:cNvPr>
            <p:cNvSpPr/>
            <p:nvPr/>
          </p:nvSpPr>
          <p:spPr>
            <a:xfrm>
              <a:off x="2730822" y="2607240"/>
              <a:ext cx="3715423" cy="741169"/>
            </a:xfrm>
            <a:custGeom>
              <a:avLst/>
              <a:gdLst/>
              <a:ahLst/>
              <a:cxnLst/>
              <a:rect l="l" t="t" r="r" b="b"/>
              <a:pathLst>
                <a:path w="33737" h="6730" extrusionOk="0">
                  <a:moveTo>
                    <a:pt x="2370" y="1"/>
                  </a:moveTo>
                  <a:lnTo>
                    <a:pt x="2255" y="263"/>
                  </a:lnTo>
                  <a:cubicBezTo>
                    <a:pt x="2255" y="263"/>
                    <a:pt x="2250" y="262"/>
                    <a:pt x="2240" y="262"/>
                  </a:cubicBezTo>
                  <a:cubicBezTo>
                    <a:pt x="2099" y="262"/>
                    <a:pt x="1012" y="363"/>
                    <a:pt x="1012" y="3467"/>
                  </a:cubicBezTo>
                  <a:lnTo>
                    <a:pt x="435" y="3903"/>
                  </a:lnTo>
                  <a:cubicBezTo>
                    <a:pt x="435" y="3903"/>
                    <a:pt x="0" y="4537"/>
                    <a:pt x="404" y="5980"/>
                  </a:cubicBezTo>
                  <a:cubicBezTo>
                    <a:pt x="404" y="5980"/>
                    <a:pt x="1012" y="5837"/>
                    <a:pt x="1012" y="4999"/>
                  </a:cubicBezTo>
                  <a:cubicBezTo>
                    <a:pt x="1012" y="4159"/>
                    <a:pt x="2339" y="2340"/>
                    <a:pt x="4967" y="2340"/>
                  </a:cubicBezTo>
                  <a:cubicBezTo>
                    <a:pt x="7594" y="2340"/>
                    <a:pt x="9157" y="4910"/>
                    <a:pt x="9157" y="6414"/>
                  </a:cubicBezTo>
                  <a:lnTo>
                    <a:pt x="23914" y="6703"/>
                  </a:lnTo>
                  <a:cubicBezTo>
                    <a:pt x="23914" y="6703"/>
                    <a:pt x="24491" y="2225"/>
                    <a:pt x="28335" y="2225"/>
                  </a:cubicBezTo>
                  <a:cubicBezTo>
                    <a:pt x="32174" y="2225"/>
                    <a:pt x="32577" y="5517"/>
                    <a:pt x="32693" y="6730"/>
                  </a:cubicBezTo>
                  <a:lnTo>
                    <a:pt x="33359" y="6730"/>
                  </a:lnTo>
                  <a:lnTo>
                    <a:pt x="33359" y="6126"/>
                  </a:lnTo>
                  <a:lnTo>
                    <a:pt x="33736" y="5722"/>
                  </a:lnTo>
                  <a:lnTo>
                    <a:pt x="33736" y="4479"/>
                  </a:lnTo>
                  <a:cubicBezTo>
                    <a:pt x="33736" y="4479"/>
                    <a:pt x="33333" y="4364"/>
                    <a:pt x="33275" y="4044"/>
                  </a:cubicBezTo>
                  <a:cubicBezTo>
                    <a:pt x="33216" y="3729"/>
                    <a:pt x="33013" y="2686"/>
                    <a:pt x="32116" y="2198"/>
                  </a:cubicBezTo>
                  <a:cubicBezTo>
                    <a:pt x="31051" y="1705"/>
                    <a:pt x="29693" y="751"/>
                    <a:pt x="25823" y="751"/>
                  </a:cubicBezTo>
                  <a:cubicBezTo>
                    <a:pt x="21952" y="751"/>
                    <a:pt x="2370" y="1"/>
                    <a:pt x="2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43;p66">
              <a:extLst>
                <a:ext uri="{FF2B5EF4-FFF2-40B4-BE49-F238E27FC236}">
                  <a16:creationId xmlns:a16="http://schemas.microsoft.com/office/drawing/2014/main" id="{8767FDDD-33B3-0C76-6D9D-AC2F6C120283}"/>
                </a:ext>
              </a:extLst>
            </p:cNvPr>
            <p:cNvSpPr/>
            <p:nvPr/>
          </p:nvSpPr>
          <p:spPr>
            <a:xfrm>
              <a:off x="4130673" y="2679155"/>
              <a:ext cx="133146" cy="95812"/>
            </a:xfrm>
            <a:custGeom>
              <a:avLst/>
              <a:gdLst/>
              <a:ahLst/>
              <a:cxnLst/>
              <a:rect l="l" t="t" r="r" b="b"/>
              <a:pathLst>
                <a:path w="1209" h="870" extrusionOk="0">
                  <a:moveTo>
                    <a:pt x="604" y="1"/>
                  </a:moveTo>
                  <a:cubicBezTo>
                    <a:pt x="272" y="1"/>
                    <a:pt x="0" y="196"/>
                    <a:pt x="0" y="435"/>
                  </a:cubicBezTo>
                  <a:cubicBezTo>
                    <a:pt x="0" y="675"/>
                    <a:pt x="272" y="870"/>
                    <a:pt x="604" y="870"/>
                  </a:cubicBezTo>
                  <a:cubicBezTo>
                    <a:pt x="942" y="870"/>
                    <a:pt x="1208" y="675"/>
                    <a:pt x="1208" y="435"/>
                  </a:cubicBezTo>
                  <a:cubicBezTo>
                    <a:pt x="1208" y="196"/>
                    <a:pt x="942" y="1"/>
                    <a:pt x="604" y="1"/>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44;p66">
              <a:extLst>
                <a:ext uri="{FF2B5EF4-FFF2-40B4-BE49-F238E27FC236}">
                  <a16:creationId xmlns:a16="http://schemas.microsoft.com/office/drawing/2014/main" id="{FDA2ADBC-64B0-3412-CF49-99095BACE87E}"/>
                </a:ext>
              </a:extLst>
            </p:cNvPr>
            <p:cNvSpPr/>
            <p:nvPr/>
          </p:nvSpPr>
          <p:spPr>
            <a:xfrm>
              <a:off x="2730822" y="2933223"/>
              <a:ext cx="208254" cy="332590"/>
            </a:xfrm>
            <a:custGeom>
              <a:avLst/>
              <a:gdLst/>
              <a:ahLst/>
              <a:cxnLst/>
              <a:rect l="l" t="t" r="r" b="b"/>
              <a:pathLst>
                <a:path w="1891" h="3020" extrusionOk="0">
                  <a:moveTo>
                    <a:pt x="1021" y="1"/>
                  </a:moveTo>
                  <a:cubicBezTo>
                    <a:pt x="1016" y="161"/>
                    <a:pt x="1012" y="330"/>
                    <a:pt x="1012" y="507"/>
                  </a:cubicBezTo>
                  <a:lnTo>
                    <a:pt x="435" y="943"/>
                  </a:lnTo>
                  <a:cubicBezTo>
                    <a:pt x="435" y="943"/>
                    <a:pt x="0" y="1577"/>
                    <a:pt x="404" y="3020"/>
                  </a:cubicBezTo>
                  <a:cubicBezTo>
                    <a:pt x="404" y="3020"/>
                    <a:pt x="1012" y="2877"/>
                    <a:pt x="1012" y="2039"/>
                  </a:cubicBezTo>
                  <a:cubicBezTo>
                    <a:pt x="1012" y="1644"/>
                    <a:pt x="1305" y="1031"/>
                    <a:pt x="1891" y="494"/>
                  </a:cubicBezTo>
                  <a:cubicBezTo>
                    <a:pt x="1655" y="432"/>
                    <a:pt x="1283" y="290"/>
                    <a:pt x="1021" y="1"/>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45;p66">
              <a:extLst>
                <a:ext uri="{FF2B5EF4-FFF2-40B4-BE49-F238E27FC236}">
                  <a16:creationId xmlns:a16="http://schemas.microsoft.com/office/drawing/2014/main" id="{3379355C-DBCB-4959-7DD1-59A6ED097474}"/>
                </a:ext>
              </a:extLst>
            </p:cNvPr>
            <p:cNvSpPr/>
            <p:nvPr/>
          </p:nvSpPr>
          <p:spPr>
            <a:xfrm>
              <a:off x="3573419" y="2911968"/>
              <a:ext cx="1876157" cy="433578"/>
            </a:xfrm>
            <a:custGeom>
              <a:avLst/>
              <a:gdLst/>
              <a:ahLst/>
              <a:cxnLst/>
              <a:rect l="l" t="t" r="r" b="b"/>
              <a:pathLst>
                <a:path w="17036" h="3937" extrusionOk="0">
                  <a:moveTo>
                    <a:pt x="3684" y="0"/>
                  </a:moveTo>
                  <a:cubicBezTo>
                    <a:pt x="2817" y="0"/>
                    <a:pt x="938" y="70"/>
                    <a:pt x="0" y="642"/>
                  </a:cubicBezTo>
                  <a:cubicBezTo>
                    <a:pt x="973" y="1525"/>
                    <a:pt x="1506" y="2769"/>
                    <a:pt x="1506" y="3647"/>
                  </a:cubicBezTo>
                  <a:lnTo>
                    <a:pt x="16263" y="3936"/>
                  </a:lnTo>
                  <a:cubicBezTo>
                    <a:pt x="16263" y="3936"/>
                    <a:pt x="16410" y="2813"/>
                    <a:pt x="17035" y="1695"/>
                  </a:cubicBezTo>
                  <a:cubicBezTo>
                    <a:pt x="16809" y="1179"/>
                    <a:pt x="16130" y="8"/>
                    <a:pt x="14630" y="8"/>
                  </a:cubicBezTo>
                  <a:lnTo>
                    <a:pt x="4142" y="8"/>
                  </a:lnTo>
                  <a:cubicBezTo>
                    <a:pt x="4142" y="8"/>
                    <a:pt x="3967" y="0"/>
                    <a:pt x="36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46;p66">
              <a:extLst>
                <a:ext uri="{FF2B5EF4-FFF2-40B4-BE49-F238E27FC236}">
                  <a16:creationId xmlns:a16="http://schemas.microsoft.com/office/drawing/2014/main" id="{7CDAD425-8A05-7C0E-94F0-3B82A5888029}"/>
                </a:ext>
              </a:extLst>
            </p:cNvPr>
            <p:cNvSpPr/>
            <p:nvPr/>
          </p:nvSpPr>
          <p:spPr>
            <a:xfrm>
              <a:off x="6317508" y="3247091"/>
              <a:ext cx="119490" cy="101318"/>
            </a:xfrm>
            <a:custGeom>
              <a:avLst/>
              <a:gdLst/>
              <a:ahLst/>
              <a:cxnLst/>
              <a:rect l="l" t="t" r="r" b="b"/>
              <a:pathLst>
                <a:path w="1085" h="920" extrusionOk="0">
                  <a:moveTo>
                    <a:pt x="1" y="0"/>
                  </a:moveTo>
                  <a:cubicBezTo>
                    <a:pt x="72" y="360"/>
                    <a:pt x="103" y="680"/>
                    <a:pt x="125" y="920"/>
                  </a:cubicBezTo>
                  <a:lnTo>
                    <a:pt x="791" y="920"/>
                  </a:lnTo>
                  <a:lnTo>
                    <a:pt x="791" y="316"/>
                  </a:lnTo>
                  <a:lnTo>
                    <a:pt x="1084" y="0"/>
                  </a:lnTo>
                  <a:close/>
                </a:path>
              </a:pathLst>
            </a:custGeom>
            <a:solidFill>
              <a:srgbClr val="5E16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47;p66">
              <a:extLst>
                <a:ext uri="{FF2B5EF4-FFF2-40B4-BE49-F238E27FC236}">
                  <a16:creationId xmlns:a16="http://schemas.microsoft.com/office/drawing/2014/main" id="{BDAC671E-087B-BCDB-6672-1ED499FF3696}"/>
                </a:ext>
              </a:extLst>
            </p:cNvPr>
            <p:cNvSpPr/>
            <p:nvPr/>
          </p:nvSpPr>
          <p:spPr>
            <a:xfrm>
              <a:off x="6315526" y="3237399"/>
              <a:ext cx="130723" cy="43611"/>
            </a:xfrm>
            <a:custGeom>
              <a:avLst/>
              <a:gdLst/>
              <a:ahLst/>
              <a:cxnLst/>
              <a:rect l="l" t="t" r="r" b="b"/>
              <a:pathLst>
                <a:path w="1187" h="396" extrusionOk="0">
                  <a:moveTo>
                    <a:pt x="1" y="0"/>
                  </a:moveTo>
                  <a:cubicBezTo>
                    <a:pt x="27" y="137"/>
                    <a:pt x="54" y="271"/>
                    <a:pt x="72" y="395"/>
                  </a:cubicBezTo>
                  <a:lnTo>
                    <a:pt x="813" y="395"/>
                  </a:lnTo>
                  <a:lnTo>
                    <a:pt x="1186" y="0"/>
                  </a:lnTo>
                  <a:close/>
                </a:path>
              </a:pathLst>
            </a:custGeom>
            <a:solidFill>
              <a:srgbClr val="8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48;p66">
              <a:extLst>
                <a:ext uri="{FF2B5EF4-FFF2-40B4-BE49-F238E27FC236}">
                  <a16:creationId xmlns:a16="http://schemas.microsoft.com/office/drawing/2014/main" id="{830D3DA3-E04C-B1C1-2899-9D8AB9C22FB1}"/>
                </a:ext>
              </a:extLst>
            </p:cNvPr>
            <p:cNvSpPr/>
            <p:nvPr/>
          </p:nvSpPr>
          <p:spPr>
            <a:xfrm>
              <a:off x="5229542" y="2683560"/>
              <a:ext cx="1166377" cy="371575"/>
            </a:xfrm>
            <a:custGeom>
              <a:avLst/>
              <a:gdLst/>
              <a:ahLst/>
              <a:cxnLst/>
              <a:rect l="l" t="t" r="r" b="b"/>
              <a:pathLst>
                <a:path w="10591" h="3374" extrusionOk="0">
                  <a:moveTo>
                    <a:pt x="0" y="0"/>
                  </a:moveTo>
                  <a:lnTo>
                    <a:pt x="0" y="0"/>
                  </a:lnTo>
                  <a:cubicBezTo>
                    <a:pt x="360" y="174"/>
                    <a:pt x="1793" y="977"/>
                    <a:pt x="2490" y="3032"/>
                  </a:cubicBezTo>
                  <a:cubicBezTo>
                    <a:pt x="3156" y="2206"/>
                    <a:pt x="4154" y="1532"/>
                    <a:pt x="5646" y="1532"/>
                  </a:cubicBezTo>
                  <a:cubicBezTo>
                    <a:pt x="7594" y="1532"/>
                    <a:pt x="8655" y="2380"/>
                    <a:pt x="9249" y="3374"/>
                  </a:cubicBezTo>
                  <a:lnTo>
                    <a:pt x="10590" y="3374"/>
                  </a:lnTo>
                  <a:cubicBezTo>
                    <a:pt x="10586" y="3365"/>
                    <a:pt x="10586" y="3360"/>
                    <a:pt x="10586" y="3351"/>
                  </a:cubicBezTo>
                  <a:cubicBezTo>
                    <a:pt x="10527" y="3036"/>
                    <a:pt x="10324" y="1993"/>
                    <a:pt x="9427" y="1505"/>
                  </a:cubicBezTo>
                  <a:cubicBezTo>
                    <a:pt x="8362" y="1012"/>
                    <a:pt x="7004" y="58"/>
                    <a:pt x="3134" y="58"/>
                  </a:cubicBezTo>
                  <a:cubicBezTo>
                    <a:pt x="2481" y="58"/>
                    <a:pt x="1381" y="36"/>
                    <a:pt x="0" y="0"/>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49;p66">
              <a:extLst>
                <a:ext uri="{FF2B5EF4-FFF2-40B4-BE49-F238E27FC236}">
                  <a16:creationId xmlns:a16="http://schemas.microsoft.com/office/drawing/2014/main" id="{0AE1E296-80E6-7463-5F94-4A5926096008}"/>
                </a:ext>
              </a:extLst>
            </p:cNvPr>
            <p:cNvSpPr/>
            <p:nvPr/>
          </p:nvSpPr>
          <p:spPr>
            <a:xfrm>
              <a:off x="5514446" y="2993023"/>
              <a:ext cx="681589" cy="681919"/>
            </a:xfrm>
            <a:custGeom>
              <a:avLst/>
              <a:gdLst/>
              <a:ahLst/>
              <a:cxnLst/>
              <a:rect l="l" t="t" r="r" b="b"/>
              <a:pathLst>
                <a:path w="6189" h="6192" extrusionOk="0">
                  <a:moveTo>
                    <a:pt x="3094" y="0"/>
                  </a:moveTo>
                  <a:cubicBezTo>
                    <a:pt x="1385" y="0"/>
                    <a:pt x="0" y="1385"/>
                    <a:pt x="0" y="3094"/>
                  </a:cubicBezTo>
                  <a:cubicBezTo>
                    <a:pt x="0" y="4806"/>
                    <a:pt x="1385" y="6191"/>
                    <a:pt x="3094" y="6191"/>
                  </a:cubicBezTo>
                  <a:cubicBezTo>
                    <a:pt x="4803" y="6191"/>
                    <a:pt x="6188" y="4806"/>
                    <a:pt x="6188" y="3094"/>
                  </a:cubicBezTo>
                  <a:cubicBezTo>
                    <a:pt x="6188" y="1385"/>
                    <a:pt x="4803" y="0"/>
                    <a:pt x="3094" y="0"/>
                  </a:cubicBezTo>
                  <a:close/>
                </a:path>
              </a:pathLst>
            </a:custGeom>
            <a:solidFill>
              <a:srgbClr val="0F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50;p66">
              <a:extLst>
                <a:ext uri="{FF2B5EF4-FFF2-40B4-BE49-F238E27FC236}">
                  <a16:creationId xmlns:a16="http://schemas.microsoft.com/office/drawing/2014/main" id="{EB674263-BFDF-ED4C-E6C6-6C67FC543ED2}"/>
                </a:ext>
              </a:extLst>
            </p:cNvPr>
            <p:cNvSpPr/>
            <p:nvPr/>
          </p:nvSpPr>
          <p:spPr>
            <a:xfrm>
              <a:off x="5638671" y="3111192"/>
              <a:ext cx="433138" cy="433688"/>
            </a:xfrm>
            <a:custGeom>
              <a:avLst/>
              <a:gdLst/>
              <a:ahLst/>
              <a:cxnLst/>
              <a:rect l="l" t="t" r="r" b="b"/>
              <a:pathLst>
                <a:path w="3933" h="3938" extrusionOk="0">
                  <a:moveTo>
                    <a:pt x="1966" y="1"/>
                  </a:moveTo>
                  <a:cubicBezTo>
                    <a:pt x="879" y="1"/>
                    <a:pt x="0" y="884"/>
                    <a:pt x="0" y="1972"/>
                  </a:cubicBezTo>
                  <a:cubicBezTo>
                    <a:pt x="0" y="3055"/>
                    <a:pt x="879" y="3938"/>
                    <a:pt x="1966" y="3938"/>
                  </a:cubicBezTo>
                  <a:cubicBezTo>
                    <a:pt x="3053" y="3938"/>
                    <a:pt x="3932" y="3055"/>
                    <a:pt x="3932" y="1972"/>
                  </a:cubicBezTo>
                  <a:cubicBezTo>
                    <a:pt x="3932" y="884"/>
                    <a:pt x="3053" y="1"/>
                    <a:pt x="1966"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51;p66">
              <a:extLst>
                <a:ext uri="{FF2B5EF4-FFF2-40B4-BE49-F238E27FC236}">
                  <a16:creationId xmlns:a16="http://schemas.microsoft.com/office/drawing/2014/main" id="{4C6612A3-5F18-FACD-181E-8A0AB7489563}"/>
                </a:ext>
              </a:extLst>
            </p:cNvPr>
            <p:cNvSpPr/>
            <p:nvPr/>
          </p:nvSpPr>
          <p:spPr>
            <a:xfrm>
              <a:off x="5712899" y="3193348"/>
              <a:ext cx="284573" cy="284573"/>
            </a:xfrm>
            <a:custGeom>
              <a:avLst/>
              <a:gdLst/>
              <a:ahLst/>
              <a:cxnLst/>
              <a:rect l="l" t="t" r="r" b="b"/>
              <a:pathLst>
                <a:path w="2584" h="2584" extrusionOk="0">
                  <a:moveTo>
                    <a:pt x="1292" y="1"/>
                  </a:moveTo>
                  <a:cubicBezTo>
                    <a:pt x="578" y="1"/>
                    <a:pt x="1" y="578"/>
                    <a:pt x="1" y="1293"/>
                  </a:cubicBezTo>
                  <a:cubicBezTo>
                    <a:pt x="1" y="2006"/>
                    <a:pt x="578" y="2584"/>
                    <a:pt x="1292" y="2584"/>
                  </a:cubicBezTo>
                  <a:cubicBezTo>
                    <a:pt x="2007" y="2584"/>
                    <a:pt x="2584" y="2006"/>
                    <a:pt x="2584" y="1293"/>
                  </a:cubicBezTo>
                  <a:cubicBezTo>
                    <a:pt x="2584" y="578"/>
                    <a:pt x="2007" y="1"/>
                    <a:pt x="1292" y="1"/>
                  </a:cubicBezTo>
                  <a:close/>
                </a:path>
              </a:pathLst>
            </a:custGeom>
            <a:solidFill>
              <a:srgbClr val="E2E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52;p66">
              <a:extLst>
                <a:ext uri="{FF2B5EF4-FFF2-40B4-BE49-F238E27FC236}">
                  <a16:creationId xmlns:a16="http://schemas.microsoft.com/office/drawing/2014/main" id="{244B6765-A7C0-CCBE-5901-F4EDE4A3DAF4}"/>
                </a:ext>
              </a:extLst>
            </p:cNvPr>
            <p:cNvSpPr/>
            <p:nvPr/>
          </p:nvSpPr>
          <p:spPr>
            <a:xfrm>
              <a:off x="5656293" y="3125398"/>
              <a:ext cx="400870" cy="382367"/>
            </a:xfrm>
            <a:custGeom>
              <a:avLst/>
              <a:gdLst/>
              <a:ahLst/>
              <a:cxnLst/>
              <a:rect l="l" t="t" r="r" b="b"/>
              <a:pathLst>
                <a:path w="3640" h="3472" extrusionOk="0">
                  <a:moveTo>
                    <a:pt x="1815" y="1"/>
                  </a:moveTo>
                  <a:lnTo>
                    <a:pt x="1602" y="58"/>
                  </a:lnTo>
                  <a:lnTo>
                    <a:pt x="1438" y="1226"/>
                  </a:lnTo>
                  <a:lnTo>
                    <a:pt x="1273" y="1310"/>
                  </a:lnTo>
                  <a:lnTo>
                    <a:pt x="80" y="1191"/>
                  </a:lnTo>
                  <a:lnTo>
                    <a:pt x="0" y="1568"/>
                  </a:lnTo>
                  <a:lnTo>
                    <a:pt x="1136" y="2127"/>
                  </a:lnTo>
                  <a:lnTo>
                    <a:pt x="1167" y="2277"/>
                  </a:lnTo>
                  <a:lnTo>
                    <a:pt x="630" y="3262"/>
                  </a:lnTo>
                  <a:lnTo>
                    <a:pt x="1016" y="3471"/>
                  </a:lnTo>
                  <a:lnTo>
                    <a:pt x="1717" y="2690"/>
                  </a:lnTo>
                  <a:lnTo>
                    <a:pt x="1922" y="2690"/>
                  </a:lnTo>
                  <a:lnTo>
                    <a:pt x="2623" y="3471"/>
                  </a:lnTo>
                  <a:lnTo>
                    <a:pt x="3009" y="3262"/>
                  </a:lnTo>
                  <a:lnTo>
                    <a:pt x="2472" y="2277"/>
                  </a:lnTo>
                  <a:lnTo>
                    <a:pt x="2508" y="2127"/>
                  </a:lnTo>
                  <a:lnTo>
                    <a:pt x="3639" y="1568"/>
                  </a:lnTo>
                  <a:lnTo>
                    <a:pt x="3559" y="1191"/>
                  </a:lnTo>
                  <a:lnTo>
                    <a:pt x="2365" y="1310"/>
                  </a:lnTo>
                  <a:lnTo>
                    <a:pt x="2201" y="1226"/>
                  </a:lnTo>
                  <a:lnTo>
                    <a:pt x="2037" y="58"/>
                  </a:lnTo>
                  <a:lnTo>
                    <a:pt x="1824" y="1"/>
                  </a:lnTo>
                  <a:close/>
                </a:path>
              </a:pathLst>
            </a:custGeom>
            <a:solidFill>
              <a:srgbClr val="C034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53;p66">
              <a:extLst>
                <a:ext uri="{FF2B5EF4-FFF2-40B4-BE49-F238E27FC236}">
                  <a16:creationId xmlns:a16="http://schemas.microsoft.com/office/drawing/2014/main" id="{BABCCA0E-D4A6-7CE3-519A-5D2E83BF0C73}"/>
                </a:ext>
              </a:extLst>
            </p:cNvPr>
            <p:cNvSpPr/>
            <p:nvPr/>
          </p:nvSpPr>
          <p:spPr>
            <a:xfrm>
              <a:off x="5629861" y="3096103"/>
              <a:ext cx="460560" cy="461000"/>
            </a:xfrm>
            <a:custGeom>
              <a:avLst/>
              <a:gdLst/>
              <a:ahLst/>
              <a:cxnLst/>
              <a:rect l="l" t="t" r="r" b="b"/>
              <a:pathLst>
                <a:path w="4182" h="4186" extrusionOk="0">
                  <a:moveTo>
                    <a:pt x="2091" y="359"/>
                  </a:moveTo>
                  <a:cubicBezTo>
                    <a:pt x="3049" y="359"/>
                    <a:pt x="3826" y="1137"/>
                    <a:pt x="3826" y="2090"/>
                  </a:cubicBezTo>
                  <a:cubicBezTo>
                    <a:pt x="3826" y="3049"/>
                    <a:pt x="3049" y="3827"/>
                    <a:pt x="2091" y="3827"/>
                  </a:cubicBezTo>
                  <a:cubicBezTo>
                    <a:pt x="1132" y="3827"/>
                    <a:pt x="355" y="3049"/>
                    <a:pt x="355" y="2090"/>
                  </a:cubicBezTo>
                  <a:cubicBezTo>
                    <a:pt x="355" y="1137"/>
                    <a:pt x="1132" y="359"/>
                    <a:pt x="2091" y="359"/>
                  </a:cubicBezTo>
                  <a:close/>
                  <a:moveTo>
                    <a:pt x="2091" y="0"/>
                  </a:moveTo>
                  <a:cubicBezTo>
                    <a:pt x="937" y="0"/>
                    <a:pt x="1" y="941"/>
                    <a:pt x="1" y="2090"/>
                  </a:cubicBezTo>
                  <a:cubicBezTo>
                    <a:pt x="1" y="3245"/>
                    <a:pt x="937" y="4186"/>
                    <a:pt x="2091" y="4186"/>
                  </a:cubicBezTo>
                  <a:cubicBezTo>
                    <a:pt x="3244" y="4186"/>
                    <a:pt x="4182" y="3245"/>
                    <a:pt x="4182" y="2090"/>
                  </a:cubicBezTo>
                  <a:cubicBezTo>
                    <a:pt x="4182" y="941"/>
                    <a:pt x="3244" y="0"/>
                    <a:pt x="2091" y="0"/>
                  </a:cubicBezTo>
                  <a:close/>
                </a:path>
              </a:pathLst>
            </a:custGeom>
            <a:solidFill>
              <a:srgbClr val="B0B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54;p66">
              <a:extLst>
                <a:ext uri="{FF2B5EF4-FFF2-40B4-BE49-F238E27FC236}">
                  <a16:creationId xmlns:a16="http://schemas.microsoft.com/office/drawing/2014/main" id="{2E434530-6DD7-A548-0AC3-953F1394CD7C}"/>
                </a:ext>
              </a:extLst>
            </p:cNvPr>
            <p:cNvSpPr/>
            <p:nvPr/>
          </p:nvSpPr>
          <p:spPr>
            <a:xfrm>
              <a:off x="5791642" y="3264161"/>
              <a:ext cx="127199" cy="127309"/>
            </a:xfrm>
            <a:custGeom>
              <a:avLst/>
              <a:gdLst/>
              <a:ahLst/>
              <a:cxnLst/>
              <a:rect l="l" t="t" r="r" b="b"/>
              <a:pathLst>
                <a:path w="1155" h="1156" extrusionOk="0">
                  <a:moveTo>
                    <a:pt x="577" y="1"/>
                  </a:moveTo>
                  <a:cubicBezTo>
                    <a:pt x="257" y="1"/>
                    <a:pt x="1" y="259"/>
                    <a:pt x="1" y="578"/>
                  </a:cubicBezTo>
                  <a:cubicBezTo>
                    <a:pt x="1" y="898"/>
                    <a:pt x="257" y="1156"/>
                    <a:pt x="577" y="1156"/>
                  </a:cubicBezTo>
                  <a:cubicBezTo>
                    <a:pt x="896" y="1156"/>
                    <a:pt x="1154" y="898"/>
                    <a:pt x="1154" y="578"/>
                  </a:cubicBezTo>
                  <a:cubicBezTo>
                    <a:pt x="1154" y="259"/>
                    <a:pt x="896" y="1"/>
                    <a:pt x="577" y="1"/>
                  </a:cubicBez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55;p66">
              <a:extLst>
                <a:ext uri="{FF2B5EF4-FFF2-40B4-BE49-F238E27FC236}">
                  <a16:creationId xmlns:a16="http://schemas.microsoft.com/office/drawing/2014/main" id="{7AF9D026-3864-0F20-C342-230EEC34680B}"/>
                </a:ext>
              </a:extLst>
            </p:cNvPr>
            <p:cNvSpPr/>
            <p:nvPr/>
          </p:nvSpPr>
          <p:spPr>
            <a:xfrm>
              <a:off x="5823468" y="3296980"/>
              <a:ext cx="63545" cy="63214"/>
            </a:xfrm>
            <a:custGeom>
              <a:avLst/>
              <a:gdLst/>
              <a:ahLst/>
              <a:cxnLst/>
              <a:rect l="l" t="t" r="r" b="b"/>
              <a:pathLst>
                <a:path w="577" h="574" extrusionOk="0">
                  <a:moveTo>
                    <a:pt x="288" y="0"/>
                  </a:moveTo>
                  <a:cubicBezTo>
                    <a:pt x="128" y="0"/>
                    <a:pt x="0" y="129"/>
                    <a:pt x="0" y="285"/>
                  </a:cubicBezTo>
                  <a:cubicBezTo>
                    <a:pt x="0" y="444"/>
                    <a:pt x="128" y="573"/>
                    <a:pt x="288" y="573"/>
                  </a:cubicBezTo>
                  <a:cubicBezTo>
                    <a:pt x="448" y="573"/>
                    <a:pt x="576" y="444"/>
                    <a:pt x="576" y="285"/>
                  </a:cubicBezTo>
                  <a:cubicBezTo>
                    <a:pt x="576" y="129"/>
                    <a:pt x="448" y="0"/>
                    <a:pt x="288" y="0"/>
                  </a:cubicBezTo>
                  <a:close/>
                </a:path>
              </a:pathLst>
            </a:custGeom>
            <a:solidFill>
              <a:srgbClr val="591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56;p66">
              <a:extLst>
                <a:ext uri="{FF2B5EF4-FFF2-40B4-BE49-F238E27FC236}">
                  <a16:creationId xmlns:a16="http://schemas.microsoft.com/office/drawing/2014/main" id="{3F5F3E4B-6FC5-0B84-E4B6-66FD097A5996}"/>
                </a:ext>
              </a:extLst>
            </p:cNvPr>
            <p:cNvSpPr/>
            <p:nvPr/>
          </p:nvSpPr>
          <p:spPr>
            <a:xfrm>
              <a:off x="2908790" y="2993023"/>
              <a:ext cx="681919" cy="681919"/>
            </a:xfrm>
            <a:custGeom>
              <a:avLst/>
              <a:gdLst/>
              <a:ahLst/>
              <a:cxnLst/>
              <a:rect l="l" t="t" r="r" b="b"/>
              <a:pathLst>
                <a:path w="6192" h="6192" extrusionOk="0">
                  <a:moveTo>
                    <a:pt x="3098" y="0"/>
                  </a:moveTo>
                  <a:cubicBezTo>
                    <a:pt x="1389" y="0"/>
                    <a:pt x="0" y="1385"/>
                    <a:pt x="0" y="3094"/>
                  </a:cubicBezTo>
                  <a:cubicBezTo>
                    <a:pt x="0" y="4806"/>
                    <a:pt x="1389" y="6191"/>
                    <a:pt x="3098" y="6191"/>
                  </a:cubicBezTo>
                  <a:cubicBezTo>
                    <a:pt x="4806" y="6191"/>
                    <a:pt x="6191" y="4806"/>
                    <a:pt x="6191" y="3094"/>
                  </a:cubicBezTo>
                  <a:cubicBezTo>
                    <a:pt x="6191" y="1385"/>
                    <a:pt x="4806" y="0"/>
                    <a:pt x="3098" y="0"/>
                  </a:cubicBezTo>
                  <a:close/>
                </a:path>
              </a:pathLst>
            </a:custGeom>
            <a:solidFill>
              <a:srgbClr val="0F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57;p66">
              <a:extLst>
                <a:ext uri="{FF2B5EF4-FFF2-40B4-BE49-F238E27FC236}">
                  <a16:creationId xmlns:a16="http://schemas.microsoft.com/office/drawing/2014/main" id="{2E24ED94-AB2D-9BA1-0F4C-61407E4906C4}"/>
                </a:ext>
              </a:extLst>
            </p:cNvPr>
            <p:cNvSpPr/>
            <p:nvPr/>
          </p:nvSpPr>
          <p:spPr>
            <a:xfrm>
              <a:off x="3032906" y="3111192"/>
              <a:ext cx="433688" cy="433688"/>
            </a:xfrm>
            <a:custGeom>
              <a:avLst/>
              <a:gdLst/>
              <a:ahLst/>
              <a:cxnLst/>
              <a:rect l="l" t="t" r="r" b="b"/>
              <a:pathLst>
                <a:path w="3938" h="3938" extrusionOk="0">
                  <a:moveTo>
                    <a:pt x="1971" y="1"/>
                  </a:moveTo>
                  <a:cubicBezTo>
                    <a:pt x="883" y="1"/>
                    <a:pt x="0" y="884"/>
                    <a:pt x="0" y="1972"/>
                  </a:cubicBezTo>
                  <a:cubicBezTo>
                    <a:pt x="0" y="3055"/>
                    <a:pt x="883" y="3938"/>
                    <a:pt x="1971" y="3938"/>
                  </a:cubicBezTo>
                  <a:cubicBezTo>
                    <a:pt x="3054" y="3938"/>
                    <a:pt x="3937" y="3055"/>
                    <a:pt x="3937" y="1972"/>
                  </a:cubicBezTo>
                  <a:cubicBezTo>
                    <a:pt x="3937" y="884"/>
                    <a:pt x="3054" y="1"/>
                    <a:pt x="1971"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58;p66">
              <a:extLst>
                <a:ext uri="{FF2B5EF4-FFF2-40B4-BE49-F238E27FC236}">
                  <a16:creationId xmlns:a16="http://schemas.microsoft.com/office/drawing/2014/main" id="{285C7CBE-C949-3308-D669-46D2932E0A19}"/>
                </a:ext>
              </a:extLst>
            </p:cNvPr>
            <p:cNvSpPr/>
            <p:nvPr/>
          </p:nvSpPr>
          <p:spPr>
            <a:xfrm>
              <a:off x="3107684" y="3193348"/>
              <a:ext cx="284573" cy="284573"/>
            </a:xfrm>
            <a:custGeom>
              <a:avLst/>
              <a:gdLst/>
              <a:ahLst/>
              <a:cxnLst/>
              <a:rect l="l" t="t" r="r" b="b"/>
              <a:pathLst>
                <a:path w="2584" h="2584" extrusionOk="0">
                  <a:moveTo>
                    <a:pt x="1292" y="1"/>
                  </a:moveTo>
                  <a:cubicBezTo>
                    <a:pt x="577" y="1"/>
                    <a:pt x="1" y="578"/>
                    <a:pt x="1" y="1293"/>
                  </a:cubicBezTo>
                  <a:cubicBezTo>
                    <a:pt x="1" y="2006"/>
                    <a:pt x="577" y="2584"/>
                    <a:pt x="1292" y="2584"/>
                  </a:cubicBezTo>
                  <a:cubicBezTo>
                    <a:pt x="2002" y="2584"/>
                    <a:pt x="2584" y="2006"/>
                    <a:pt x="2584" y="1293"/>
                  </a:cubicBezTo>
                  <a:cubicBezTo>
                    <a:pt x="2584" y="578"/>
                    <a:pt x="2002" y="1"/>
                    <a:pt x="1292" y="1"/>
                  </a:cubicBezTo>
                  <a:close/>
                </a:path>
              </a:pathLst>
            </a:custGeom>
            <a:solidFill>
              <a:srgbClr val="E2E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59;p66">
              <a:extLst>
                <a:ext uri="{FF2B5EF4-FFF2-40B4-BE49-F238E27FC236}">
                  <a16:creationId xmlns:a16="http://schemas.microsoft.com/office/drawing/2014/main" id="{5CA0F74F-90BC-7A75-E67F-14A10EAF513A}"/>
                </a:ext>
              </a:extLst>
            </p:cNvPr>
            <p:cNvSpPr/>
            <p:nvPr/>
          </p:nvSpPr>
          <p:spPr>
            <a:xfrm>
              <a:off x="3050967" y="3125398"/>
              <a:ext cx="400870" cy="382367"/>
            </a:xfrm>
            <a:custGeom>
              <a:avLst/>
              <a:gdLst/>
              <a:ahLst/>
              <a:cxnLst/>
              <a:rect l="l" t="t" r="r" b="b"/>
              <a:pathLst>
                <a:path w="3640" h="3472" extrusionOk="0">
                  <a:moveTo>
                    <a:pt x="1815" y="1"/>
                  </a:moveTo>
                  <a:lnTo>
                    <a:pt x="1602" y="58"/>
                  </a:lnTo>
                  <a:lnTo>
                    <a:pt x="1438" y="1226"/>
                  </a:lnTo>
                  <a:lnTo>
                    <a:pt x="1274" y="1310"/>
                  </a:lnTo>
                  <a:lnTo>
                    <a:pt x="80" y="1191"/>
                  </a:lnTo>
                  <a:lnTo>
                    <a:pt x="0" y="1568"/>
                  </a:lnTo>
                  <a:lnTo>
                    <a:pt x="1132" y="2127"/>
                  </a:lnTo>
                  <a:lnTo>
                    <a:pt x="1168" y="2277"/>
                  </a:lnTo>
                  <a:lnTo>
                    <a:pt x="631" y="3262"/>
                  </a:lnTo>
                  <a:lnTo>
                    <a:pt x="1016" y="3471"/>
                  </a:lnTo>
                  <a:lnTo>
                    <a:pt x="1718" y="2690"/>
                  </a:lnTo>
                  <a:lnTo>
                    <a:pt x="1917" y="2690"/>
                  </a:lnTo>
                  <a:lnTo>
                    <a:pt x="2624" y="3471"/>
                  </a:lnTo>
                  <a:lnTo>
                    <a:pt x="3005" y="3262"/>
                  </a:lnTo>
                  <a:lnTo>
                    <a:pt x="2468" y="2277"/>
                  </a:lnTo>
                  <a:lnTo>
                    <a:pt x="2503" y="2127"/>
                  </a:lnTo>
                  <a:lnTo>
                    <a:pt x="3640" y="1568"/>
                  </a:lnTo>
                  <a:lnTo>
                    <a:pt x="3556" y="1191"/>
                  </a:lnTo>
                  <a:lnTo>
                    <a:pt x="2366" y="1310"/>
                  </a:lnTo>
                  <a:lnTo>
                    <a:pt x="2202" y="1226"/>
                  </a:lnTo>
                  <a:lnTo>
                    <a:pt x="2038" y="58"/>
                  </a:lnTo>
                  <a:lnTo>
                    <a:pt x="1825" y="1"/>
                  </a:lnTo>
                  <a:close/>
                </a:path>
              </a:pathLst>
            </a:custGeom>
            <a:solidFill>
              <a:srgbClr val="C034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60;p66">
              <a:extLst>
                <a:ext uri="{FF2B5EF4-FFF2-40B4-BE49-F238E27FC236}">
                  <a16:creationId xmlns:a16="http://schemas.microsoft.com/office/drawing/2014/main" id="{4B6F57A7-1433-FC40-2332-54719A41FD19}"/>
                </a:ext>
              </a:extLst>
            </p:cNvPr>
            <p:cNvSpPr/>
            <p:nvPr/>
          </p:nvSpPr>
          <p:spPr>
            <a:xfrm>
              <a:off x="3024095" y="3096103"/>
              <a:ext cx="461000" cy="461000"/>
            </a:xfrm>
            <a:custGeom>
              <a:avLst/>
              <a:gdLst/>
              <a:ahLst/>
              <a:cxnLst/>
              <a:rect l="l" t="t" r="r" b="b"/>
              <a:pathLst>
                <a:path w="4186" h="4186" extrusionOk="0">
                  <a:moveTo>
                    <a:pt x="2095" y="359"/>
                  </a:moveTo>
                  <a:cubicBezTo>
                    <a:pt x="3054" y="359"/>
                    <a:pt x="3831" y="1137"/>
                    <a:pt x="3831" y="2090"/>
                  </a:cubicBezTo>
                  <a:cubicBezTo>
                    <a:pt x="3831" y="3049"/>
                    <a:pt x="3054" y="3827"/>
                    <a:pt x="2095" y="3827"/>
                  </a:cubicBezTo>
                  <a:cubicBezTo>
                    <a:pt x="1137" y="3827"/>
                    <a:pt x="360" y="3049"/>
                    <a:pt x="360" y="2090"/>
                  </a:cubicBezTo>
                  <a:cubicBezTo>
                    <a:pt x="360" y="1137"/>
                    <a:pt x="1137" y="359"/>
                    <a:pt x="2095" y="359"/>
                  </a:cubicBezTo>
                  <a:close/>
                  <a:moveTo>
                    <a:pt x="2095" y="0"/>
                  </a:moveTo>
                  <a:cubicBezTo>
                    <a:pt x="941" y="0"/>
                    <a:pt x="0" y="941"/>
                    <a:pt x="0" y="2090"/>
                  </a:cubicBezTo>
                  <a:cubicBezTo>
                    <a:pt x="0" y="3245"/>
                    <a:pt x="941" y="4186"/>
                    <a:pt x="2095" y="4186"/>
                  </a:cubicBezTo>
                  <a:cubicBezTo>
                    <a:pt x="3249" y="4186"/>
                    <a:pt x="4185" y="3245"/>
                    <a:pt x="4185" y="2090"/>
                  </a:cubicBezTo>
                  <a:cubicBezTo>
                    <a:pt x="4185" y="941"/>
                    <a:pt x="3249" y="0"/>
                    <a:pt x="2095" y="0"/>
                  </a:cubicBezTo>
                  <a:close/>
                </a:path>
              </a:pathLst>
            </a:custGeom>
            <a:solidFill>
              <a:srgbClr val="B0B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61;p66">
              <a:extLst>
                <a:ext uri="{FF2B5EF4-FFF2-40B4-BE49-F238E27FC236}">
                  <a16:creationId xmlns:a16="http://schemas.microsoft.com/office/drawing/2014/main" id="{119DD2A7-DC5C-68FE-7D45-B5474649BF3D}"/>
                </a:ext>
              </a:extLst>
            </p:cNvPr>
            <p:cNvSpPr/>
            <p:nvPr/>
          </p:nvSpPr>
          <p:spPr>
            <a:xfrm>
              <a:off x="3186316" y="3264161"/>
              <a:ext cx="127199" cy="127309"/>
            </a:xfrm>
            <a:custGeom>
              <a:avLst/>
              <a:gdLst/>
              <a:ahLst/>
              <a:cxnLst/>
              <a:rect l="l" t="t" r="r" b="b"/>
              <a:pathLst>
                <a:path w="1155" h="1156" extrusionOk="0">
                  <a:moveTo>
                    <a:pt x="578" y="1"/>
                  </a:moveTo>
                  <a:cubicBezTo>
                    <a:pt x="258" y="1"/>
                    <a:pt x="0" y="259"/>
                    <a:pt x="0" y="578"/>
                  </a:cubicBezTo>
                  <a:cubicBezTo>
                    <a:pt x="0" y="898"/>
                    <a:pt x="258" y="1156"/>
                    <a:pt x="578" y="1156"/>
                  </a:cubicBezTo>
                  <a:cubicBezTo>
                    <a:pt x="897" y="1156"/>
                    <a:pt x="1155" y="898"/>
                    <a:pt x="1155" y="578"/>
                  </a:cubicBezTo>
                  <a:cubicBezTo>
                    <a:pt x="1155" y="259"/>
                    <a:pt x="897" y="1"/>
                    <a:pt x="578" y="1"/>
                  </a:cubicBez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62;p66">
              <a:extLst>
                <a:ext uri="{FF2B5EF4-FFF2-40B4-BE49-F238E27FC236}">
                  <a16:creationId xmlns:a16="http://schemas.microsoft.com/office/drawing/2014/main" id="{88D5BDDD-D3E4-FF99-F9DF-255007F55806}"/>
                </a:ext>
              </a:extLst>
            </p:cNvPr>
            <p:cNvSpPr/>
            <p:nvPr/>
          </p:nvSpPr>
          <p:spPr>
            <a:xfrm>
              <a:off x="3218033" y="3296980"/>
              <a:ext cx="63324" cy="63214"/>
            </a:xfrm>
            <a:custGeom>
              <a:avLst/>
              <a:gdLst/>
              <a:ahLst/>
              <a:cxnLst/>
              <a:rect l="l" t="t" r="r" b="b"/>
              <a:pathLst>
                <a:path w="575" h="574" extrusionOk="0">
                  <a:moveTo>
                    <a:pt x="290" y="0"/>
                  </a:moveTo>
                  <a:cubicBezTo>
                    <a:pt x="130" y="0"/>
                    <a:pt x="1" y="129"/>
                    <a:pt x="1" y="285"/>
                  </a:cubicBezTo>
                  <a:cubicBezTo>
                    <a:pt x="1" y="444"/>
                    <a:pt x="130" y="573"/>
                    <a:pt x="290" y="573"/>
                  </a:cubicBezTo>
                  <a:cubicBezTo>
                    <a:pt x="445" y="573"/>
                    <a:pt x="574" y="444"/>
                    <a:pt x="574" y="285"/>
                  </a:cubicBezTo>
                  <a:cubicBezTo>
                    <a:pt x="574" y="129"/>
                    <a:pt x="445" y="0"/>
                    <a:pt x="290" y="0"/>
                  </a:cubicBezTo>
                  <a:close/>
                </a:path>
              </a:pathLst>
            </a:custGeom>
            <a:solidFill>
              <a:srgbClr val="591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63;p66">
              <a:extLst>
                <a:ext uri="{FF2B5EF4-FFF2-40B4-BE49-F238E27FC236}">
                  <a16:creationId xmlns:a16="http://schemas.microsoft.com/office/drawing/2014/main" id="{E935B324-5CB3-0554-7FB9-3C9DD27BCD13}"/>
                </a:ext>
              </a:extLst>
            </p:cNvPr>
            <p:cNvSpPr/>
            <p:nvPr/>
          </p:nvSpPr>
          <p:spPr>
            <a:xfrm>
              <a:off x="6110245" y="2788623"/>
              <a:ext cx="245588" cy="231161"/>
            </a:xfrm>
            <a:custGeom>
              <a:avLst/>
              <a:gdLst/>
              <a:ahLst/>
              <a:cxnLst/>
              <a:rect l="l" t="t" r="r" b="b"/>
              <a:pathLst>
                <a:path w="2230" h="2099" extrusionOk="0">
                  <a:moveTo>
                    <a:pt x="285" y="1"/>
                  </a:moveTo>
                  <a:cubicBezTo>
                    <a:pt x="258" y="19"/>
                    <a:pt x="236" y="36"/>
                    <a:pt x="219" y="58"/>
                  </a:cubicBezTo>
                  <a:cubicBezTo>
                    <a:pt x="148" y="129"/>
                    <a:pt x="103" y="222"/>
                    <a:pt x="76" y="329"/>
                  </a:cubicBezTo>
                  <a:cubicBezTo>
                    <a:pt x="1" y="675"/>
                    <a:pt x="170" y="1141"/>
                    <a:pt x="502" y="1514"/>
                  </a:cubicBezTo>
                  <a:cubicBezTo>
                    <a:pt x="586" y="1586"/>
                    <a:pt x="662" y="1660"/>
                    <a:pt x="738" y="1736"/>
                  </a:cubicBezTo>
                  <a:cubicBezTo>
                    <a:pt x="1024" y="1972"/>
                    <a:pt x="1343" y="2099"/>
                    <a:pt x="1612" y="2099"/>
                  </a:cubicBezTo>
                  <a:cubicBezTo>
                    <a:pt x="1793" y="2099"/>
                    <a:pt x="1952" y="2042"/>
                    <a:pt x="2065" y="1922"/>
                  </a:cubicBezTo>
                  <a:cubicBezTo>
                    <a:pt x="2136" y="1852"/>
                    <a:pt x="2184" y="1758"/>
                    <a:pt x="2207" y="1652"/>
                  </a:cubicBezTo>
                  <a:cubicBezTo>
                    <a:pt x="2229" y="1554"/>
                    <a:pt x="2229" y="1443"/>
                    <a:pt x="2216" y="1332"/>
                  </a:cubicBezTo>
                  <a:cubicBezTo>
                    <a:pt x="2043" y="1039"/>
                    <a:pt x="1794" y="746"/>
                    <a:pt x="1430" y="551"/>
                  </a:cubicBezTo>
                  <a:cubicBezTo>
                    <a:pt x="1098" y="396"/>
                    <a:pt x="738" y="201"/>
                    <a:pt x="285" y="1"/>
                  </a:cubicBezTo>
                  <a:close/>
                </a:path>
              </a:pathLst>
            </a:custGeom>
            <a:solidFill>
              <a:srgbClr val="CEA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64;p66">
              <a:extLst>
                <a:ext uri="{FF2B5EF4-FFF2-40B4-BE49-F238E27FC236}">
                  <a16:creationId xmlns:a16="http://schemas.microsoft.com/office/drawing/2014/main" id="{3C968885-6344-4CEA-ECCC-392760AEA46D}"/>
                </a:ext>
              </a:extLst>
            </p:cNvPr>
            <p:cNvSpPr/>
            <p:nvPr/>
          </p:nvSpPr>
          <p:spPr>
            <a:xfrm>
              <a:off x="6116742" y="2792037"/>
              <a:ext cx="233143" cy="220809"/>
            </a:xfrm>
            <a:custGeom>
              <a:avLst/>
              <a:gdLst/>
              <a:ahLst/>
              <a:cxnLst/>
              <a:rect l="l" t="t" r="r" b="b"/>
              <a:pathLst>
                <a:path w="2117" h="2005" extrusionOk="0">
                  <a:moveTo>
                    <a:pt x="302" y="0"/>
                  </a:moveTo>
                  <a:cubicBezTo>
                    <a:pt x="267" y="23"/>
                    <a:pt x="240" y="49"/>
                    <a:pt x="208" y="76"/>
                  </a:cubicBezTo>
                  <a:cubicBezTo>
                    <a:pt x="146" y="147"/>
                    <a:pt x="101" y="232"/>
                    <a:pt x="80" y="330"/>
                  </a:cubicBezTo>
                  <a:cubicBezTo>
                    <a:pt x="0" y="676"/>
                    <a:pt x="191" y="1155"/>
                    <a:pt x="554" y="1518"/>
                  </a:cubicBezTo>
                  <a:cubicBezTo>
                    <a:pt x="790" y="1758"/>
                    <a:pt x="1065" y="1922"/>
                    <a:pt x="1332" y="1981"/>
                  </a:cubicBezTo>
                  <a:cubicBezTo>
                    <a:pt x="1403" y="1996"/>
                    <a:pt x="1471" y="2004"/>
                    <a:pt x="1536" y="2004"/>
                  </a:cubicBezTo>
                  <a:cubicBezTo>
                    <a:pt x="1708" y="2004"/>
                    <a:pt x="1854" y="1949"/>
                    <a:pt x="1957" y="1842"/>
                  </a:cubicBezTo>
                  <a:cubicBezTo>
                    <a:pt x="2019" y="1776"/>
                    <a:pt x="2064" y="1692"/>
                    <a:pt x="2086" y="1590"/>
                  </a:cubicBezTo>
                  <a:cubicBezTo>
                    <a:pt x="2117" y="1461"/>
                    <a:pt x="2108" y="1315"/>
                    <a:pt x="2068" y="1159"/>
                  </a:cubicBezTo>
                  <a:cubicBezTo>
                    <a:pt x="1899" y="915"/>
                    <a:pt x="1678" y="684"/>
                    <a:pt x="1371" y="520"/>
                  </a:cubicBezTo>
                  <a:cubicBezTo>
                    <a:pt x="1060" y="373"/>
                    <a:pt x="719" y="191"/>
                    <a:pt x="302" y="0"/>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65;p66">
              <a:extLst>
                <a:ext uri="{FF2B5EF4-FFF2-40B4-BE49-F238E27FC236}">
                  <a16:creationId xmlns:a16="http://schemas.microsoft.com/office/drawing/2014/main" id="{B998378D-C662-73EF-62CF-E8B82151C3ED}"/>
                </a:ext>
              </a:extLst>
            </p:cNvPr>
            <p:cNvSpPr/>
            <p:nvPr/>
          </p:nvSpPr>
          <p:spPr>
            <a:xfrm>
              <a:off x="6124011" y="2796442"/>
              <a:ext cx="220037" cy="209245"/>
            </a:xfrm>
            <a:custGeom>
              <a:avLst/>
              <a:gdLst/>
              <a:ahLst/>
              <a:cxnLst/>
              <a:rect l="l" t="t" r="r" b="b"/>
              <a:pathLst>
                <a:path w="1998" h="1900" extrusionOk="0">
                  <a:moveTo>
                    <a:pt x="316" y="1"/>
                  </a:moveTo>
                  <a:cubicBezTo>
                    <a:pt x="271" y="23"/>
                    <a:pt x="231" y="54"/>
                    <a:pt x="195" y="89"/>
                  </a:cubicBezTo>
                  <a:cubicBezTo>
                    <a:pt x="138" y="151"/>
                    <a:pt x="98" y="227"/>
                    <a:pt x="76" y="321"/>
                  </a:cubicBezTo>
                  <a:cubicBezTo>
                    <a:pt x="0" y="644"/>
                    <a:pt x="182" y="1097"/>
                    <a:pt x="524" y="1443"/>
                  </a:cubicBezTo>
                  <a:cubicBezTo>
                    <a:pt x="746" y="1665"/>
                    <a:pt x="1008" y="1820"/>
                    <a:pt x="1260" y="1878"/>
                  </a:cubicBezTo>
                  <a:cubicBezTo>
                    <a:pt x="1328" y="1893"/>
                    <a:pt x="1392" y="1900"/>
                    <a:pt x="1453" y="1900"/>
                  </a:cubicBezTo>
                  <a:cubicBezTo>
                    <a:pt x="1612" y="1900"/>
                    <a:pt x="1744" y="1849"/>
                    <a:pt x="1838" y="1749"/>
                  </a:cubicBezTo>
                  <a:cubicBezTo>
                    <a:pt x="1900" y="1687"/>
                    <a:pt x="1940" y="1612"/>
                    <a:pt x="1958" y="1519"/>
                  </a:cubicBezTo>
                  <a:cubicBezTo>
                    <a:pt x="1998" y="1359"/>
                    <a:pt x="1971" y="1168"/>
                    <a:pt x="1891" y="972"/>
                  </a:cubicBezTo>
                  <a:cubicBezTo>
                    <a:pt x="1740" y="786"/>
                    <a:pt x="1465" y="529"/>
                    <a:pt x="1225" y="396"/>
                  </a:cubicBezTo>
                  <a:cubicBezTo>
                    <a:pt x="932" y="263"/>
                    <a:pt x="711" y="116"/>
                    <a:pt x="3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66;p66">
              <a:extLst>
                <a:ext uri="{FF2B5EF4-FFF2-40B4-BE49-F238E27FC236}">
                  <a16:creationId xmlns:a16="http://schemas.microsoft.com/office/drawing/2014/main" id="{D30BDDBB-47BA-FB76-0EC7-8D0478A71AA1}"/>
                </a:ext>
              </a:extLst>
            </p:cNvPr>
            <p:cNvSpPr/>
            <p:nvPr/>
          </p:nvSpPr>
          <p:spPr>
            <a:xfrm>
              <a:off x="2879386" y="2704044"/>
              <a:ext cx="72355" cy="220588"/>
            </a:xfrm>
            <a:custGeom>
              <a:avLst/>
              <a:gdLst/>
              <a:ahLst/>
              <a:cxnLst/>
              <a:rect l="l" t="t" r="r" b="b"/>
              <a:pathLst>
                <a:path w="657" h="2003" extrusionOk="0">
                  <a:moveTo>
                    <a:pt x="378" y="1"/>
                  </a:moveTo>
                  <a:cubicBezTo>
                    <a:pt x="138" y="1"/>
                    <a:pt x="40" y="617"/>
                    <a:pt x="23" y="986"/>
                  </a:cubicBezTo>
                  <a:cubicBezTo>
                    <a:pt x="1" y="1354"/>
                    <a:pt x="32" y="1989"/>
                    <a:pt x="276" y="2002"/>
                  </a:cubicBezTo>
                  <a:lnTo>
                    <a:pt x="280" y="2002"/>
                  </a:lnTo>
                  <a:cubicBezTo>
                    <a:pt x="519" y="2002"/>
                    <a:pt x="617" y="1385"/>
                    <a:pt x="636" y="1017"/>
                  </a:cubicBezTo>
                  <a:cubicBezTo>
                    <a:pt x="657" y="644"/>
                    <a:pt x="626" y="14"/>
                    <a:pt x="382" y="1"/>
                  </a:cubicBez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67;p66">
              <a:extLst>
                <a:ext uri="{FF2B5EF4-FFF2-40B4-BE49-F238E27FC236}">
                  <a16:creationId xmlns:a16="http://schemas.microsoft.com/office/drawing/2014/main" id="{014F8A97-B30C-BAEE-82E3-1C2161DAAF5B}"/>
                </a:ext>
              </a:extLst>
            </p:cNvPr>
            <p:cNvSpPr/>
            <p:nvPr/>
          </p:nvSpPr>
          <p:spPr>
            <a:xfrm>
              <a:off x="2882360" y="2711863"/>
              <a:ext cx="58698" cy="204950"/>
            </a:xfrm>
            <a:custGeom>
              <a:avLst/>
              <a:gdLst/>
              <a:ahLst/>
              <a:cxnLst/>
              <a:rect l="l" t="t" r="r" b="b"/>
              <a:pathLst>
                <a:path w="533" h="1861" extrusionOk="0">
                  <a:moveTo>
                    <a:pt x="312" y="1"/>
                  </a:moveTo>
                  <a:cubicBezTo>
                    <a:pt x="184" y="1"/>
                    <a:pt x="58" y="410"/>
                    <a:pt x="31" y="915"/>
                  </a:cubicBezTo>
                  <a:cubicBezTo>
                    <a:pt x="0" y="1430"/>
                    <a:pt x="85" y="1857"/>
                    <a:pt x="218" y="1861"/>
                  </a:cubicBezTo>
                  <a:cubicBezTo>
                    <a:pt x="219" y="1861"/>
                    <a:pt x="220" y="1861"/>
                    <a:pt x="222" y="1861"/>
                  </a:cubicBezTo>
                  <a:cubicBezTo>
                    <a:pt x="349" y="1861"/>
                    <a:pt x="476" y="1452"/>
                    <a:pt x="502" y="942"/>
                  </a:cubicBezTo>
                  <a:cubicBezTo>
                    <a:pt x="533" y="427"/>
                    <a:pt x="449" y="5"/>
                    <a:pt x="316" y="1"/>
                  </a:cubicBezTo>
                  <a:cubicBezTo>
                    <a:pt x="314" y="1"/>
                    <a:pt x="313" y="1"/>
                    <a:pt x="312" y="1"/>
                  </a:cubicBezTo>
                  <a:close/>
                </a:path>
              </a:pathLst>
            </a:custGeom>
            <a:solidFill>
              <a:srgbClr val="E2E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68;p66">
              <a:extLst>
                <a:ext uri="{FF2B5EF4-FFF2-40B4-BE49-F238E27FC236}">
                  <a16:creationId xmlns:a16="http://schemas.microsoft.com/office/drawing/2014/main" id="{37624EE0-3427-BEE8-A853-217F5F6151C2}"/>
                </a:ext>
              </a:extLst>
            </p:cNvPr>
            <p:cNvSpPr/>
            <p:nvPr/>
          </p:nvSpPr>
          <p:spPr>
            <a:xfrm>
              <a:off x="4953559" y="2567814"/>
              <a:ext cx="215963" cy="206712"/>
            </a:xfrm>
            <a:custGeom>
              <a:avLst/>
              <a:gdLst/>
              <a:ahLst/>
              <a:cxnLst/>
              <a:rect l="l" t="t" r="r" b="b"/>
              <a:pathLst>
                <a:path w="1961" h="1877" extrusionOk="0">
                  <a:moveTo>
                    <a:pt x="676" y="1"/>
                  </a:moveTo>
                  <a:cubicBezTo>
                    <a:pt x="274" y="1"/>
                    <a:pt x="1" y="300"/>
                    <a:pt x="251" y="1229"/>
                  </a:cubicBezTo>
                  <a:cubicBezTo>
                    <a:pt x="384" y="1229"/>
                    <a:pt x="593" y="1287"/>
                    <a:pt x="593" y="1287"/>
                  </a:cubicBezTo>
                  <a:lnTo>
                    <a:pt x="664" y="1580"/>
                  </a:lnTo>
                  <a:cubicBezTo>
                    <a:pt x="664" y="1580"/>
                    <a:pt x="1085" y="1876"/>
                    <a:pt x="1458" y="1876"/>
                  </a:cubicBezTo>
                  <a:cubicBezTo>
                    <a:pt x="1668" y="1876"/>
                    <a:pt x="1863" y="1783"/>
                    <a:pt x="1961" y="1491"/>
                  </a:cubicBezTo>
                  <a:lnTo>
                    <a:pt x="1539" y="936"/>
                  </a:lnTo>
                  <a:cubicBezTo>
                    <a:pt x="1539" y="936"/>
                    <a:pt x="1822" y="381"/>
                    <a:pt x="1197" y="123"/>
                  </a:cubicBezTo>
                  <a:cubicBezTo>
                    <a:pt x="1019" y="49"/>
                    <a:pt x="838" y="1"/>
                    <a:pt x="676" y="1"/>
                  </a:cubicBezTo>
                  <a:close/>
                </a:path>
              </a:pathLst>
            </a:custGeom>
            <a:solidFill>
              <a:srgbClr val="8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69;p66">
              <a:extLst>
                <a:ext uri="{FF2B5EF4-FFF2-40B4-BE49-F238E27FC236}">
                  <a16:creationId xmlns:a16="http://schemas.microsoft.com/office/drawing/2014/main" id="{47B70E35-7EA4-05F4-B0D3-FDCC9B8A548B}"/>
                </a:ext>
              </a:extLst>
            </p:cNvPr>
            <p:cNvSpPr/>
            <p:nvPr/>
          </p:nvSpPr>
          <p:spPr>
            <a:xfrm>
              <a:off x="4098956" y="2703163"/>
              <a:ext cx="196580" cy="51320"/>
            </a:xfrm>
            <a:custGeom>
              <a:avLst/>
              <a:gdLst/>
              <a:ahLst/>
              <a:cxnLst/>
              <a:rect l="l" t="t" r="r" b="b"/>
              <a:pathLst>
                <a:path w="1785" h="466" extrusionOk="0">
                  <a:moveTo>
                    <a:pt x="214" y="0"/>
                  </a:moveTo>
                  <a:cubicBezTo>
                    <a:pt x="93" y="0"/>
                    <a:pt x="1" y="98"/>
                    <a:pt x="1" y="217"/>
                  </a:cubicBezTo>
                  <a:lnTo>
                    <a:pt x="1" y="248"/>
                  </a:lnTo>
                  <a:cubicBezTo>
                    <a:pt x="1" y="369"/>
                    <a:pt x="93" y="466"/>
                    <a:pt x="214" y="466"/>
                  </a:cubicBezTo>
                  <a:lnTo>
                    <a:pt x="1566" y="466"/>
                  </a:lnTo>
                  <a:cubicBezTo>
                    <a:pt x="1687" y="466"/>
                    <a:pt x="1785" y="369"/>
                    <a:pt x="1785" y="248"/>
                  </a:cubicBezTo>
                  <a:lnTo>
                    <a:pt x="1785" y="217"/>
                  </a:lnTo>
                  <a:cubicBezTo>
                    <a:pt x="1785" y="98"/>
                    <a:pt x="1687" y="0"/>
                    <a:pt x="1566" y="0"/>
                  </a:cubicBezTo>
                  <a:close/>
                </a:path>
              </a:pathLst>
            </a:custGeom>
            <a:solidFill>
              <a:srgbClr val="CA7F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sp>
        <p:nvSpPr>
          <p:cNvPr id="1215" name="Google Shape;1215;p50"/>
          <p:cNvSpPr txBox="1">
            <a:spLocks noGrp="1"/>
          </p:cNvSpPr>
          <p:nvPr>
            <p:ph type="title"/>
          </p:nvPr>
        </p:nvSpPr>
        <p:spPr>
          <a:xfrm>
            <a:off x="4772870" y="522781"/>
            <a:ext cx="3747900" cy="383400"/>
          </a:xfrm>
          <a:prstGeom prst="rect">
            <a:avLst/>
          </a:prstGeom>
        </p:spPr>
        <p:txBody>
          <a:bodyPr spcFirstLastPara="1" wrap="square" lIns="91425" tIns="91425" rIns="91425" bIns="91425" anchor="ctr" anchorCtr="0">
            <a:noAutofit/>
          </a:bodyPr>
          <a:lstStyle/>
          <a:p>
            <a:r>
              <a:rPr lang="en" b="1"/>
              <a:t>The Data</a:t>
            </a:r>
          </a:p>
        </p:txBody>
      </p:sp>
      <p:sp>
        <p:nvSpPr>
          <p:cNvPr id="1216" name="Google Shape;1216;p50"/>
          <p:cNvSpPr txBox="1">
            <a:spLocks noGrp="1"/>
          </p:cNvSpPr>
          <p:nvPr>
            <p:ph type="subTitle" idx="1"/>
          </p:nvPr>
        </p:nvSpPr>
        <p:spPr>
          <a:xfrm>
            <a:off x="4837045" y="893481"/>
            <a:ext cx="3761190" cy="2189956"/>
          </a:xfrm>
          <a:prstGeom prst="rect">
            <a:avLst/>
          </a:prstGeom>
        </p:spPr>
        <p:txBody>
          <a:bodyPr spcFirstLastPara="1" wrap="square" lIns="91425" tIns="91425" rIns="91425" bIns="91425" anchor="t" anchorCtr="0">
            <a:noAutofit/>
          </a:bodyPr>
          <a:lstStyle/>
          <a:p>
            <a:pPr marL="0" indent="0">
              <a:spcAft>
                <a:spcPts val="1600"/>
              </a:spcAft>
            </a:pPr>
            <a:r>
              <a:rPr lang="en"/>
              <a:t>We also used census data that contains the number of licensed drivers in each state. This was obtained from the Federal Highway Administration.</a:t>
            </a:r>
          </a:p>
          <a:p>
            <a:pPr marL="0" indent="0">
              <a:spcAft>
                <a:spcPts val="1600"/>
              </a:spcAft>
            </a:pPr>
            <a:r>
              <a:rPr lang="en"/>
              <a:t>We used this data to normalize the data from our Bad Drivers data set, in order to take into account population of drivers in each state.  </a:t>
            </a:r>
            <a:endParaRPr lang="en-US"/>
          </a:p>
        </p:txBody>
      </p:sp>
      <p:grpSp>
        <p:nvGrpSpPr>
          <p:cNvPr id="36" name="Group 35">
            <a:extLst>
              <a:ext uri="{FF2B5EF4-FFF2-40B4-BE49-F238E27FC236}">
                <a16:creationId xmlns:a16="http://schemas.microsoft.com/office/drawing/2014/main" id="{DEEA4B10-F927-9AA9-95E3-A1C6870EDA72}"/>
              </a:ext>
            </a:extLst>
          </p:cNvPr>
          <p:cNvGrpSpPr/>
          <p:nvPr/>
        </p:nvGrpSpPr>
        <p:grpSpPr>
          <a:xfrm>
            <a:off x="743367" y="2354853"/>
            <a:ext cx="4039561" cy="1780701"/>
            <a:chOff x="2730822" y="2218375"/>
            <a:chExt cx="3715427" cy="1456567"/>
          </a:xfrm>
        </p:grpSpPr>
        <p:sp>
          <p:nvSpPr>
            <p:cNvPr id="3" name="Google Shape;1937;p66">
              <a:extLst>
                <a:ext uri="{FF2B5EF4-FFF2-40B4-BE49-F238E27FC236}">
                  <a16:creationId xmlns:a16="http://schemas.microsoft.com/office/drawing/2014/main" id="{BE8CCB38-B466-2BBB-BB72-96F8696F0085}"/>
                </a:ext>
              </a:extLst>
            </p:cNvPr>
            <p:cNvSpPr/>
            <p:nvPr/>
          </p:nvSpPr>
          <p:spPr>
            <a:xfrm>
              <a:off x="2842712" y="2743249"/>
              <a:ext cx="3438778" cy="673108"/>
            </a:xfrm>
            <a:custGeom>
              <a:avLst/>
              <a:gdLst/>
              <a:ahLst/>
              <a:cxnLst/>
              <a:rect l="l" t="t" r="r" b="b"/>
              <a:pathLst>
                <a:path w="31225" h="6112" extrusionOk="0">
                  <a:moveTo>
                    <a:pt x="2614" y="0"/>
                  </a:moveTo>
                  <a:lnTo>
                    <a:pt x="445" y="2223"/>
                  </a:lnTo>
                  <a:lnTo>
                    <a:pt x="0" y="5335"/>
                  </a:lnTo>
                  <a:lnTo>
                    <a:pt x="1225" y="6111"/>
                  </a:lnTo>
                  <a:lnTo>
                    <a:pt x="31002" y="6111"/>
                  </a:lnTo>
                  <a:lnTo>
                    <a:pt x="31225" y="4114"/>
                  </a:lnTo>
                  <a:lnTo>
                    <a:pt x="30395" y="1558"/>
                  </a:lnTo>
                  <a:lnTo>
                    <a:pt x="25223" y="0"/>
                  </a:ln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938;p66">
              <a:extLst>
                <a:ext uri="{FF2B5EF4-FFF2-40B4-BE49-F238E27FC236}">
                  <a16:creationId xmlns:a16="http://schemas.microsoft.com/office/drawing/2014/main" id="{AFBB97CA-41BB-E96D-35D7-9E04804044DC}"/>
                </a:ext>
              </a:extLst>
            </p:cNvPr>
            <p:cNvSpPr/>
            <p:nvPr/>
          </p:nvSpPr>
          <p:spPr>
            <a:xfrm>
              <a:off x="3009337" y="2253506"/>
              <a:ext cx="2505215" cy="478621"/>
            </a:xfrm>
            <a:custGeom>
              <a:avLst/>
              <a:gdLst/>
              <a:ahLst/>
              <a:cxnLst/>
              <a:rect l="l" t="t" r="r" b="b"/>
              <a:pathLst>
                <a:path w="22748" h="4346" extrusionOk="0">
                  <a:moveTo>
                    <a:pt x="10835" y="0"/>
                  </a:moveTo>
                  <a:cubicBezTo>
                    <a:pt x="10835" y="0"/>
                    <a:pt x="6640" y="17"/>
                    <a:pt x="1900" y="430"/>
                  </a:cubicBezTo>
                  <a:cubicBezTo>
                    <a:pt x="978" y="1625"/>
                    <a:pt x="1" y="3337"/>
                    <a:pt x="1" y="3337"/>
                  </a:cubicBezTo>
                  <a:lnTo>
                    <a:pt x="2332" y="3595"/>
                  </a:lnTo>
                  <a:lnTo>
                    <a:pt x="17648" y="4345"/>
                  </a:lnTo>
                  <a:cubicBezTo>
                    <a:pt x="17648" y="4345"/>
                    <a:pt x="18775" y="4212"/>
                    <a:pt x="22747" y="4021"/>
                  </a:cubicBezTo>
                  <a:cubicBezTo>
                    <a:pt x="20453" y="1984"/>
                    <a:pt x="18194" y="324"/>
                    <a:pt x="18194" y="324"/>
                  </a:cubicBezTo>
                  <a:lnTo>
                    <a:pt x="16360" y="240"/>
                  </a:lnTo>
                  <a:lnTo>
                    <a:pt x="10835" y="0"/>
                  </a:lnTo>
                  <a:close/>
                </a:path>
              </a:pathLst>
            </a:custGeom>
            <a:solidFill>
              <a:srgbClr val="9EC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939;p66">
              <a:extLst>
                <a:ext uri="{FF2B5EF4-FFF2-40B4-BE49-F238E27FC236}">
                  <a16:creationId xmlns:a16="http://schemas.microsoft.com/office/drawing/2014/main" id="{69761976-40A6-3B6D-188B-1D3A25D6BA06}"/>
                </a:ext>
              </a:extLst>
            </p:cNvPr>
            <p:cNvSpPr/>
            <p:nvPr/>
          </p:nvSpPr>
          <p:spPr>
            <a:xfrm>
              <a:off x="3156471" y="2310112"/>
              <a:ext cx="1991904" cy="531372"/>
            </a:xfrm>
            <a:custGeom>
              <a:avLst/>
              <a:gdLst/>
              <a:ahLst/>
              <a:cxnLst/>
              <a:rect l="l" t="t" r="r" b="b"/>
              <a:pathLst>
                <a:path w="18087" h="4825" extrusionOk="0">
                  <a:moveTo>
                    <a:pt x="1910" y="1"/>
                  </a:moveTo>
                  <a:lnTo>
                    <a:pt x="1" y="2854"/>
                  </a:lnTo>
                  <a:lnTo>
                    <a:pt x="9477" y="4825"/>
                  </a:lnTo>
                  <a:lnTo>
                    <a:pt x="17107" y="4333"/>
                  </a:lnTo>
                  <a:lnTo>
                    <a:pt x="18087" y="3414"/>
                  </a:lnTo>
                  <a:lnTo>
                    <a:pt x="8660" y="5"/>
                  </a:lnTo>
                  <a:lnTo>
                    <a:pt x="8553" y="3072"/>
                  </a:lnTo>
                  <a:lnTo>
                    <a:pt x="1910" y="1"/>
                  </a:lnTo>
                  <a:close/>
                </a:path>
              </a:pathLst>
            </a:custGeom>
            <a:solidFill>
              <a:srgbClr val="91B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40;p66">
              <a:extLst>
                <a:ext uri="{FF2B5EF4-FFF2-40B4-BE49-F238E27FC236}">
                  <a16:creationId xmlns:a16="http://schemas.microsoft.com/office/drawing/2014/main" id="{C5948A07-DD4A-3A7B-16C6-667E4CD10ECB}"/>
                </a:ext>
              </a:extLst>
            </p:cNvPr>
            <p:cNvSpPr/>
            <p:nvPr/>
          </p:nvSpPr>
          <p:spPr>
            <a:xfrm>
              <a:off x="2775203" y="2770562"/>
              <a:ext cx="3639654" cy="738636"/>
            </a:xfrm>
            <a:custGeom>
              <a:avLst/>
              <a:gdLst/>
              <a:ahLst/>
              <a:cxnLst/>
              <a:rect l="l" t="t" r="r" b="b"/>
              <a:pathLst>
                <a:path w="33049" h="6707" extrusionOk="0">
                  <a:moveTo>
                    <a:pt x="7941" y="1"/>
                  </a:moveTo>
                  <a:lnTo>
                    <a:pt x="2020" y="937"/>
                  </a:lnTo>
                  <a:lnTo>
                    <a:pt x="631" y="2122"/>
                  </a:lnTo>
                  <a:lnTo>
                    <a:pt x="1" y="4497"/>
                  </a:lnTo>
                  <a:lnTo>
                    <a:pt x="72" y="5229"/>
                  </a:lnTo>
                  <a:lnTo>
                    <a:pt x="902" y="5655"/>
                  </a:lnTo>
                  <a:cubicBezTo>
                    <a:pt x="902" y="5655"/>
                    <a:pt x="697" y="1834"/>
                    <a:pt x="4409" y="1834"/>
                  </a:cubicBezTo>
                  <a:cubicBezTo>
                    <a:pt x="8123" y="1834"/>
                    <a:pt x="7875" y="6259"/>
                    <a:pt x="7875" y="6259"/>
                  </a:cubicBezTo>
                  <a:lnTo>
                    <a:pt x="24372" y="6259"/>
                  </a:lnTo>
                  <a:cubicBezTo>
                    <a:pt x="24372" y="6259"/>
                    <a:pt x="24372" y="1762"/>
                    <a:pt x="27727" y="1762"/>
                  </a:cubicBezTo>
                  <a:cubicBezTo>
                    <a:pt x="31975" y="1762"/>
                    <a:pt x="31438" y="6125"/>
                    <a:pt x="31349" y="6480"/>
                  </a:cubicBezTo>
                  <a:cubicBezTo>
                    <a:pt x="31304" y="6661"/>
                    <a:pt x="31350" y="6706"/>
                    <a:pt x="31406" y="6706"/>
                  </a:cubicBezTo>
                  <a:cubicBezTo>
                    <a:pt x="31461" y="6706"/>
                    <a:pt x="31527" y="6662"/>
                    <a:pt x="31527" y="6662"/>
                  </a:cubicBezTo>
                  <a:lnTo>
                    <a:pt x="31975" y="6148"/>
                  </a:lnTo>
                  <a:cubicBezTo>
                    <a:pt x="33049" y="6148"/>
                    <a:pt x="32956" y="5744"/>
                    <a:pt x="32956" y="5247"/>
                  </a:cubicBezTo>
                  <a:lnTo>
                    <a:pt x="32108" y="2549"/>
                  </a:lnTo>
                  <a:lnTo>
                    <a:pt x="31238" y="871"/>
                  </a:lnTo>
                  <a:cubicBezTo>
                    <a:pt x="31238" y="871"/>
                    <a:pt x="27102" y="222"/>
                    <a:pt x="26946" y="222"/>
                  </a:cubicBezTo>
                  <a:cubicBezTo>
                    <a:pt x="26787" y="222"/>
                    <a:pt x="22002" y="556"/>
                    <a:pt x="22002" y="556"/>
                  </a:cubicBezTo>
                  <a:lnTo>
                    <a:pt x="7941" y="1"/>
                  </a:ln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41;p66">
              <a:extLst>
                <a:ext uri="{FF2B5EF4-FFF2-40B4-BE49-F238E27FC236}">
                  <a16:creationId xmlns:a16="http://schemas.microsoft.com/office/drawing/2014/main" id="{976B4ACD-F793-AB12-133E-00F885856E2A}"/>
                </a:ext>
              </a:extLst>
            </p:cNvPr>
            <p:cNvSpPr/>
            <p:nvPr/>
          </p:nvSpPr>
          <p:spPr>
            <a:xfrm>
              <a:off x="3063082" y="2218375"/>
              <a:ext cx="2237381" cy="471132"/>
            </a:xfrm>
            <a:custGeom>
              <a:avLst/>
              <a:gdLst/>
              <a:ahLst/>
              <a:cxnLst/>
              <a:rect l="l" t="t" r="r" b="b"/>
              <a:pathLst>
                <a:path w="20316" h="4278" extrusionOk="0">
                  <a:moveTo>
                    <a:pt x="9004" y="0"/>
                  </a:moveTo>
                  <a:cubicBezTo>
                    <a:pt x="7352" y="0"/>
                    <a:pt x="5603" y="23"/>
                    <a:pt x="3960" y="88"/>
                  </a:cubicBezTo>
                  <a:cubicBezTo>
                    <a:pt x="2296" y="145"/>
                    <a:pt x="1524" y="492"/>
                    <a:pt x="1350" y="776"/>
                  </a:cubicBezTo>
                  <a:lnTo>
                    <a:pt x="1639" y="776"/>
                  </a:lnTo>
                  <a:lnTo>
                    <a:pt x="1" y="3705"/>
                  </a:lnTo>
                  <a:lnTo>
                    <a:pt x="1035" y="3705"/>
                  </a:lnTo>
                  <a:lnTo>
                    <a:pt x="2758" y="834"/>
                  </a:lnTo>
                  <a:lnTo>
                    <a:pt x="9069" y="834"/>
                  </a:lnTo>
                  <a:lnTo>
                    <a:pt x="9211" y="3931"/>
                  </a:lnTo>
                  <a:lnTo>
                    <a:pt x="9655" y="3931"/>
                  </a:lnTo>
                  <a:lnTo>
                    <a:pt x="9508" y="838"/>
                  </a:lnTo>
                  <a:lnTo>
                    <a:pt x="15926" y="749"/>
                  </a:lnTo>
                  <a:lnTo>
                    <a:pt x="18935" y="4247"/>
                  </a:lnTo>
                  <a:lnTo>
                    <a:pt x="20315" y="4277"/>
                  </a:lnTo>
                  <a:lnTo>
                    <a:pt x="16872" y="719"/>
                  </a:lnTo>
                  <a:lnTo>
                    <a:pt x="17759" y="719"/>
                  </a:lnTo>
                  <a:cubicBezTo>
                    <a:pt x="17759" y="719"/>
                    <a:pt x="17359" y="145"/>
                    <a:pt x="16210" y="119"/>
                  </a:cubicBezTo>
                  <a:cubicBezTo>
                    <a:pt x="15437" y="98"/>
                    <a:pt x="12430" y="0"/>
                    <a:pt x="9004" y="0"/>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42;p66">
              <a:extLst>
                <a:ext uri="{FF2B5EF4-FFF2-40B4-BE49-F238E27FC236}">
                  <a16:creationId xmlns:a16="http://schemas.microsoft.com/office/drawing/2014/main" id="{EDBB4039-7436-CC51-7A6D-5FBB952A4509}"/>
                </a:ext>
              </a:extLst>
            </p:cNvPr>
            <p:cNvSpPr/>
            <p:nvPr/>
          </p:nvSpPr>
          <p:spPr>
            <a:xfrm>
              <a:off x="2730822" y="2607240"/>
              <a:ext cx="3715423" cy="741169"/>
            </a:xfrm>
            <a:custGeom>
              <a:avLst/>
              <a:gdLst/>
              <a:ahLst/>
              <a:cxnLst/>
              <a:rect l="l" t="t" r="r" b="b"/>
              <a:pathLst>
                <a:path w="33737" h="6730" extrusionOk="0">
                  <a:moveTo>
                    <a:pt x="2370" y="1"/>
                  </a:moveTo>
                  <a:lnTo>
                    <a:pt x="2255" y="263"/>
                  </a:lnTo>
                  <a:cubicBezTo>
                    <a:pt x="2255" y="263"/>
                    <a:pt x="2250" y="262"/>
                    <a:pt x="2240" y="262"/>
                  </a:cubicBezTo>
                  <a:cubicBezTo>
                    <a:pt x="2099" y="262"/>
                    <a:pt x="1012" y="363"/>
                    <a:pt x="1012" y="3467"/>
                  </a:cubicBezTo>
                  <a:lnTo>
                    <a:pt x="435" y="3903"/>
                  </a:lnTo>
                  <a:cubicBezTo>
                    <a:pt x="435" y="3903"/>
                    <a:pt x="0" y="4537"/>
                    <a:pt x="404" y="5980"/>
                  </a:cubicBezTo>
                  <a:cubicBezTo>
                    <a:pt x="404" y="5980"/>
                    <a:pt x="1012" y="5837"/>
                    <a:pt x="1012" y="4999"/>
                  </a:cubicBezTo>
                  <a:cubicBezTo>
                    <a:pt x="1012" y="4159"/>
                    <a:pt x="2339" y="2340"/>
                    <a:pt x="4967" y="2340"/>
                  </a:cubicBezTo>
                  <a:cubicBezTo>
                    <a:pt x="7594" y="2340"/>
                    <a:pt x="9157" y="4910"/>
                    <a:pt x="9157" y="6414"/>
                  </a:cubicBezTo>
                  <a:lnTo>
                    <a:pt x="23914" y="6703"/>
                  </a:lnTo>
                  <a:cubicBezTo>
                    <a:pt x="23914" y="6703"/>
                    <a:pt x="24491" y="2225"/>
                    <a:pt x="28335" y="2225"/>
                  </a:cubicBezTo>
                  <a:cubicBezTo>
                    <a:pt x="32174" y="2225"/>
                    <a:pt x="32577" y="5517"/>
                    <a:pt x="32693" y="6730"/>
                  </a:cubicBezTo>
                  <a:lnTo>
                    <a:pt x="33359" y="6730"/>
                  </a:lnTo>
                  <a:lnTo>
                    <a:pt x="33359" y="6126"/>
                  </a:lnTo>
                  <a:lnTo>
                    <a:pt x="33736" y="5722"/>
                  </a:lnTo>
                  <a:lnTo>
                    <a:pt x="33736" y="4479"/>
                  </a:lnTo>
                  <a:cubicBezTo>
                    <a:pt x="33736" y="4479"/>
                    <a:pt x="33333" y="4364"/>
                    <a:pt x="33275" y="4044"/>
                  </a:cubicBezTo>
                  <a:cubicBezTo>
                    <a:pt x="33216" y="3729"/>
                    <a:pt x="33013" y="2686"/>
                    <a:pt x="32116" y="2198"/>
                  </a:cubicBezTo>
                  <a:cubicBezTo>
                    <a:pt x="31051" y="1705"/>
                    <a:pt x="29693" y="751"/>
                    <a:pt x="25823" y="751"/>
                  </a:cubicBezTo>
                  <a:cubicBezTo>
                    <a:pt x="21952" y="751"/>
                    <a:pt x="2370" y="1"/>
                    <a:pt x="2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43;p66">
              <a:extLst>
                <a:ext uri="{FF2B5EF4-FFF2-40B4-BE49-F238E27FC236}">
                  <a16:creationId xmlns:a16="http://schemas.microsoft.com/office/drawing/2014/main" id="{8767FDDD-33B3-0C76-6D9D-AC2F6C120283}"/>
                </a:ext>
              </a:extLst>
            </p:cNvPr>
            <p:cNvSpPr/>
            <p:nvPr/>
          </p:nvSpPr>
          <p:spPr>
            <a:xfrm>
              <a:off x="4130673" y="2679155"/>
              <a:ext cx="133146" cy="95812"/>
            </a:xfrm>
            <a:custGeom>
              <a:avLst/>
              <a:gdLst/>
              <a:ahLst/>
              <a:cxnLst/>
              <a:rect l="l" t="t" r="r" b="b"/>
              <a:pathLst>
                <a:path w="1209" h="870" extrusionOk="0">
                  <a:moveTo>
                    <a:pt x="604" y="1"/>
                  </a:moveTo>
                  <a:cubicBezTo>
                    <a:pt x="272" y="1"/>
                    <a:pt x="0" y="196"/>
                    <a:pt x="0" y="435"/>
                  </a:cubicBezTo>
                  <a:cubicBezTo>
                    <a:pt x="0" y="675"/>
                    <a:pt x="272" y="870"/>
                    <a:pt x="604" y="870"/>
                  </a:cubicBezTo>
                  <a:cubicBezTo>
                    <a:pt x="942" y="870"/>
                    <a:pt x="1208" y="675"/>
                    <a:pt x="1208" y="435"/>
                  </a:cubicBezTo>
                  <a:cubicBezTo>
                    <a:pt x="1208" y="196"/>
                    <a:pt x="942" y="1"/>
                    <a:pt x="604" y="1"/>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44;p66">
              <a:extLst>
                <a:ext uri="{FF2B5EF4-FFF2-40B4-BE49-F238E27FC236}">
                  <a16:creationId xmlns:a16="http://schemas.microsoft.com/office/drawing/2014/main" id="{FDA2ADBC-64B0-3412-CF49-99095BACE87E}"/>
                </a:ext>
              </a:extLst>
            </p:cNvPr>
            <p:cNvSpPr/>
            <p:nvPr/>
          </p:nvSpPr>
          <p:spPr>
            <a:xfrm>
              <a:off x="2730822" y="2933223"/>
              <a:ext cx="208254" cy="332590"/>
            </a:xfrm>
            <a:custGeom>
              <a:avLst/>
              <a:gdLst/>
              <a:ahLst/>
              <a:cxnLst/>
              <a:rect l="l" t="t" r="r" b="b"/>
              <a:pathLst>
                <a:path w="1891" h="3020" extrusionOk="0">
                  <a:moveTo>
                    <a:pt x="1021" y="1"/>
                  </a:moveTo>
                  <a:cubicBezTo>
                    <a:pt x="1016" y="161"/>
                    <a:pt x="1012" y="330"/>
                    <a:pt x="1012" y="507"/>
                  </a:cubicBezTo>
                  <a:lnTo>
                    <a:pt x="435" y="943"/>
                  </a:lnTo>
                  <a:cubicBezTo>
                    <a:pt x="435" y="943"/>
                    <a:pt x="0" y="1577"/>
                    <a:pt x="404" y="3020"/>
                  </a:cubicBezTo>
                  <a:cubicBezTo>
                    <a:pt x="404" y="3020"/>
                    <a:pt x="1012" y="2877"/>
                    <a:pt x="1012" y="2039"/>
                  </a:cubicBezTo>
                  <a:cubicBezTo>
                    <a:pt x="1012" y="1644"/>
                    <a:pt x="1305" y="1031"/>
                    <a:pt x="1891" y="494"/>
                  </a:cubicBezTo>
                  <a:cubicBezTo>
                    <a:pt x="1655" y="432"/>
                    <a:pt x="1283" y="290"/>
                    <a:pt x="1021" y="1"/>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45;p66">
              <a:extLst>
                <a:ext uri="{FF2B5EF4-FFF2-40B4-BE49-F238E27FC236}">
                  <a16:creationId xmlns:a16="http://schemas.microsoft.com/office/drawing/2014/main" id="{3379355C-DBCB-4959-7DD1-59A6ED097474}"/>
                </a:ext>
              </a:extLst>
            </p:cNvPr>
            <p:cNvSpPr/>
            <p:nvPr/>
          </p:nvSpPr>
          <p:spPr>
            <a:xfrm>
              <a:off x="3573419" y="2911968"/>
              <a:ext cx="1876157" cy="433578"/>
            </a:xfrm>
            <a:custGeom>
              <a:avLst/>
              <a:gdLst/>
              <a:ahLst/>
              <a:cxnLst/>
              <a:rect l="l" t="t" r="r" b="b"/>
              <a:pathLst>
                <a:path w="17036" h="3937" extrusionOk="0">
                  <a:moveTo>
                    <a:pt x="3684" y="0"/>
                  </a:moveTo>
                  <a:cubicBezTo>
                    <a:pt x="2817" y="0"/>
                    <a:pt x="938" y="70"/>
                    <a:pt x="0" y="642"/>
                  </a:cubicBezTo>
                  <a:cubicBezTo>
                    <a:pt x="973" y="1525"/>
                    <a:pt x="1506" y="2769"/>
                    <a:pt x="1506" y="3647"/>
                  </a:cubicBezTo>
                  <a:lnTo>
                    <a:pt x="16263" y="3936"/>
                  </a:lnTo>
                  <a:cubicBezTo>
                    <a:pt x="16263" y="3936"/>
                    <a:pt x="16410" y="2813"/>
                    <a:pt x="17035" y="1695"/>
                  </a:cubicBezTo>
                  <a:cubicBezTo>
                    <a:pt x="16809" y="1179"/>
                    <a:pt x="16130" y="8"/>
                    <a:pt x="14630" y="8"/>
                  </a:cubicBezTo>
                  <a:lnTo>
                    <a:pt x="4142" y="8"/>
                  </a:lnTo>
                  <a:cubicBezTo>
                    <a:pt x="4142" y="8"/>
                    <a:pt x="3967" y="0"/>
                    <a:pt x="36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46;p66">
              <a:extLst>
                <a:ext uri="{FF2B5EF4-FFF2-40B4-BE49-F238E27FC236}">
                  <a16:creationId xmlns:a16="http://schemas.microsoft.com/office/drawing/2014/main" id="{7CDAD425-8A05-7C0E-94F0-3B82A5888029}"/>
                </a:ext>
              </a:extLst>
            </p:cNvPr>
            <p:cNvSpPr/>
            <p:nvPr/>
          </p:nvSpPr>
          <p:spPr>
            <a:xfrm>
              <a:off x="6317508" y="3247091"/>
              <a:ext cx="119490" cy="101318"/>
            </a:xfrm>
            <a:custGeom>
              <a:avLst/>
              <a:gdLst/>
              <a:ahLst/>
              <a:cxnLst/>
              <a:rect l="l" t="t" r="r" b="b"/>
              <a:pathLst>
                <a:path w="1085" h="920" extrusionOk="0">
                  <a:moveTo>
                    <a:pt x="1" y="0"/>
                  </a:moveTo>
                  <a:cubicBezTo>
                    <a:pt x="72" y="360"/>
                    <a:pt x="103" y="680"/>
                    <a:pt x="125" y="920"/>
                  </a:cubicBezTo>
                  <a:lnTo>
                    <a:pt x="791" y="920"/>
                  </a:lnTo>
                  <a:lnTo>
                    <a:pt x="791" y="316"/>
                  </a:lnTo>
                  <a:lnTo>
                    <a:pt x="1084" y="0"/>
                  </a:lnTo>
                  <a:close/>
                </a:path>
              </a:pathLst>
            </a:custGeom>
            <a:solidFill>
              <a:srgbClr val="5E16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47;p66">
              <a:extLst>
                <a:ext uri="{FF2B5EF4-FFF2-40B4-BE49-F238E27FC236}">
                  <a16:creationId xmlns:a16="http://schemas.microsoft.com/office/drawing/2014/main" id="{BDAC671E-087B-BCDB-6672-1ED499FF3696}"/>
                </a:ext>
              </a:extLst>
            </p:cNvPr>
            <p:cNvSpPr/>
            <p:nvPr/>
          </p:nvSpPr>
          <p:spPr>
            <a:xfrm>
              <a:off x="6315526" y="3237399"/>
              <a:ext cx="130723" cy="43611"/>
            </a:xfrm>
            <a:custGeom>
              <a:avLst/>
              <a:gdLst/>
              <a:ahLst/>
              <a:cxnLst/>
              <a:rect l="l" t="t" r="r" b="b"/>
              <a:pathLst>
                <a:path w="1187" h="396" extrusionOk="0">
                  <a:moveTo>
                    <a:pt x="1" y="0"/>
                  </a:moveTo>
                  <a:cubicBezTo>
                    <a:pt x="27" y="137"/>
                    <a:pt x="54" y="271"/>
                    <a:pt x="72" y="395"/>
                  </a:cubicBezTo>
                  <a:lnTo>
                    <a:pt x="813" y="395"/>
                  </a:lnTo>
                  <a:lnTo>
                    <a:pt x="1186" y="0"/>
                  </a:lnTo>
                  <a:close/>
                </a:path>
              </a:pathLst>
            </a:custGeom>
            <a:solidFill>
              <a:srgbClr val="8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48;p66">
              <a:extLst>
                <a:ext uri="{FF2B5EF4-FFF2-40B4-BE49-F238E27FC236}">
                  <a16:creationId xmlns:a16="http://schemas.microsoft.com/office/drawing/2014/main" id="{830D3DA3-E04C-B1C1-2899-9D8AB9C22FB1}"/>
                </a:ext>
              </a:extLst>
            </p:cNvPr>
            <p:cNvSpPr/>
            <p:nvPr/>
          </p:nvSpPr>
          <p:spPr>
            <a:xfrm>
              <a:off x="5229542" y="2683560"/>
              <a:ext cx="1166377" cy="371575"/>
            </a:xfrm>
            <a:custGeom>
              <a:avLst/>
              <a:gdLst/>
              <a:ahLst/>
              <a:cxnLst/>
              <a:rect l="l" t="t" r="r" b="b"/>
              <a:pathLst>
                <a:path w="10591" h="3374" extrusionOk="0">
                  <a:moveTo>
                    <a:pt x="0" y="0"/>
                  </a:moveTo>
                  <a:lnTo>
                    <a:pt x="0" y="0"/>
                  </a:lnTo>
                  <a:cubicBezTo>
                    <a:pt x="360" y="174"/>
                    <a:pt x="1793" y="977"/>
                    <a:pt x="2490" y="3032"/>
                  </a:cubicBezTo>
                  <a:cubicBezTo>
                    <a:pt x="3156" y="2206"/>
                    <a:pt x="4154" y="1532"/>
                    <a:pt x="5646" y="1532"/>
                  </a:cubicBezTo>
                  <a:cubicBezTo>
                    <a:pt x="7594" y="1532"/>
                    <a:pt x="8655" y="2380"/>
                    <a:pt x="9249" y="3374"/>
                  </a:cubicBezTo>
                  <a:lnTo>
                    <a:pt x="10590" y="3374"/>
                  </a:lnTo>
                  <a:cubicBezTo>
                    <a:pt x="10586" y="3365"/>
                    <a:pt x="10586" y="3360"/>
                    <a:pt x="10586" y="3351"/>
                  </a:cubicBezTo>
                  <a:cubicBezTo>
                    <a:pt x="10527" y="3036"/>
                    <a:pt x="10324" y="1993"/>
                    <a:pt x="9427" y="1505"/>
                  </a:cubicBezTo>
                  <a:cubicBezTo>
                    <a:pt x="8362" y="1012"/>
                    <a:pt x="7004" y="58"/>
                    <a:pt x="3134" y="58"/>
                  </a:cubicBezTo>
                  <a:cubicBezTo>
                    <a:pt x="2481" y="58"/>
                    <a:pt x="1381" y="36"/>
                    <a:pt x="0" y="0"/>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49;p66">
              <a:extLst>
                <a:ext uri="{FF2B5EF4-FFF2-40B4-BE49-F238E27FC236}">
                  <a16:creationId xmlns:a16="http://schemas.microsoft.com/office/drawing/2014/main" id="{0AE1E296-80E6-7463-5F94-4A5926096008}"/>
                </a:ext>
              </a:extLst>
            </p:cNvPr>
            <p:cNvSpPr/>
            <p:nvPr/>
          </p:nvSpPr>
          <p:spPr>
            <a:xfrm>
              <a:off x="5514446" y="2993023"/>
              <a:ext cx="681589" cy="681919"/>
            </a:xfrm>
            <a:custGeom>
              <a:avLst/>
              <a:gdLst/>
              <a:ahLst/>
              <a:cxnLst/>
              <a:rect l="l" t="t" r="r" b="b"/>
              <a:pathLst>
                <a:path w="6189" h="6192" extrusionOk="0">
                  <a:moveTo>
                    <a:pt x="3094" y="0"/>
                  </a:moveTo>
                  <a:cubicBezTo>
                    <a:pt x="1385" y="0"/>
                    <a:pt x="0" y="1385"/>
                    <a:pt x="0" y="3094"/>
                  </a:cubicBezTo>
                  <a:cubicBezTo>
                    <a:pt x="0" y="4806"/>
                    <a:pt x="1385" y="6191"/>
                    <a:pt x="3094" y="6191"/>
                  </a:cubicBezTo>
                  <a:cubicBezTo>
                    <a:pt x="4803" y="6191"/>
                    <a:pt x="6188" y="4806"/>
                    <a:pt x="6188" y="3094"/>
                  </a:cubicBezTo>
                  <a:cubicBezTo>
                    <a:pt x="6188" y="1385"/>
                    <a:pt x="4803" y="0"/>
                    <a:pt x="3094" y="0"/>
                  </a:cubicBezTo>
                  <a:close/>
                </a:path>
              </a:pathLst>
            </a:custGeom>
            <a:solidFill>
              <a:srgbClr val="0F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50;p66">
              <a:extLst>
                <a:ext uri="{FF2B5EF4-FFF2-40B4-BE49-F238E27FC236}">
                  <a16:creationId xmlns:a16="http://schemas.microsoft.com/office/drawing/2014/main" id="{EB674263-BFDF-ED4C-E6C6-6C67FC543ED2}"/>
                </a:ext>
              </a:extLst>
            </p:cNvPr>
            <p:cNvSpPr/>
            <p:nvPr/>
          </p:nvSpPr>
          <p:spPr>
            <a:xfrm>
              <a:off x="5638671" y="3111192"/>
              <a:ext cx="433138" cy="433688"/>
            </a:xfrm>
            <a:custGeom>
              <a:avLst/>
              <a:gdLst/>
              <a:ahLst/>
              <a:cxnLst/>
              <a:rect l="l" t="t" r="r" b="b"/>
              <a:pathLst>
                <a:path w="3933" h="3938" extrusionOk="0">
                  <a:moveTo>
                    <a:pt x="1966" y="1"/>
                  </a:moveTo>
                  <a:cubicBezTo>
                    <a:pt x="879" y="1"/>
                    <a:pt x="0" y="884"/>
                    <a:pt x="0" y="1972"/>
                  </a:cubicBezTo>
                  <a:cubicBezTo>
                    <a:pt x="0" y="3055"/>
                    <a:pt x="879" y="3938"/>
                    <a:pt x="1966" y="3938"/>
                  </a:cubicBezTo>
                  <a:cubicBezTo>
                    <a:pt x="3053" y="3938"/>
                    <a:pt x="3932" y="3055"/>
                    <a:pt x="3932" y="1972"/>
                  </a:cubicBezTo>
                  <a:cubicBezTo>
                    <a:pt x="3932" y="884"/>
                    <a:pt x="3053" y="1"/>
                    <a:pt x="1966"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51;p66">
              <a:extLst>
                <a:ext uri="{FF2B5EF4-FFF2-40B4-BE49-F238E27FC236}">
                  <a16:creationId xmlns:a16="http://schemas.microsoft.com/office/drawing/2014/main" id="{4C6612A3-5F18-FACD-181E-8A0AB7489563}"/>
                </a:ext>
              </a:extLst>
            </p:cNvPr>
            <p:cNvSpPr/>
            <p:nvPr/>
          </p:nvSpPr>
          <p:spPr>
            <a:xfrm>
              <a:off x="5712899" y="3193348"/>
              <a:ext cx="284573" cy="284573"/>
            </a:xfrm>
            <a:custGeom>
              <a:avLst/>
              <a:gdLst/>
              <a:ahLst/>
              <a:cxnLst/>
              <a:rect l="l" t="t" r="r" b="b"/>
              <a:pathLst>
                <a:path w="2584" h="2584" extrusionOk="0">
                  <a:moveTo>
                    <a:pt x="1292" y="1"/>
                  </a:moveTo>
                  <a:cubicBezTo>
                    <a:pt x="578" y="1"/>
                    <a:pt x="1" y="578"/>
                    <a:pt x="1" y="1293"/>
                  </a:cubicBezTo>
                  <a:cubicBezTo>
                    <a:pt x="1" y="2006"/>
                    <a:pt x="578" y="2584"/>
                    <a:pt x="1292" y="2584"/>
                  </a:cubicBezTo>
                  <a:cubicBezTo>
                    <a:pt x="2007" y="2584"/>
                    <a:pt x="2584" y="2006"/>
                    <a:pt x="2584" y="1293"/>
                  </a:cubicBezTo>
                  <a:cubicBezTo>
                    <a:pt x="2584" y="578"/>
                    <a:pt x="2007" y="1"/>
                    <a:pt x="1292" y="1"/>
                  </a:cubicBezTo>
                  <a:close/>
                </a:path>
              </a:pathLst>
            </a:custGeom>
            <a:solidFill>
              <a:srgbClr val="E2E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52;p66">
              <a:extLst>
                <a:ext uri="{FF2B5EF4-FFF2-40B4-BE49-F238E27FC236}">
                  <a16:creationId xmlns:a16="http://schemas.microsoft.com/office/drawing/2014/main" id="{244B6765-A7C0-CCBE-5901-F4EDE4A3DAF4}"/>
                </a:ext>
              </a:extLst>
            </p:cNvPr>
            <p:cNvSpPr/>
            <p:nvPr/>
          </p:nvSpPr>
          <p:spPr>
            <a:xfrm>
              <a:off x="5656293" y="3125398"/>
              <a:ext cx="400870" cy="382367"/>
            </a:xfrm>
            <a:custGeom>
              <a:avLst/>
              <a:gdLst/>
              <a:ahLst/>
              <a:cxnLst/>
              <a:rect l="l" t="t" r="r" b="b"/>
              <a:pathLst>
                <a:path w="3640" h="3472" extrusionOk="0">
                  <a:moveTo>
                    <a:pt x="1815" y="1"/>
                  </a:moveTo>
                  <a:lnTo>
                    <a:pt x="1602" y="58"/>
                  </a:lnTo>
                  <a:lnTo>
                    <a:pt x="1438" y="1226"/>
                  </a:lnTo>
                  <a:lnTo>
                    <a:pt x="1273" y="1310"/>
                  </a:lnTo>
                  <a:lnTo>
                    <a:pt x="80" y="1191"/>
                  </a:lnTo>
                  <a:lnTo>
                    <a:pt x="0" y="1568"/>
                  </a:lnTo>
                  <a:lnTo>
                    <a:pt x="1136" y="2127"/>
                  </a:lnTo>
                  <a:lnTo>
                    <a:pt x="1167" y="2277"/>
                  </a:lnTo>
                  <a:lnTo>
                    <a:pt x="630" y="3262"/>
                  </a:lnTo>
                  <a:lnTo>
                    <a:pt x="1016" y="3471"/>
                  </a:lnTo>
                  <a:lnTo>
                    <a:pt x="1717" y="2690"/>
                  </a:lnTo>
                  <a:lnTo>
                    <a:pt x="1922" y="2690"/>
                  </a:lnTo>
                  <a:lnTo>
                    <a:pt x="2623" y="3471"/>
                  </a:lnTo>
                  <a:lnTo>
                    <a:pt x="3009" y="3262"/>
                  </a:lnTo>
                  <a:lnTo>
                    <a:pt x="2472" y="2277"/>
                  </a:lnTo>
                  <a:lnTo>
                    <a:pt x="2508" y="2127"/>
                  </a:lnTo>
                  <a:lnTo>
                    <a:pt x="3639" y="1568"/>
                  </a:lnTo>
                  <a:lnTo>
                    <a:pt x="3559" y="1191"/>
                  </a:lnTo>
                  <a:lnTo>
                    <a:pt x="2365" y="1310"/>
                  </a:lnTo>
                  <a:lnTo>
                    <a:pt x="2201" y="1226"/>
                  </a:lnTo>
                  <a:lnTo>
                    <a:pt x="2037" y="58"/>
                  </a:lnTo>
                  <a:lnTo>
                    <a:pt x="1824" y="1"/>
                  </a:lnTo>
                  <a:close/>
                </a:path>
              </a:pathLst>
            </a:custGeom>
            <a:solidFill>
              <a:srgbClr val="C034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53;p66">
              <a:extLst>
                <a:ext uri="{FF2B5EF4-FFF2-40B4-BE49-F238E27FC236}">
                  <a16:creationId xmlns:a16="http://schemas.microsoft.com/office/drawing/2014/main" id="{BABCCA0E-D4A6-7CE3-519A-5D2E83BF0C73}"/>
                </a:ext>
              </a:extLst>
            </p:cNvPr>
            <p:cNvSpPr/>
            <p:nvPr/>
          </p:nvSpPr>
          <p:spPr>
            <a:xfrm>
              <a:off x="5629861" y="3096103"/>
              <a:ext cx="460560" cy="461000"/>
            </a:xfrm>
            <a:custGeom>
              <a:avLst/>
              <a:gdLst/>
              <a:ahLst/>
              <a:cxnLst/>
              <a:rect l="l" t="t" r="r" b="b"/>
              <a:pathLst>
                <a:path w="4182" h="4186" extrusionOk="0">
                  <a:moveTo>
                    <a:pt x="2091" y="359"/>
                  </a:moveTo>
                  <a:cubicBezTo>
                    <a:pt x="3049" y="359"/>
                    <a:pt x="3826" y="1137"/>
                    <a:pt x="3826" y="2090"/>
                  </a:cubicBezTo>
                  <a:cubicBezTo>
                    <a:pt x="3826" y="3049"/>
                    <a:pt x="3049" y="3827"/>
                    <a:pt x="2091" y="3827"/>
                  </a:cubicBezTo>
                  <a:cubicBezTo>
                    <a:pt x="1132" y="3827"/>
                    <a:pt x="355" y="3049"/>
                    <a:pt x="355" y="2090"/>
                  </a:cubicBezTo>
                  <a:cubicBezTo>
                    <a:pt x="355" y="1137"/>
                    <a:pt x="1132" y="359"/>
                    <a:pt x="2091" y="359"/>
                  </a:cubicBezTo>
                  <a:close/>
                  <a:moveTo>
                    <a:pt x="2091" y="0"/>
                  </a:moveTo>
                  <a:cubicBezTo>
                    <a:pt x="937" y="0"/>
                    <a:pt x="1" y="941"/>
                    <a:pt x="1" y="2090"/>
                  </a:cubicBezTo>
                  <a:cubicBezTo>
                    <a:pt x="1" y="3245"/>
                    <a:pt x="937" y="4186"/>
                    <a:pt x="2091" y="4186"/>
                  </a:cubicBezTo>
                  <a:cubicBezTo>
                    <a:pt x="3244" y="4186"/>
                    <a:pt x="4182" y="3245"/>
                    <a:pt x="4182" y="2090"/>
                  </a:cubicBezTo>
                  <a:cubicBezTo>
                    <a:pt x="4182" y="941"/>
                    <a:pt x="3244" y="0"/>
                    <a:pt x="2091" y="0"/>
                  </a:cubicBezTo>
                  <a:close/>
                </a:path>
              </a:pathLst>
            </a:custGeom>
            <a:solidFill>
              <a:srgbClr val="B0B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54;p66">
              <a:extLst>
                <a:ext uri="{FF2B5EF4-FFF2-40B4-BE49-F238E27FC236}">
                  <a16:creationId xmlns:a16="http://schemas.microsoft.com/office/drawing/2014/main" id="{2E434530-6DD7-A548-0AC3-953F1394CD7C}"/>
                </a:ext>
              </a:extLst>
            </p:cNvPr>
            <p:cNvSpPr/>
            <p:nvPr/>
          </p:nvSpPr>
          <p:spPr>
            <a:xfrm>
              <a:off x="5791642" y="3264161"/>
              <a:ext cx="127199" cy="127309"/>
            </a:xfrm>
            <a:custGeom>
              <a:avLst/>
              <a:gdLst/>
              <a:ahLst/>
              <a:cxnLst/>
              <a:rect l="l" t="t" r="r" b="b"/>
              <a:pathLst>
                <a:path w="1155" h="1156" extrusionOk="0">
                  <a:moveTo>
                    <a:pt x="577" y="1"/>
                  </a:moveTo>
                  <a:cubicBezTo>
                    <a:pt x="257" y="1"/>
                    <a:pt x="1" y="259"/>
                    <a:pt x="1" y="578"/>
                  </a:cubicBezTo>
                  <a:cubicBezTo>
                    <a:pt x="1" y="898"/>
                    <a:pt x="257" y="1156"/>
                    <a:pt x="577" y="1156"/>
                  </a:cubicBezTo>
                  <a:cubicBezTo>
                    <a:pt x="896" y="1156"/>
                    <a:pt x="1154" y="898"/>
                    <a:pt x="1154" y="578"/>
                  </a:cubicBezTo>
                  <a:cubicBezTo>
                    <a:pt x="1154" y="259"/>
                    <a:pt x="896" y="1"/>
                    <a:pt x="577" y="1"/>
                  </a:cubicBez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55;p66">
              <a:extLst>
                <a:ext uri="{FF2B5EF4-FFF2-40B4-BE49-F238E27FC236}">
                  <a16:creationId xmlns:a16="http://schemas.microsoft.com/office/drawing/2014/main" id="{7AF9D026-3864-0F20-C342-230EEC34680B}"/>
                </a:ext>
              </a:extLst>
            </p:cNvPr>
            <p:cNvSpPr/>
            <p:nvPr/>
          </p:nvSpPr>
          <p:spPr>
            <a:xfrm>
              <a:off x="5823468" y="3296980"/>
              <a:ext cx="63545" cy="63214"/>
            </a:xfrm>
            <a:custGeom>
              <a:avLst/>
              <a:gdLst/>
              <a:ahLst/>
              <a:cxnLst/>
              <a:rect l="l" t="t" r="r" b="b"/>
              <a:pathLst>
                <a:path w="577" h="574" extrusionOk="0">
                  <a:moveTo>
                    <a:pt x="288" y="0"/>
                  </a:moveTo>
                  <a:cubicBezTo>
                    <a:pt x="128" y="0"/>
                    <a:pt x="0" y="129"/>
                    <a:pt x="0" y="285"/>
                  </a:cubicBezTo>
                  <a:cubicBezTo>
                    <a:pt x="0" y="444"/>
                    <a:pt x="128" y="573"/>
                    <a:pt x="288" y="573"/>
                  </a:cubicBezTo>
                  <a:cubicBezTo>
                    <a:pt x="448" y="573"/>
                    <a:pt x="576" y="444"/>
                    <a:pt x="576" y="285"/>
                  </a:cubicBezTo>
                  <a:cubicBezTo>
                    <a:pt x="576" y="129"/>
                    <a:pt x="448" y="0"/>
                    <a:pt x="288" y="0"/>
                  </a:cubicBezTo>
                  <a:close/>
                </a:path>
              </a:pathLst>
            </a:custGeom>
            <a:solidFill>
              <a:srgbClr val="591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56;p66">
              <a:extLst>
                <a:ext uri="{FF2B5EF4-FFF2-40B4-BE49-F238E27FC236}">
                  <a16:creationId xmlns:a16="http://schemas.microsoft.com/office/drawing/2014/main" id="{3F5F3E4B-6FC5-0B84-E4B6-66FD097A5996}"/>
                </a:ext>
              </a:extLst>
            </p:cNvPr>
            <p:cNvSpPr/>
            <p:nvPr/>
          </p:nvSpPr>
          <p:spPr>
            <a:xfrm>
              <a:off x="2908790" y="2993023"/>
              <a:ext cx="681919" cy="681919"/>
            </a:xfrm>
            <a:custGeom>
              <a:avLst/>
              <a:gdLst/>
              <a:ahLst/>
              <a:cxnLst/>
              <a:rect l="l" t="t" r="r" b="b"/>
              <a:pathLst>
                <a:path w="6192" h="6192" extrusionOk="0">
                  <a:moveTo>
                    <a:pt x="3098" y="0"/>
                  </a:moveTo>
                  <a:cubicBezTo>
                    <a:pt x="1389" y="0"/>
                    <a:pt x="0" y="1385"/>
                    <a:pt x="0" y="3094"/>
                  </a:cubicBezTo>
                  <a:cubicBezTo>
                    <a:pt x="0" y="4806"/>
                    <a:pt x="1389" y="6191"/>
                    <a:pt x="3098" y="6191"/>
                  </a:cubicBezTo>
                  <a:cubicBezTo>
                    <a:pt x="4806" y="6191"/>
                    <a:pt x="6191" y="4806"/>
                    <a:pt x="6191" y="3094"/>
                  </a:cubicBezTo>
                  <a:cubicBezTo>
                    <a:pt x="6191" y="1385"/>
                    <a:pt x="4806" y="0"/>
                    <a:pt x="3098" y="0"/>
                  </a:cubicBezTo>
                  <a:close/>
                </a:path>
              </a:pathLst>
            </a:custGeom>
            <a:solidFill>
              <a:srgbClr val="0F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57;p66">
              <a:extLst>
                <a:ext uri="{FF2B5EF4-FFF2-40B4-BE49-F238E27FC236}">
                  <a16:creationId xmlns:a16="http://schemas.microsoft.com/office/drawing/2014/main" id="{2E24ED94-AB2D-9BA1-0F4C-61407E4906C4}"/>
                </a:ext>
              </a:extLst>
            </p:cNvPr>
            <p:cNvSpPr/>
            <p:nvPr/>
          </p:nvSpPr>
          <p:spPr>
            <a:xfrm>
              <a:off x="3032906" y="3111192"/>
              <a:ext cx="433688" cy="433688"/>
            </a:xfrm>
            <a:custGeom>
              <a:avLst/>
              <a:gdLst/>
              <a:ahLst/>
              <a:cxnLst/>
              <a:rect l="l" t="t" r="r" b="b"/>
              <a:pathLst>
                <a:path w="3938" h="3938" extrusionOk="0">
                  <a:moveTo>
                    <a:pt x="1971" y="1"/>
                  </a:moveTo>
                  <a:cubicBezTo>
                    <a:pt x="883" y="1"/>
                    <a:pt x="0" y="884"/>
                    <a:pt x="0" y="1972"/>
                  </a:cubicBezTo>
                  <a:cubicBezTo>
                    <a:pt x="0" y="3055"/>
                    <a:pt x="883" y="3938"/>
                    <a:pt x="1971" y="3938"/>
                  </a:cubicBezTo>
                  <a:cubicBezTo>
                    <a:pt x="3054" y="3938"/>
                    <a:pt x="3937" y="3055"/>
                    <a:pt x="3937" y="1972"/>
                  </a:cubicBezTo>
                  <a:cubicBezTo>
                    <a:pt x="3937" y="884"/>
                    <a:pt x="3054" y="1"/>
                    <a:pt x="1971"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58;p66">
              <a:extLst>
                <a:ext uri="{FF2B5EF4-FFF2-40B4-BE49-F238E27FC236}">
                  <a16:creationId xmlns:a16="http://schemas.microsoft.com/office/drawing/2014/main" id="{285C7CBE-C949-3308-D669-46D2932E0A19}"/>
                </a:ext>
              </a:extLst>
            </p:cNvPr>
            <p:cNvSpPr/>
            <p:nvPr/>
          </p:nvSpPr>
          <p:spPr>
            <a:xfrm>
              <a:off x="3107684" y="3193348"/>
              <a:ext cx="284573" cy="284573"/>
            </a:xfrm>
            <a:custGeom>
              <a:avLst/>
              <a:gdLst/>
              <a:ahLst/>
              <a:cxnLst/>
              <a:rect l="l" t="t" r="r" b="b"/>
              <a:pathLst>
                <a:path w="2584" h="2584" extrusionOk="0">
                  <a:moveTo>
                    <a:pt x="1292" y="1"/>
                  </a:moveTo>
                  <a:cubicBezTo>
                    <a:pt x="577" y="1"/>
                    <a:pt x="1" y="578"/>
                    <a:pt x="1" y="1293"/>
                  </a:cubicBezTo>
                  <a:cubicBezTo>
                    <a:pt x="1" y="2006"/>
                    <a:pt x="577" y="2584"/>
                    <a:pt x="1292" y="2584"/>
                  </a:cubicBezTo>
                  <a:cubicBezTo>
                    <a:pt x="2002" y="2584"/>
                    <a:pt x="2584" y="2006"/>
                    <a:pt x="2584" y="1293"/>
                  </a:cubicBezTo>
                  <a:cubicBezTo>
                    <a:pt x="2584" y="578"/>
                    <a:pt x="2002" y="1"/>
                    <a:pt x="1292" y="1"/>
                  </a:cubicBezTo>
                  <a:close/>
                </a:path>
              </a:pathLst>
            </a:custGeom>
            <a:solidFill>
              <a:srgbClr val="E2E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59;p66">
              <a:extLst>
                <a:ext uri="{FF2B5EF4-FFF2-40B4-BE49-F238E27FC236}">
                  <a16:creationId xmlns:a16="http://schemas.microsoft.com/office/drawing/2014/main" id="{5CA0F74F-90BC-7A75-E67F-14A10EAF513A}"/>
                </a:ext>
              </a:extLst>
            </p:cNvPr>
            <p:cNvSpPr/>
            <p:nvPr/>
          </p:nvSpPr>
          <p:spPr>
            <a:xfrm>
              <a:off x="3050967" y="3125398"/>
              <a:ext cx="400870" cy="382367"/>
            </a:xfrm>
            <a:custGeom>
              <a:avLst/>
              <a:gdLst/>
              <a:ahLst/>
              <a:cxnLst/>
              <a:rect l="l" t="t" r="r" b="b"/>
              <a:pathLst>
                <a:path w="3640" h="3472" extrusionOk="0">
                  <a:moveTo>
                    <a:pt x="1815" y="1"/>
                  </a:moveTo>
                  <a:lnTo>
                    <a:pt x="1602" y="58"/>
                  </a:lnTo>
                  <a:lnTo>
                    <a:pt x="1438" y="1226"/>
                  </a:lnTo>
                  <a:lnTo>
                    <a:pt x="1274" y="1310"/>
                  </a:lnTo>
                  <a:lnTo>
                    <a:pt x="80" y="1191"/>
                  </a:lnTo>
                  <a:lnTo>
                    <a:pt x="0" y="1568"/>
                  </a:lnTo>
                  <a:lnTo>
                    <a:pt x="1132" y="2127"/>
                  </a:lnTo>
                  <a:lnTo>
                    <a:pt x="1168" y="2277"/>
                  </a:lnTo>
                  <a:lnTo>
                    <a:pt x="631" y="3262"/>
                  </a:lnTo>
                  <a:lnTo>
                    <a:pt x="1016" y="3471"/>
                  </a:lnTo>
                  <a:lnTo>
                    <a:pt x="1718" y="2690"/>
                  </a:lnTo>
                  <a:lnTo>
                    <a:pt x="1917" y="2690"/>
                  </a:lnTo>
                  <a:lnTo>
                    <a:pt x="2624" y="3471"/>
                  </a:lnTo>
                  <a:lnTo>
                    <a:pt x="3005" y="3262"/>
                  </a:lnTo>
                  <a:lnTo>
                    <a:pt x="2468" y="2277"/>
                  </a:lnTo>
                  <a:lnTo>
                    <a:pt x="2503" y="2127"/>
                  </a:lnTo>
                  <a:lnTo>
                    <a:pt x="3640" y="1568"/>
                  </a:lnTo>
                  <a:lnTo>
                    <a:pt x="3556" y="1191"/>
                  </a:lnTo>
                  <a:lnTo>
                    <a:pt x="2366" y="1310"/>
                  </a:lnTo>
                  <a:lnTo>
                    <a:pt x="2202" y="1226"/>
                  </a:lnTo>
                  <a:lnTo>
                    <a:pt x="2038" y="58"/>
                  </a:lnTo>
                  <a:lnTo>
                    <a:pt x="1825" y="1"/>
                  </a:lnTo>
                  <a:close/>
                </a:path>
              </a:pathLst>
            </a:custGeom>
            <a:solidFill>
              <a:srgbClr val="C034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60;p66">
              <a:extLst>
                <a:ext uri="{FF2B5EF4-FFF2-40B4-BE49-F238E27FC236}">
                  <a16:creationId xmlns:a16="http://schemas.microsoft.com/office/drawing/2014/main" id="{4B6F57A7-1433-FC40-2332-54719A41FD19}"/>
                </a:ext>
              </a:extLst>
            </p:cNvPr>
            <p:cNvSpPr/>
            <p:nvPr/>
          </p:nvSpPr>
          <p:spPr>
            <a:xfrm>
              <a:off x="3024095" y="3096103"/>
              <a:ext cx="461000" cy="461000"/>
            </a:xfrm>
            <a:custGeom>
              <a:avLst/>
              <a:gdLst/>
              <a:ahLst/>
              <a:cxnLst/>
              <a:rect l="l" t="t" r="r" b="b"/>
              <a:pathLst>
                <a:path w="4186" h="4186" extrusionOk="0">
                  <a:moveTo>
                    <a:pt x="2095" y="359"/>
                  </a:moveTo>
                  <a:cubicBezTo>
                    <a:pt x="3054" y="359"/>
                    <a:pt x="3831" y="1137"/>
                    <a:pt x="3831" y="2090"/>
                  </a:cubicBezTo>
                  <a:cubicBezTo>
                    <a:pt x="3831" y="3049"/>
                    <a:pt x="3054" y="3827"/>
                    <a:pt x="2095" y="3827"/>
                  </a:cubicBezTo>
                  <a:cubicBezTo>
                    <a:pt x="1137" y="3827"/>
                    <a:pt x="360" y="3049"/>
                    <a:pt x="360" y="2090"/>
                  </a:cubicBezTo>
                  <a:cubicBezTo>
                    <a:pt x="360" y="1137"/>
                    <a:pt x="1137" y="359"/>
                    <a:pt x="2095" y="359"/>
                  </a:cubicBezTo>
                  <a:close/>
                  <a:moveTo>
                    <a:pt x="2095" y="0"/>
                  </a:moveTo>
                  <a:cubicBezTo>
                    <a:pt x="941" y="0"/>
                    <a:pt x="0" y="941"/>
                    <a:pt x="0" y="2090"/>
                  </a:cubicBezTo>
                  <a:cubicBezTo>
                    <a:pt x="0" y="3245"/>
                    <a:pt x="941" y="4186"/>
                    <a:pt x="2095" y="4186"/>
                  </a:cubicBezTo>
                  <a:cubicBezTo>
                    <a:pt x="3249" y="4186"/>
                    <a:pt x="4185" y="3245"/>
                    <a:pt x="4185" y="2090"/>
                  </a:cubicBezTo>
                  <a:cubicBezTo>
                    <a:pt x="4185" y="941"/>
                    <a:pt x="3249" y="0"/>
                    <a:pt x="2095" y="0"/>
                  </a:cubicBezTo>
                  <a:close/>
                </a:path>
              </a:pathLst>
            </a:custGeom>
            <a:solidFill>
              <a:srgbClr val="B0B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61;p66">
              <a:extLst>
                <a:ext uri="{FF2B5EF4-FFF2-40B4-BE49-F238E27FC236}">
                  <a16:creationId xmlns:a16="http://schemas.microsoft.com/office/drawing/2014/main" id="{119DD2A7-DC5C-68FE-7D45-B5474649BF3D}"/>
                </a:ext>
              </a:extLst>
            </p:cNvPr>
            <p:cNvSpPr/>
            <p:nvPr/>
          </p:nvSpPr>
          <p:spPr>
            <a:xfrm>
              <a:off x="3186316" y="3264161"/>
              <a:ext cx="127199" cy="127309"/>
            </a:xfrm>
            <a:custGeom>
              <a:avLst/>
              <a:gdLst/>
              <a:ahLst/>
              <a:cxnLst/>
              <a:rect l="l" t="t" r="r" b="b"/>
              <a:pathLst>
                <a:path w="1155" h="1156" extrusionOk="0">
                  <a:moveTo>
                    <a:pt x="578" y="1"/>
                  </a:moveTo>
                  <a:cubicBezTo>
                    <a:pt x="258" y="1"/>
                    <a:pt x="0" y="259"/>
                    <a:pt x="0" y="578"/>
                  </a:cubicBezTo>
                  <a:cubicBezTo>
                    <a:pt x="0" y="898"/>
                    <a:pt x="258" y="1156"/>
                    <a:pt x="578" y="1156"/>
                  </a:cubicBezTo>
                  <a:cubicBezTo>
                    <a:pt x="897" y="1156"/>
                    <a:pt x="1155" y="898"/>
                    <a:pt x="1155" y="578"/>
                  </a:cubicBezTo>
                  <a:cubicBezTo>
                    <a:pt x="1155" y="259"/>
                    <a:pt x="897" y="1"/>
                    <a:pt x="578" y="1"/>
                  </a:cubicBez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62;p66">
              <a:extLst>
                <a:ext uri="{FF2B5EF4-FFF2-40B4-BE49-F238E27FC236}">
                  <a16:creationId xmlns:a16="http://schemas.microsoft.com/office/drawing/2014/main" id="{88D5BDDD-D3E4-FF99-F9DF-255007F55806}"/>
                </a:ext>
              </a:extLst>
            </p:cNvPr>
            <p:cNvSpPr/>
            <p:nvPr/>
          </p:nvSpPr>
          <p:spPr>
            <a:xfrm>
              <a:off x="3218033" y="3296980"/>
              <a:ext cx="63324" cy="63214"/>
            </a:xfrm>
            <a:custGeom>
              <a:avLst/>
              <a:gdLst/>
              <a:ahLst/>
              <a:cxnLst/>
              <a:rect l="l" t="t" r="r" b="b"/>
              <a:pathLst>
                <a:path w="575" h="574" extrusionOk="0">
                  <a:moveTo>
                    <a:pt x="290" y="0"/>
                  </a:moveTo>
                  <a:cubicBezTo>
                    <a:pt x="130" y="0"/>
                    <a:pt x="1" y="129"/>
                    <a:pt x="1" y="285"/>
                  </a:cubicBezTo>
                  <a:cubicBezTo>
                    <a:pt x="1" y="444"/>
                    <a:pt x="130" y="573"/>
                    <a:pt x="290" y="573"/>
                  </a:cubicBezTo>
                  <a:cubicBezTo>
                    <a:pt x="445" y="573"/>
                    <a:pt x="574" y="444"/>
                    <a:pt x="574" y="285"/>
                  </a:cubicBezTo>
                  <a:cubicBezTo>
                    <a:pt x="574" y="129"/>
                    <a:pt x="445" y="0"/>
                    <a:pt x="290" y="0"/>
                  </a:cubicBezTo>
                  <a:close/>
                </a:path>
              </a:pathLst>
            </a:custGeom>
            <a:solidFill>
              <a:srgbClr val="591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63;p66">
              <a:extLst>
                <a:ext uri="{FF2B5EF4-FFF2-40B4-BE49-F238E27FC236}">
                  <a16:creationId xmlns:a16="http://schemas.microsoft.com/office/drawing/2014/main" id="{E935B324-5CB3-0554-7FB9-3C9DD27BCD13}"/>
                </a:ext>
              </a:extLst>
            </p:cNvPr>
            <p:cNvSpPr/>
            <p:nvPr/>
          </p:nvSpPr>
          <p:spPr>
            <a:xfrm>
              <a:off x="6110245" y="2788623"/>
              <a:ext cx="245588" cy="231161"/>
            </a:xfrm>
            <a:custGeom>
              <a:avLst/>
              <a:gdLst/>
              <a:ahLst/>
              <a:cxnLst/>
              <a:rect l="l" t="t" r="r" b="b"/>
              <a:pathLst>
                <a:path w="2230" h="2099" extrusionOk="0">
                  <a:moveTo>
                    <a:pt x="285" y="1"/>
                  </a:moveTo>
                  <a:cubicBezTo>
                    <a:pt x="258" y="19"/>
                    <a:pt x="236" y="36"/>
                    <a:pt x="219" y="58"/>
                  </a:cubicBezTo>
                  <a:cubicBezTo>
                    <a:pt x="148" y="129"/>
                    <a:pt x="103" y="222"/>
                    <a:pt x="76" y="329"/>
                  </a:cubicBezTo>
                  <a:cubicBezTo>
                    <a:pt x="1" y="675"/>
                    <a:pt x="170" y="1141"/>
                    <a:pt x="502" y="1514"/>
                  </a:cubicBezTo>
                  <a:cubicBezTo>
                    <a:pt x="586" y="1586"/>
                    <a:pt x="662" y="1660"/>
                    <a:pt x="738" y="1736"/>
                  </a:cubicBezTo>
                  <a:cubicBezTo>
                    <a:pt x="1024" y="1972"/>
                    <a:pt x="1343" y="2099"/>
                    <a:pt x="1612" y="2099"/>
                  </a:cubicBezTo>
                  <a:cubicBezTo>
                    <a:pt x="1793" y="2099"/>
                    <a:pt x="1952" y="2042"/>
                    <a:pt x="2065" y="1922"/>
                  </a:cubicBezTo>
                  <a:cubicBezTo>
                    <a:pt x="2136" y="1852"/>
                    <a:pt x="2184" y="1758"/>
                    <a:pt x="2207" y="1652"/>
                  </a:cubicBezTo>
                  <a:cubicBezTo>
                    <a:pt x="2229" y="1554"/>
                    <a:pt x="2229" y="1443"/>
                    <a:pt x="2216" y="1332"/>
                  </a:cubicBezTo>
                  <a:cubicBezTo>
                    <a:pt x="2043" y="1039"/>
                    <a:pt x="1794" y="746"/>
                    <a:pt x="1430" y="551"/>
                  </a:cubicBezTo>
                  <a:cubicBezTo>
                    <a:pt x="1098" y="396"/>
                    <a:pt x="738" y="201"/>
                    <a:pt x="285" y="1"/>
                  </a:cubicBezTo>
                  <a:close/>
                </a:path>
              </a:pathLst>
            </a:custGeom>
            <a:solidFill>
              <a:srgbClr val="CEA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64;p66">
              <a:extLst>
                <a:ext uri="{FF2B5EF4-FFF2-40B4-BE49-F238E27FC236}">
                  <a16:creationId xmlns:a16="http://schemas.microsoft.com/office/drawing/2014/main" id="{3C968885-6344-4CEA-ECCC-392760AEA46D}"/>
                </a:ext>
              </a:extLst>
            </p:cNvPr>
            <p:cNvSpPr/>
            <p:nvPr/>
          </p:nvSpPr>
          <p:spPr>
            <a:xfrm>
              <a:off x="6116742" y="2792037"/>
              <a:ext cx="233143" cy="220809"/>
            </a:xfrm>
            <a:custGeom>
              <a:avLst/>
              <a:gdLst/>
              <a:ahLst/>
              <a:cxnLst/>
              <a:rect l="l" t="t" r="r" b="b"/>
              <a:pathLst>
                <a:path w="2117" h="2005" extrusionOk="0">
                  <a:moveTo>
                    <a:pt x="302" y="0"/>
                  </a:moveTo>
                  <a:cubicBezTo>
                    <a:pt x="267" y="23"/>
                    <a:pt x="240" y="49"/>
                    <a:pt x="208" y="76"/>
                  </a:cubicBezTo>
                  <a:cubicBezTo>
                    <a:pt x="146" y="147"/>
                    <a:pt x="101" y="232"/>
                    <a:pt x="80" y="330"/>
                  </a:cubicBezTo>
                  <a:cubicBezTo>
                    <a:pt x="0" y="676"/>
                    <a:pt x="191" y="1155"/>
                    <a:pt x="554" y="1518"/>
                  </a:cubicBezTo>
                  <a:cubicBezTo>
                    <a:pt x="790" y="1758"/>
                    <a:pt x="1065" y="1922"/>
                    <a:pt x="1332" y="1981"/>
                  </a:cubicBezTo>
                  <a:cubicBezTo>
                    <a:pt x="1403" y="1996"/>
                    <a:pt x="1471" y="2004"/>
                    <a:pt x="1536" y="2004"/>
                  </a:cubicBezTo>
                  <a:cubicBezTo>
                    <a:pt x="1708" y="2004"/>
                    <a:pt x="1854" y="1949"/>
                    <a:pt x="1957" y="1842"/>
                  </a:cubicBezTo>
                  <a:cubicBezTo>
                    <a:pt x="2019" y="1776"/>
                    <a:pt x="2064" y="1692"/>
                    <a:pt x="2086" y="1590"/>
                  </a:cubicBezTo>
                  <a:cubicBezTo>
                    <a:pt x="2117" y="1461"/>
                    <a:pt x="2108" y="1315"/>
                    <a:pt x="2068" y="1159"/>
                  </a:cubicBezTo>
                  <a:cubicBezTo>
                    <a:pt x="1899" y="915"/>
                    <a:pt x="1678" y="684"/>
                    <a:pt x="1371" y="520"/>
                  </a:cubicBezTo>
                  <a:cubicBezTo>
                    <a:pt x="1060" y="373"/>
                    <a:pt x="719" y="191"/>
                    <a:pt x="302" y="0"/>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65;p66">
              <a:extLst>
                <a:ext uri="{FF2B5EF4-FFF2-40B4-BE49-F238E27FC236}">
                  <a16:creationId xmlns:a16="http://schemas.microsoft.com/office/drawing/2014/main" id="{B998378D-C662-73EF-62CF-E8B82151C3ED}"/>
                </a:ext>
              </a:extLst>
            </p:cNvPr>
            <p:cNvSpPr/>
            <p:nvPr/>
          </p:nvSpPr>
          <p:spPr>
            <a:xfrm>
              <a:off x="6124011" y="2796442"/>
              <a:ext cx="220037" cy="209245"/>
            </a:xfrm>
            <a:custGeom>
              <a:avLst/>
              <a:gdLst/>
              <a:ahLst/>
              <a:cxnLst/>
              <a:rect l="l" t="t" r="r" b="b"/>
              <a:pathLst>
                <a:path w="1998" h="1900" extrusionOk="0">
                  <a:moveTo>
                    <a:pt x="316" y="1"/>
                  </a:moveTo>
                  <a:cubicBezTo>
                    <a:pt x="271" y="23"/>
                    <a:pt x="231" y="54"/>
                    <a:pt x="195" y="89"/>
                  </a:cubicBezTo>
                  <a:cubicBezTo>
                    <a:pt x="138" y="151"/>
                    <a:pt x="98" y="227"/>
                    <a:pt x="76" y="321"/>
                  </a:cubicBezTo>
                  <a:cubicBezTo>
                    <a:pt x="0" y="644"/>
                    <a:pt x="182" y="1097"/>
                    <a:pt x="524" y="1443"/>
                  </a:cubicBezTo>
                  <a:cubicBezTo>
                    <a:pt x="746" y="1665"/>
                    <a:pt x="1008" y="1820"/>
                    <a:pt x="1260" y="1878"/>
                  </a:cubicBezTo>
                  <a:cubicBezTo>
                    <a:pt x="1328" y="1893"/>
                    <a:pt x="1392" y="1900"/>
                    <a:pt x="1453" y="1900"/>
                  </a:cubicBezTo>
                  <a:cubicBezTo>
                    <a:pt x="1612" y="1900"/>
                    <a:pt x="1744" y="1849"/>
                    <a:pt x="1838" y="1749"/>
                  </a:cubicBezTo>
                  <a:cubicBezTo>
                    <a:pt x="1900" y="1687"/>
                    <a:pt x="1940" y="1612"/>
                    <a:pt x="1958" y="1519"/>
                  </a:cubicBezTo>
                  <a:cubicBezTo>
                    <a:pt x="1998" y="1359"/>
                    <a:pt x="1971" y="1168"/>
                    <a:pt x="1891" y="972"/>
                  </a:cubicBezTo>
                  <a:cubicBezTo>
                    <a:pt x="1740" y="786"/>
                    <a:pt x="1465" y="529"/>
                    <a:pt x="1225" y="396"/>
                  </a:cubicBezTo>
                  <a:cubicBezTo>
                    <a:pt x="932" y="263"/>
                    <a:pt x="711" y="116"/>
                    <a:pt x="3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66;p66">
              <a:extLst>
                <a:ext uri="{FF2B5EF4-FFF2-40B4-BE49-F238E27FC236}">
                  <a16:creationId xmlns:a16="http://schemas.microsoft.com/office/drawing/2014/main" id="{D30BDDBB-47BA-FB76-0EC7-8D0478A71AA1}"/>
                </a:ext>
              </a:extLst>
            </p:cNvPr>
            <p:cNvSpPr/>
            <p:nvPr/>
          </p:nvSpPr>
          <p:spPr>
            <a:xfrm>
              <a:off x="2879386" y="2704044"/>
              <a:ext cx="72355" cy="220588"/>
            </a:xfrm>
            <a:custGeom>
              <a:avLst/>
              <a:gdLst/>
              <a:ahLst/>
              <a:cxnLst/>
              <a:rect l="l" t="t" r="r" b="b"/>
              <a:pathLst>
                <a:path w="657" h="2003" extrusionOk="0">
                  <a:moveTo>
                    <a:pt x="378" y="1"/>
                  </a:moveTo>
                  <a:cubicBezTo>
                    <a:pt x="138" y="1"/>
                    <a:pt x="40" y="617"/>
                    <a:pt x="23" y="986"/>
                  </a:cubicBezTo>
                  <a:cubicBezTo>
                    <a:pt x="1" y="1354"/>
                    <a:pt x="32" y="1989"/>
                    <a:pt x="276" y="2002"/>
                  </a:cubicBezTo>
                  <a:lnTo>
                    <a:pt x="280" y="2002"/>
                  </a:lnTo>
                  <a:cubicBezTo>
                    <a:pt x="519" y="2002"/>
                    <a:pt x="617" y="1385"/>
                    <a:pt x="636" y="1017"/>
                  </a:cubicBezTo>
                  <a:cubicBezTo>
                    <a:pt x="657" y="644"/>
                    <a:pt x="626" y="14"/>
                    <a:pt x="382" y="1"/>
                  </a:cubicBez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67;p66">
              <a:extLst>
                <a:ext uri="{FF2B5EF4-FFF2-40B4-BE49-F238E27FC236}">
                  <a16:creationId xmlns:a16="http://schemas.microsoft.com/office/drawing/2014/main" id="{014F8A97-B30C-BAEE-82E3-1C2161DAAF5B}"/>
                </a:ext>
              </a:extLst>
            </p:cNvPr>
            <p:cNvSpPr/>
            <p:nvPr/>
          </p:nvSpPr>
          <p:spPr>
            <a:xfrm>
              <a:off x="2882360" y="2711863"/>
              <a:ext cx="58698" cy="204950"/>
            </a:xfrm>
            <a:custGeom>
              <a:avLst/>
              <a:gdLst/>
              <a:ahLst/>
              <a:cxnLst/>
              <a:rect l="l" t="t" r="r" b="b"/>
              <a:pathLst>
                <a:path w="533" h="1861" extrusionOk="0">
                  <a:moveTo>
                    <a:pt x="312" y="1"/>
                  </a:moveTo>
                  <a:cubicBezTo>
                    <a:pt x="184" y="1"/>
                    <a:pt x="58" y="410"/>
                    <a:pt x="31" y="915"/>
                  </a:cubicBezTo>
                  <a:cubicBezTo>
                    <a:pt x="0" y="1430"/>
                    <a:pt x="85" y="1857"/>
                    <a:pt x="218" y="1861"/>
                  </a:cubicBezTo>
                  <a:cubicBezTo>
                    <a:pt x="219" y="1861"/>
                    <a:pt x="220" y="1861"/>
                    <a:pt x="222" y="1861"/>
                  </a:cubicBezTo>
                  <a:cubicBezTo>
                    <a:pt x="349" y="1861"/>
                    <a:pt x="476" y="1452"/>
                    <a:pt x="502" y="942"/>
                  </a:cubicBezTo>
                  <a:cubicBezTo>
                    <a:pt x="533" y="427"/>
                    <a:pt x="449" y="5"/>
                    <a:pt x="316" y="1"/>
                  </a:cubicBezTo>
                  <a:cubicBezTo>
                    <a:pt x="314" y="1"/>
                    <a:pt x="313" y="1"/>
                    <a:pt x="312" y="1"/>
                  </a:cubicBezTo>
                  <a:close/>
                </a:path>
              </a:pathLst>
            </a:custGeom>
            <a:solidFill>
              <a:srgbClr val="E2E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68;p66">
              <a:extLst>
                <a:ext uri="{FF2B5EF4-FFF2-40B4-BE49-F238E27FC236}">
                  <a16:creationId xmlns:a16="http://schemas.microsoft.com/office/drawing/2014/main" id="{37624EE0-3427-BEE8-A853-217F5F6151C2}"/>
                </a:ext>
              </a:extLst>
            </p:cNvPr>
            <p:cNvSpPr/>
            <p:nvPr/>
          </p:nvSpPr>
          <p:spPr>
            <a:xfrm>
              <a:off x="4953559" y="2567814"/>
              <a:ext cx="215963" cy="206712"/>
            </a:xfrm>
            <a:custGeom>
              <a:avLst/>
              <a:gdLst/>
              <a:ahLst/>
              <a:cxnLst/>
              <a:rect l="l" t="t" r="r" b="b"/>
              <a:pathLst>
                <a:path w="1961" h="1877" extrusionOk="0">
                  <a:moveTo>
                    <a:pt x="676" y="1"/>
                  </a:moveTo>
                  <a:cubicBezTo>
                    <a:pt x="274" y="1"/>
                    <a:pt x="1" y="300"/>
                    <a:pt x="251" y="1229"/>
                  </a:cubicBezTo>
                  <a:cubicBezTo>
                    <a:pt x="384" y="1229"/>
                    <a:pt x="593" y="1287"/>
                    <a:pt x="593" y="1287"/>
                  </a:cubicBezTo>
                  <a:lnTo>
                    <a:pt x="664" y="1580"/>
                  </a:lnTo>
                  <a:cubicBezTo>
                    <a:pt x="664" y="1580"/>
                    <a:pt x="1085" y="1876"/>
                    <a:pt x="1458" y="1876"/>
                  </a:cubicBezTo>
                  <a:cubicBezTo>
                    <a:pt x="1668" y="1876"/>
                    <a:pt x="1863" y="1783"/>
                    <a:pt x="1961" y="1491"/>
                  </a:cubicBezTo>
                  <a:lnTo>
                    <a:pt x="1539" y="936"/>
                  </a:lnTo>
                  <a:cubicBezTo>
                    <a:pt x="1539" y="936"/>
                    <a:pt x="1822" y="381"/>
                    <a:pt x="1197" y="123"/>
                  </a:cubicBezTo>
                  <a:cubicBezTo>
                    <a:pt x="1019" y="49"/>
                    <a:pt x="838" y="1"/>
                    <a:pt x="676" y="1"/>
                  </a:cubicBezTo>
                  <a:close/>
                </a:path>
              </a:pathLst>
            </a:custGeom>
            <a:solidFill>
              <a:srgbClr val="8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69;p66">
              <a:extLst>
                <a:ext uri="{FF2B5EF4-FFF2-40B4-BE49-F238E27FC236}">
                  <a16:creationId xmlns:a16="http://schemas.microsoft.com/office/drawing/2014/main" id="{47B70E35-7EA4-05F4-B0D3-FDCC9B8A548B}"/>
                </a:ext>
              </a:extLst>
            </p:cNvPr>
            <p:cNvSpPr/>
            <p:nvPr/>
          </p:nvSpPr>
          <p:spPr>
            <a:xfrm>
              <a:off x="4098956" y="2703163"/>
              <a:ext cx="196580" cy="51320"/>
            </a:xfrm>
            <a:custGeom>
              <a:avLst/>
              <a:gdLst/>
              <a:ahLst/>
              <a:cxnLst/>
              <a:rect l="l" t="t" r="r" b="b"/>
              <a:pathLst>
                <a:path w="1785" h="466" extrusionOk="0">
                  <a:moveTo>
                    <a:pt x="214" y="0"/>
                  </a:moveTo>
                  <a:cubicBezTo>
                    <a:pt x="93" y="0"/>
                    <a:pt x="1" y="98"/>
                    <a:pt x="1" y="217"/>
                  </a:cubicBezTo>
                  <a:lnTo>
                    <a:pt x="1" y="248"/>
                  </a:lnTo>
                  <a:cubicBezTo>
                    <a:pt x="1" y="369"/>
                    <a:pt x="93" y="466"/>
                    <a:pt x="214" y="466"/>
                  </a:cubicBezTo>
                  <a:lnTo>
                    <a:pt x="1566" y="466"/>
                  </a:lnTo>
                  <a:cubicBezTo>
                    <a:pt x="1687" y="466"/>
                    <a:pt x="1785" y="369"/>
                    <a:pt x="1785" y="248"/>
                  </a:cubicBezTo>
                  <a:lnTo>
                    <a:pt x="1785" y="217"/>
                  </a:lnTo>
                  <a:cubicBezTo>
                    <a:pt x="1785" y="98"/>
                    <a:pt x="1687" y="0"/>
                    <a:pt x="1566" y="0"/>
                  </a:cubicBezTo>
                  <a:close/>
                </a:path>
              </a:pathLst>
            </a:custGeom>
            <a:solidFill>
              <a:srgbClr val="CA7F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14317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pic>
        <p:nvPicPr>
          <p:cNvPr id="1542" name="Google Shape;1542;p57"/>
          <p:cNvPicPr preferRelativeResize="0"/>
          <p:nvPr/>
        </p:nvPicPr>
        <p:blipFill rotWithShape="1">
          <a:blip r:embed="rId3"/>
          <a:srcRect l="20341" r="20341"/>
          <a:stretch/>
        </p:blipFill>
        <p:spPr>
          <a:xfrm>
            <a:off x="4640117" y="520320"/>
            <a:ext cx="4508148" cy="4009033"/>
          </a:xfrm>
          <a:prstGeom prst="rect">
            <a:avLst/>
          </a:prstGeom>
          <a:noFill/>
          <a:ln>
            <a:noFill/>
          </a:ln>
        </p:spPr>
      </p:pic>
      <p:grpSp>
        <p:nvGrpSpPr>
          <p:cNvPr id="1543" name="Google Shape;1543;p57"/>
          <p:cNvGrpSpPr/>
          <p:nvPr/>
        </p:nvGrpSpPr>
        <p:grpSpPr>
          <a:xfrm>
            <a:off x="1720810" y="541156"/>
            <a:ext cx="1367031" cy="807304"/>
            <a:chOff x="1506675" y="1426838"/>
            <a:chExt cx="1097400" cy="644400"/>
          </a:xfrm>
        </p:grpSpPr>
        <p:sp>
          <p:nvSpPr>
            <p:cNvPr id="1544" name="Google Shape;1544;p57"/>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7"/>
            <p:cNvSpPr/>
            <p:nvPr/>
          </p:nvSpPr>
          <p:spPr>
            <a:xfrm flipH="1">
              <a:off x="1508775" y="1426838"/>
              <a:ext cx="1093200" cy="644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7" name="Google Shape;1547;p57"/>
          <p:cNvSpPr txBox="1">
            <a:spLocks noGrp="1"/>
          </p:cNvSpPr>
          <p:nvPr>
            <p:ph type="subTitle" idx="1"/>
          </p:nvPr>
        </p:nvSpPr>
        <p:spPr>
          <a:xfrm>
            <a:off x="882955" y="1577097"/>
            <a:ext cx="3039000" cy="1065600"/>
          </a:xfrm>
          <a:prstGeom prst="rect">
            <a:avLst/>
          </a:prstGeom>
        </p:spPr>
        <p:txBody>
          <a:bodyPr spcFirstLastPara="1" wrap="square" lIns="91425" tIns="91425" rIns="91425" bIns="91425" anchor="t" anchorCtr="0">
            <a:noAutofit/>
          </a:bodyPr>
          <a:lstStyle/>
          <a:p>
            <a:pPr marL="0" indent="0"/>
            <a:r>
              <a:rPr lang="en"/>
              <a:t>Central Questions</a:t>
            </a:r>
            <a:endParaRPr lang="en-US"/>
          </a:p>
        </p:txBody>
      </p:sp>
      <p:sp>
        <p:nvSpPr>
          <p:cNvPr id="1548" name="Google Shape;1548;p57"/>
          <p:cNvSpPr txBox="1">
            <a:spLocks noGrp="1"/>
          </p:cNvSpPr>
          <p:nvPr>
            <p:ph type="title"/>
          </p:nvPr>
        </p:nvSpPr>
        <p:spPr>
          <a:xfrm>
            <a:off x="1808700" y="596814"/>
            <a:ext cx="1194600" cy="69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549" name="Google Shape;1549;p57"/>
          <p:cNvSpPr/>
          <p:nvPr/>
        </p:nvSpPr>
        <p:spPr>
          <a:xfrm>
            <a:off x="4572567" y="0"/>
            <a:ext cx="802371"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83;p65">
            <a:extLst>
              <a:ext uri="{FF2B5EF4-FFF2-40B4-BE49-F238E27FC236}">
                <a16:creationId xmlns:a16="http://schemas.microsoft.com/office/drawing/2014/main" id="{5C830D76-F671-0944-ABDB-972EF7CD2764}"/>
              </a:ext>
            </a:extLst>
          </p:cNvPr>
          <p:cNvSpPr/>
          <p:nvPr/>
        </p:nvSpPr>
        <p:spPr>
          <a:xfrm>
            <a:off x="1601762" y="3926530"/>
            <a:ext cx="253067" cy="453474"/>
          </a:xfrm>
          <a:custGeom>
            <a:avLst/>
            <a:gdLst/>
            <a:ahLst/>
            <a:cxnLst/>
            <a:rect l="l" t="t" r="r" b="b"/>
            <a:pathLst>
              <a:path w="7742" h="13873" extrusionOk="0">
                <a:moveTo>
                  <a:pt x="3871" y="0"/>
                </a:moveTo>
                <a:cubicBezTo>
                  <a:pt x="1758" y="0"/>
                  <a:pt x="0" y="1758"/>
                  <a:pt x="0" y="3871"/>
                </a:cubicBezTo>
                <a:lnTo>
                  <a:pt x="0" y="10002"/>
                </a:lnTo>
                <a:cubicBezTo>
                  <a:pt x="0" y="12115"/>
                  <a:pt x="1758" y="13872"/>
                  <a:pt x="3871" y="13872"/>
                </a:cubicBezTo>
                <a:cubicBezTo>
                  <a:pt x="5984" y="13872"/>
                  <a:pt x="7721" y="12115"/>
                  <a:pt x="7742" y="10002"/>
                </a:cubicBezTo>
                <a:lnTo>
                  <a:pt x="7742" y="3871"/>
                </a:lnTo>
                <a:cubicBezTo>
                  <a:pt x="7742" y="1758"/>
                  <a:pt x="5984" y="0"/>
                  <a:pt x="3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84;p65">
            <a:extLst>
              <a:ext uri="{FF2B5EF4-FFF2-40B4-BE49-F238E27FC236}">
                <a16:creationId xmlns:a16="http://schemas.microsoft.com/office/drawing/2014/main" id="{4FF5BB64-E3D6-D561-0C51-964F477A1D62}"/>
              </a:ext>
            </a:extLst>
          </p:cNvPr>
          <p:cNvSpPr/>
          <p:nvPr/>
        </p:nvSpPr>
        <p:spPr>
          <a:xfrm>
            <a:off x="2985323" y="3926530"/>
            <a:ext cx="253099" cy="453474"/>
          </a:xfrm>
          <a:custGeom>
            <a:avLst/>
            <a:gdLst/>
            <a:ahLst/>
            <a:cxnLst/>
            <a:rect l="l" t="t" r="r" b="b"/>
            <a:pathLst>
              <a:path w="7743" h="13873" extrusionOk="0">
                <a:moveTo>
                  <a:pt x="3871" y="0"/>
                </a:moveTo>
                <a:cubicBezTo>
                  <a:pt x="1737" y="0"/>
                  <a:pt x="1" y="1758"/>
                  <a:pt x="1" y="3871"/>
                </a:cubicBezTo>
                <a:lnTo>
                  <a:pt x="1" y="10002"/>
                </a:lnTo>
                <a:cubicBezTo>
                  <a:pt x="1" y="12115"/>
                  <a:pt x="1737" y="13872"/>
                  <a:pt x="3871" y="13872"/>
                </a:cubicBezTo>
                <a:cubicBezTo>
                  <a:pt x="5985" y="13872"/>
                  <a:pt x="7742" y="12115"/>
                  <a:pt x="7742" y="10002"/>
                </a:cubicBezTo>
                <a:lnTo>
                  <a:pt x="7742" y="3871"/>
                </a:lnTo>
                <a:cubicBezTo>
                  <a:pt x="7742" y="1758"/>
                  <a:pt x="5985" y="0"/>
                  <a:pt x="3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85;p65">
            <a:extLst>
              <a:ext uri="{FF2B5EF4-FFF2-40B4-BE49-F238E27FC236}">
                <a16:creationId xmlns:a16="http://schemas.microsoft.com/office/drawing/2014/main" id="{ED2279A6-6BDF-5EFD-FDA8-D8471A926DE5}"/>
              </a:ext>
            </a:extLst>
          </p:cNvPr>
          <p:cNvSpPr/>
          <p:nvPr/>
        </p:nvSpPr>
        <p:spPr>
          <a:xfrm>
            <a:off x="1461537" y="2849922"/>
            <a:ext cx="1911663" cy="957548"/>
          </a:xfrm>
          <a:custGeom>
            <a:avLst/>
            <a:gdLst/>
            <a:ahLst/>
            <a:cxnLst/>
            <a:rect l="l" t="t" r="r" b="b"/>
            <a:pathLst>
              <a:path w="58483" h="29294" extrusionOk="0">
                <a:moveTo>
                  <a:pt x="20129" y="0"/>
                </a:moveTo>
                <a:cubicBezTo>
                  <a:pt x="7408" y="0"/>
                  <a:pt x="7638" y="17576"/>
                  <a:pt x="7638" y="17576"/>
                </a:cubicBezTo>
                <a:cubicBezTo>
                  <a:pt x="1" y="19564"/>
                  <a:pt x="608" y="29293"/>
                  <a:pt x="608" y="29293"/>
                </a:cubicBezTo>
                <a:lnTo>
                  <a:pt x="57875" y="29293"/>
                </a:lnTo>
                <a:cubicBezTo>
                  <a:pt x="57875" y="29293"/>
                  <a:pt x="58482" y="19564"/>
                  <a:pt x="50845" y="17576"/>
                </a:cubicBezTo>
                <a:cubicBezTo>
                  <a:pt x="50845" y="17576"/>
                  <a:pt x="51075" y="0"/>
                  <a:pt x="383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88;p65">
            <a:extLst>
              <a:ext uri="{FF2B5EF4-FFF2-40B4-BE49-F238E27FC236}">
                <a16:creationId xmlns:a16="http://schemas.microsoft.com/office/drawing/2014/main" id="{9293D218-999D-432F-7789-F20E83F69261}"/>
              </a:ext>
            </a:extLst>
          </p:cNvPr>
          <p:cNvSpPr/>
          <p:nvPr/>
        </p:nvSpPr>
        <p:spPr>
          <a:xfrm>
            <a:off x="1826745" y="3214444"/>
            <a:ext cx="1181228" cy="332432"/>
          </a:xfrm>
          <a:custGeom>
            <a:avLst/>
            <a:gdLst/>
            <a:ahLst/>
            <a:cxnLst/>
            <a:rect l="l" t="t" r="r" b="b"/>
            <a:pathLst>
              <a:path w="36137" h="10170" extrusionOk="0">
                <a:moveTo>
                  <a:pt x="18092" y="0"/>
                </a:moveTo>
                <a:cubicBezTo>
                  <a:pt x="18083" y="0"/>
                  <a:pt x="18079" y="0"/>
                  <a:pt x="18079" y="0"/>
                </a:cubicBezTo>
                <a:cubicBezTo>
                  <a:pt x="18079" y="0"/>
                  <a:pt x="5148" y="0"/>
                  <a:pt x="1" y="2197"/>
                </a:cubicBezTo>
                <a:cubicBezTo>
                  <a:pt x="1" y="2197"/>
                  <a:pt x="6383" y="5273"/>
                  <a:pt x="7638" y="7721"/>
                </a:cubicBezTo>
                <a:cubicBezTo>
                  <a:pt x="8893" y="10148"/>
                  <a:pt x="14878" y="10169"/>
                  <a:pt x="18079" y="10169"/>
                </a:cubicBezTo>
                <a:cubicBezTo>
                  <a:pt x="21259" y="10169"/>
                  <a:pt x="27244" y="10148"/>
                  <a:pt x="28499" y="7721"/>
                </a:cubicBezTo>
                <a:cubicBezTo>
                  <a:pt x="29754" y="5273"/>
                  <a:pt x="36136" y="2197"/>
                  <a:pt x="36136" y="2197"/>
                </a:cubicBezTo>
                <a:cubicBezTo>
                  <a:pt x="31084" y="21"/>
                  <a:pt x="18554" y="0"/>
                  <a:pt x="18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89;p65">
            <a:extLst>
              <a:ext uri="{FF2B5EF4-FFF2-40B4-BE49-F238E27FC236}">
                <a16:creationId xmlns:a16="http://schemas.microsoft.com/office/drawing/2014/main" id="{E9E56FF1-573B-2EA2-7A86-3D288047935E}"/>
              </a:ext>
            </a:extLst>
          </p:cNvPr>
          <p:cNvSpPr/>
          <p:nvPr/>
        </p:nvSpPr>
        <p:spPr>
          <a:xfrm>
            <a:off x="1609280" y="3526307"/>
            <a:ext cx="238030" cy="237377"/>
          </a:xfrm>
          <a:custGeom>
            <a:avLst/>
            <a:gdLst/>
            <a:ahLst/>
            <a:cxnLst/>
            <a:rect l="l" t="t" r="r" b="b"/>
            <a:pathLst>
              <a:path w="7282" h="7262" extrusionOk="0">
                <a:moveTo>
                  <a:pt x="3641" y="1"/>
                </a:moveTo>
                <a:cubicBezTo>
                  <a:pt x="1632" y="1"/>
                  <a:pt x="0" y="1633"/>
                  <a:pt x="0" y="3641"/>
                </a:cubicBezTo>
                <a:cubicBezTo>
                  <a:pt x="0" y="5650"/>
                  <a:pt x="1632" y="7261"/>
                  <a:pt x="3641" y="7261"/>
                </a:cubicBezTo>
                <a:cubicBezTo>
                  <a:pt x="5650" y="7261"/>
                  <a:pt x="7282" y="5650"/>
                  <a:pt x="7282" y="3641"/>
                </a:cubicBezTo>
                <a:cubicBezTo>
                  <a:pt x="7282" y="1633"/>
                  <a:pt x="5650" y="1"/>
                  <a:pt x="36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90;p65">
            <a:extLst>
              <a:ext uri="{FF2B5EF4-FFF2-40B4-BE49-F238E27FC236}">
                <a16:creationId xmlns:a16="http://schemas.microsoft.com/office/drawing/2014/main" id="{8879DBA2-8AE8-7114-8BDC-D41E481A3BBB}"/>
              </a:ext>
            </a:extLst>
          </p:cNvPr>
          <p:cNvSpPr/>
          <p:nvPr/>
        </p:nvSpPr>
        <p:spPr>
          <a:xfrm>
            <a:off x="1629775" y="3546834"/>
            <a:ext cx="197008" cy="196321"/>
          </a:xfrm>
          <a:custGeom>
            <a:avLst/>
            <a:gdLst/>
            <a:ahLst/>
            <a:cxnLst/>
            <a:rect l="l" t="t" r="r" b="b"/>
            <a:pathLst>
              <a:path w="6027" h="6006" extrusionOk="0">
                <a:moveTo>
                  <a:pt x="3014" y="0"/>
                </a:moveTo>
                <a:cubicBezTo>
                  <a:pt x="1361" y="0"/>
                  <a:pt x="1" y="1339"/>
                  <a:pt x="1" y="3013"/>
                </a:cubicBezTo>
                <a:cubicBezTo>
                  <a:pt x="1" y="4666"/>
                  <a:pt x="1361" y="6005"/>
                  <a:pt x="3014" y="6005"/>
                </a:cubicBezTo>
                <a:cubicBezTo>
                  <a:pt x="4667" y="6005"/>
                  <a:pt x="6027" y="4666"/>
                  <a:pt x="6027" y="3013"/>
                </a:cubicBezTo>
                <a:cubicBezTo>
                  <a:pt x="6027" y="1339"/>
                  <a:pt x="4667" y="0"/>
                  <a:pt x="30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91;p65">
            <a:extLst>
              <a:ext uri="{FF2B5EF4-FFF2-40B4-BE49-F238E27FC236}">
                <a16:creationId xmlns:a16="http://schemas.microsoft.com/office/drawing/2014/main" id="{0DD852FD-3472-8911-FEB3-2C1EACBF059B}"/>
              </a:ext>
            </a:extLst>
          </p:cNvPr>
          <p:cNvSpPr/>
          <p:nvPr/>
        </p:nvSpPr>
        <p:spPr>
          <a:xfrm>
            <a:off x="2992841" y="3526307"/>
            <a:ext cx="237377" cy="237377"/>
          </a:xfrm>
          <a:custGeom>
            <a:avLst/>
            <a:gdLst/>
            <a:ahLst/>
            <a:cxnLst/>
            <a:rect l="l" t="t" r="r" b="b"/>
            <a:pathLst>
              <a:path w="7262" h="7262" extrusionOk="0">
                <a:moveTo>
                  <a:pt x="3621" y="1"/>
                </a:moveTo>
                <a:cubicBezTo>
                  <a:pt x="1633" y="1"/>
                  <a:pt x="1" y="1633"/>
                  <a:pt x="1" y="3641"/>
                </a:cubicBezTo>
                <a:cubicBezTo>
                  <a:pt x="1" y="5650"/>
                  <a:pt x="1633" y="7261"/>
                  <a:pt x="3621" y="7261"/>
                </a:cubicBezTo>
                <a:cubicBezTo>
                  <a:pt x="5629" y="7261"/>
                  <a:pt x="7261" y="5650"/>
                  <a:pt x="7261" y="3641"/>
                </a:cubicBezTo>
                <a:cubicBezTo>
                  <a:pt x="7261" y="1633"/>
                  <a:pt x="5629" y="1"/>
                  <a:pt x="36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92;p65">
            <a:extLst>
              <a:ext uri="{FF2B5EF4-FFF2-40B4-BE49-F238E27FC236}">
                <a16:creationId xmlns:a16="http://schemas.microsoft.com/office/drawing/2014/main" id="{184C9EC7-B4A1-1A7F-FB3A-045484604180}"/>
              </a:ext>
            </a:extLst>
          </p:cNvPr>
          <p:cNvSpPr/>
          <p:nvPr/>
        </p:nvSpPr>
        <p:spPr>
          <a:xfrm>
            <a:off x="3013368" y="3546834"/>
            <a:ext cx="196321" cy="196321"/>
          </a:xfrm>
          <a:custGeom>
            <a:avLst/>
            <a:gdLst/>
            <a:ahLst/>
            <a:cxnLst/>
            <a:rect l="l" t="t" r="r" b="b"/>
            <a:pathLst>
              <a:path w="6006" h="6006" extrusionOk="0">
                <a:moveTo>
                  <a:pt x="2993" y="0"/>
                </a:moveTo>
                <a:cubicBezTo>
                  <a:pt x="1340" y="0"/>
                  <a:pt x="0" y="1339"/>
                  <a:pt x="0" y="3013"/>
                </a:cubicBezTo>
                <a:cubicBezTo>
                  <a:pt x="0" y="4666"/>
                  <a:pt x="1340" y="6005"/>
                  <a:pt x="2993" y="6005"/>
                </a:cubicBezTo>
                <a:cubicBezTo>
                  <a:pt x="4666" y="6005"/>
                  <a:pt x="6006" y="4666"/>
                  <a:pt x="6006" y="3013"/>
                </a:cubicBezTo>
                <a:cubicBezTo>
                  <a:pt x="6006" y="1339"/>
                  <a:pt x="4666" y="0"/>
                  <a:pt x="29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93;p65">
            <a:extLst>
              <a:ext uri="{FF2B5EF4-FFF2-40B4-BE49-F238E27FC236}">
                <a16:creationId xmlns:a16="http://schemas.microsoft.com/office/drawing/2014/main" id="{E319F2F1-478F-6047-FD4A-1EA682499453}"/>
              </a:ext>
            </a:extLst>
          </p:cNvPr>
          <p:cNvSpPr/>
          <p:nvPr/>
        </p:nvSpPr>
        <p:spPr>
          <a:xfrm>
            <a:off x="1776832" y="2914871"/>
            <a:ext cx="1279683" cy="461024"/>
          </a:xfrm>
          <a:custGeom>
            <a:avLst/>
            <a:gdLst/>
            <a:ahLst/>
            <a:cxnLst/>
            <a:rect l="l" t="t" r="r" b="b"/>
            <a:pathLst>
              <a:path w="39149" h="14104" extrusionOk="0">
                <a:moveTo>
                  <a:pt x="9102" y="1"/>
                </a:moveTo>
                <a:cubicBezTo>
                  <a:pt x="649" y="1"/>
                  <a:pt x="1" y="14103"/>
                  <a:pt x="1" y="14103"/>
                </a:cubicBezTo>
                <a:cubicBezTo>
                  <a:pt x="4855" y="11341"/>
                  <a:pt x="19564" y="11300"/>
                  <a:pt x="19564" y="11300"/>
                </a:cubicBezTo>
                <a:cubicBezTo>
                  <a:pt x="19564" y="11300"/>
                  <a:pt x="34294" y="11341"/>
                  <a:pt x="39128" y="14103"/>
                </a:cubicBezTo>
                <a:cubicBezTo>
                  <a:pt x="39149" y="14082"/>
                  <a:pt x="38479" y="1"/>
                  <a:pt x="300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96;p65">
            <a:extLst>
              <a:ext uri="{FF2B5EF4-FFF2-40B4-BE49-F238E27FC236}">
                <a16:creationId xmlns:a16="http://schemas.microsoft.com/office/drawing/2014/main" id="{A435CA6B-0B30-1C22-0FE5-1D52A55F7DE2}"/>
              </a:ext>
            </a:extLst>
          </p:cNvPr>
          <p:cNvSpPr/>
          <p:nvPr/>
        </p:nvSpPr>
        <p:spPr>
          <a:xfrm>
            <a:off x="1480691" y="3808891"/>
            <a:ext cx="536238" cy="201780"/>
          </a:xfrm>
          <a:custGeom>
            <a:avLst/>
            <a:gdLst/>
            <a:ahLst/>
            <a:cxnLst/>
            <a:rect l="l" t="t" r="r" b="b"/>
            <a:pathLst>
              <a:path w="16405" h="6173" extrusionOk="0">
                <a:moveTo>
                  <a:pt x="1" y="0"/>
                </a:moveTo>
                <a:lnTo>
                  <a:pt x="1" y="6173"/>
                </a:lnTo>
                <a:lnTo>
                  <a:pt x="16405" y="6173"/>
                </a:lnTo>
                <a:lnTo>
                  <a:pt x="164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97;p65">
            <a:extLst>
              <a:ext uri="{FF2B5EF4-FFF2-40B4-BE49-F238E27FC236}">
                <a16:creationId xmlns:a16="http://schemas.microsoft.com/office/drawing/2014/main" id="{B505F993-8C70-22AA-D460-607A8A5EA2D9}"/>
              </a:ext>
            </a:extLst>
          </p:cNvPr>
          <p:cNvSpPr/>
          <p:nvPr/>
        </p:nvSpPr>
        <p:spPr>
          <a:xfrm>
            <a:off x="2817085" y="3808891"/>
            <a:ext cx="536925" cy="201780"/>
          </a:xfrm>
          <a:custGeom>
            <a:avLst/>
            <a:gdLst/>
            <a:ahLst/>
            <a:cxnLst/>
            <a:rect l="l" t="t" r="r" b="b"/>
            <a:pathLst>
              <a:path w="16426" h="6173" extrusionOk="0">
                <a:moveTo>
                  <a:pt x="0" y="0"/>
                </a:moveTo>
                <a:lnTo>
                  <a:pt x="0" y="6173"/>
                </a:lnTo>
                <a:lnTo>
                  <a:pt x="16425" y="6173"/>
                </a:lnTo>
                <a:lnTo>
                  <a:pt x="164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99;p65">
            <a:extLst>
              <a:ext uri="{FF2B5EF4-FFF2-40B4-BE49-F238E27FC236}">
                <a16:creationId xmlns:a16="http://schemas.microsoft.com/office/drawing/2014/main" id="{224CD796-1B1F-E570-83F1-6FBB9433E6D6}"/>
              </a:ext>
            </a:extLst>
          </p:cNvPr>
          <p:cNvSpPr/>
          <p:nvPr/>
        </p:nvSpPr>
        <p:spPr>
          <a:xfrm>
            <a:off x="2052446" y="3858910"/>
            <a:ext cx="729814" cy="295495"/>
          </a:xfrm>
          <a:custGeom>
            <a:avLst/>
            <a:gdLst/>
            <a:ahLst/>
            <a:cxnLst/>
            <a:rect l="l" t="t" r="r" b="b"/>
            <a:pathLst>
              <a:path w="22327" h="9040" extrusionOk="0">
                <a:moveTo>
                  <a:pt x="1298" y="1"/>
                </a:moveTo>
                <a:cubicBezTo>
                  <a:pt x="566" y="1"/>
                  <a:pt x="1" y="587"/>
                  <a:pt x="1" y="1319"/>
                </a:cubicBezTo>
                <a:lnTo>
                  <a:pt x="1" y="7722"/>
                </a:lnTo>
                <a:cubicBezTo>
                  <a:pt x="1" y="8454"/>
                  <a:pt x="566" y="9040"/>
                  <a:pt x="1298" y="9040"/>
                </a:cubicBezTo>
                <a:lnTo>
                  <a:pt x="21029" y="9040"/>
                </a:lnTo>
                <a:cubicBezTo>
                  <a:pt x="21740" y="9040"/>
                  <a:pt x="22326" y="8433"/>
                  <a:pt x="22326" y="7722"/>
                </a:cubicBezTo>
                <a:lnTo>
                  <a:pt x="22326" y="1319"/>
                </a:lnTo>
                <a:cubicBezTo>
                  <a:pt x="22326" y="587"/>
                  <a:pt x="21761" y="1"/>
                  <a:pt x="210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01;p65">
            <a:extLst>
              <a:ext uri="{FF2B5EF4-FFF2-40B4-BE49-F238E27FC236}">
                <a16:creationId xmlns:a16="http://schemas.microsoft.com/office/drawing/2014/main" id="{952DC473-2BA4-C060-96DF-B61B9E380C55}"/>
              </a:ext>
            </a:extLst>
          </p:cNvPr>
          <p:cNvSpPr/>
          <p:nvPr/>
        </p:nvSpPr>
        <p:spPr>
          <a:xfrm>
            <a:off x="1609280" y="3265729"/>
            <a:ext cx="131338" cy="161444"/>
          </a:xfrm>
          <a:custGeom>
            <a:avLst/>
            <a:gdLst/>
            <a:ahLst/>
            <a:cxnLst/>
            <a:rect l="l" t="t" r="r" b="b"/>
            <a:pathLst>
              <a:path w="4018" h="4939" extrusionOk="0">
                <a:moveTo>
                  <a:pt x="984" y="1"/>
                </a:moveTo>
                <a:lnTo>
                  <a:pt x="0" y="859"/>
                </a:lnTo>
                <a:lnTo>
                  <a:pt x="3013" y="4939"/>
                </a:lnTo>
                <a:lnTo>
                  <a:pt x="4018" y="4081"/>
                </a:lnTo>
                <a:lnTo>
                  <a:pt x="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02;p65">
            <a:extLst>
              <a:ext uri="{FF2B5EF4-FFF2-40B4-BE49-F238E27FC236}">
                <a16:creationId xmlns:a16="http://schemas.microsoft.com/office/drawing/2014/main" id="{46CDDCC2-48EB-FFE4-138F-DACB9143B130}"/>
              </a:ext>
            </a:extLst>
          </p:cNvPr>
          <p:cNvSpPr/>
          <p:nvPr/>
        </p:nvSpPr>
        <p:spPr>
          <a:xfrm>
            <a:off x="1529263" y="3213071"/>
            <a:ext cx="161444" cy="149120"/>
          </a:xfrm>
          <a:custGeom>
            <a:avLst/>
            <a:gdLst/>
            <a:ahLst/>
            <a:cxnLst/>
            <a:rect l="l" t="t" r="r" b="b"/>
            <a:pathLst>
              <a:path w="4939" h="4562" extrusionOk="0">
                <a:moveTo>
                  <a:pt x="1569" y="1"/>
                </a:moveTo>
                <a:cubicBezTo>
                  <a:pt x="712" y="1"/>
                  <a:pt x="0" y="796"/>
                  <a:pt x="21" y="1695"/>
                </a:cubicBezTo>
                <a:lnTo>
                  <a:pt x="21" y="1716"/>
                </a:lnTo>
                <a:cubicBezTo>
                  <a:pt x="21" y="2302"/>
                  <a:pt x="314" y="2867"/>
                  <a:pt x="774" y="3181"/>
                </a:cubicBezTo>
                <a:lnTo>
                  <a:pt x="2553" y="4332"/>
                </a:lnTo>
                <a:cubicBezTo>
                  <a:pt x="2804" y="4478"/>
                  <a:pt x="3055" y="4562"/>
                  <a:pt x="3348" y="4562"/>
                </a:cubicBezTo>
                <a:lnTo>
                  <a:pt x="3390" y="4562"/>
                </a:lnTo>
                <a:cubicBezTo>
                  <a:pt x="4227" y="4562"/>
                  <a:pt x="4938" y="3809"/>
                  <a:pt x="4938" y="2867"/>
                </a:cubicBezTo>
                <a:lnTo>
                  <a:pt x="4938" y="1716"/>
                </a:lnTo>
                <a:cubicBezTo>
                  <a:pt x="4938" y="775"/>
                  <a:pt x="4269" y="1"/>
                  <a:pt x="33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03;p65">
            <a:extLst>
              <a:ext uri="{FF2B5EF4-FFF2-40B4-BE49-F238E27FC236}">
                <a16:creationId xmlns:a16="http://schemas.microsoft.com/office/drawing/2014/main" id="{7F31FD8C-4586-7998-96C0-089E8CE004DB}"/>
              </a:ext>
            </a:extLst>
          </p:cNvPr>
          <p:cNvSpPr/>
          <p:nvPr/>
        </p:nvSpPr>
        <p:spPr>
          <a:xfrm>
            <a:off x="3098157" y="3265729"/>
            <a:ext cx="130685" cy="161444"/>
          </a:xfrm>
          <a:custGeom>
            <a:avLst/>
            <a:gdLst/>
            <a:ahLst/>
            <a:cxnLst/>
            <a:rect l="l" t="t" r="r" b="b"/>
            <a:pathLst>
              <a:path w="3998" h="4939" extrusionOk="0">
                <a:moveTo>
                  <a:pt x="2993" y="1"/>
                </a:moveTo>
                <a:lnTo>
                  <a:pt x="1" y="4081"/>
                </a:lnTo>
                <a:lnTo>
                  <a:pt x="963" y="4939"/>
                </a:lnTo>
                <a:lnTo>
                  <a:pt x="3997" y="859"/>
                </a:lnTo>
                <a:lnTo>
                  <a:pt x="29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04;p65">
            <a:extLst>
              <a:ext uri="{FF2B5EF4-FFF2-40B4-BE49-F238E27FC236}">
                <a16:creationId xmlns:a16="http://schemas.microsoft.com/office/drawing/2014/main" id="{49D1D66E-B430-2537-C1F7-DAA907CB8789}"/>
              </a:ext>
            </a:extLst>
          </p:cNvPr>
          <p:cNvSpPr/>
          <p:nvPr/>
        </p:nvSpPr>
        <p:spPr>
          <a:xfrm>
            <a:off x="3147416" y="3213071"/>
            <a:ext cx="160757" cy="149120"/>
          </a:xfrm>
          <a:custGeom>
            <a:avLst/>
            <a:gdLst/>
            <a:ahLst/>
            <a:cxnLst/>
            <a:rect l="l" t="t" r="r" b="b"/>
            <a:pathLst>
              <a:path w="4918" h="4562" extrusionOk="0">
                <a:moveTo>
                  <a:pt x="1549" y="1"/>
                </a:moveTo>
                <a:cubicBezTo>
                  <a:pt x="670" y="1"/>
                  <a:pt x="0" y="775"/>
                  <a:pt x="0" y="1716"/>
                </a:cubicBezTo>
                <a:lnTo>
                  <a:pt x="0" y="2867"/>
                </a:lnTo>
                <a:cubicBezTo>
                  <a:pt x="0" y="3809"/>
                  <a:pt x="712" y="4562"/>
                  <a:pt x="1549" y="4562"/>
                </a:cubicBezTo>
                <a:lnTo>
                  <a:pt x="1591" y="4562"/>
                </a:lnTo>
                <a:cubicBezTo>
                  <a:pt x="1884" y="4562"/>
                  <a:pt x="2156" y="4478"/>
                  <a:pt x="2386" y="4332"/>
                </a:cubicBezTo>
                <a:lnTo>
                  <a:pt x="4164" y="3181"/>
                </a:lnTo>
                <a:cubicBezTo>
                  <a:pt x="4625" y="2867"/>
                  <a:pt x="4918" y="2302"/>
                  <a:pt x="4918" y="1716"/>
                </a:cubicBezTo>
                <a:lnTo>
                  <a:pt x="4918" y="1695"/>
                </a:lnTo>
                <a:cubicBezTo>
                  <a:pt x="4918" y="796"/>
                  <a:pt x="4248" y="1"/>
                  <a:pt x="3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94;p65">
            <a:extLst>
              <a:ext uri="{FF2B5EF4-FFF2-40B4-BE49-F238E27FC236}">
                <a16:creationId xmlns:a16="http://schemas.microsoft.com/office/drawing/2014/main" id="{65626322-0AE1-D917-9B8E-653462A4F4B8}"/>
              </a:ext>
            </a:extLst>
          </p:cNvPr>
          <p:cNvSpPr/>
          <p:nvPr/>
        </p:nvSpPr>
        <p:spPr>
          <a:xfrm>
            <a:off x="1421201" y="3772607"/>
            <a:ext cx="1992336" cy="53379"/>
          </a:xfrm>
          <a:custGeom>
            <a:avLst/>
            <a:gdLst/>
            <a:ahLst/>
            <a:cxnLst/>
            <a:rect l="l" t="t" r="r" b="b"/>
            <a:pathLst>
              <a:path w="60951" h="1633" extrusionOk="0">
                <a:moveTo>
                  <a:pt x="816" y="0"/>
                </a:moveTo>
                <a:cubicBezTo>
                  <a:pt x="377" y="0"/>
                  <a:pt x="0" y="377"/>
                  <a:pt x="0" y="816"/>
                </a:cubicBezTo>
                <a:cubicBezTo>
                  <a:pt x="0" y="1256"/>
                  <a:pt x="377" y="1632"/>
                  <a:pt x="816" y="1632"/>
                </a:cubicBezTo>
                <a:lnTo>
                  <a:pt x="60135" y="1632"/>
                </a:lnTo>
                <a:cubicBezTo>
                  <a:pt x="60574" y="1632"/>
                  <a:pt x="60951" y="1256"/>
                  <a:pt x="60951" y="816"/>
                </a:cubicBezTo>
                <a:cubicBezTo>
                  <a:pt x="60951" y="377"/>
                  <a:pt x="60574" y="0"/>
                  <a:pt x="60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95;p65">
            <a:extLst>
              <a:ext uri="{FF2B5EF4-FFF2-40B4-BE49-F238E27FC236}">
                <a16:creationId xmlns:a16="http://schemas.microsoft.com/office/drawing/2014/main" id="{83A641FA-3588-89A9-8B9D-1BFB5E2E4C8F}"/>
              </a:ext>
            </a:extLst>
          </p:cNvPr>
          <p:cNvSpPr/>
          <p:nvPr/>
        </p:nvSpPr>
        <p:spPr>
          <a:xfrm>
            <a:off x="1420515" y="3958081"/>
            <a:ext cx="1993022" cy="128625"/>
          </a:xfrm>
          <a:custGeom>
            <a:avLst/>
            <a:gdLst/>
            <a:ahLst/>
            <a:cxnLst/>
            <a:rect l="l" t="t" r="r" b="b"/>
            <a:pathLst>
              <a:path w="60972" h="3935" extrusionOk="0">
                <a:moveTo>
                  <a:pt x="1779" y="1"/>
                </a:moveTo>
                <a:cubicBezTo>
                  <a:pt x="795" y="1"/>
                  <a:pt x="0" y="817"/>
                  <a:pt x="0" y="1779"/>
                </a:cubicBezTo>
                <a:lnTo>
                  <a:pt x="0" y="2156"/>
                </a:lnTo>
                <a:cubicBezTo>
                  <a:pt x="0" y="3139"/>
                  <a:pt x="816" y="3935"/>
                  <a:pt x="1779" y="3935"/>
                </a:cubicBezTo>
                <a:lnTo>
                  <a:pt x="59193" y="3935"/>
                </a:lnTo>
                <a:cubicBezTo>
                  <a:pt x="60156" y="3935"/>
                  <a:pt x="60972" y="3139"/>
                  <a:pt x="60972" y="2156"/>
                </a:cubicBezTo>
                <a:lnTo>
                  <a:pt x="60972" y="1779"/>
                </a:lnTo>
                <a:cubicBezTo>
                  <a:pt x="60972" y="796"/>
                  <a:pt x="60156" y="1"/>
                  <a:pt x="59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900;p65">
            <a:extLst>
              <a:ext uri="{FF2B5EF4-FFF2-40B4-BE49-F238E27FC236}">
                <a16:creationId xmlns:a16="http://schemas.microsoft.com/office/drawing/2014/main" id="{EF784DCD-C968-AF41-8320-E1F446FD576D}"/>
              </a:ext>
            </a:extLst>
          </p:cNvPr>
          <p:cNvSpPr/>
          <p:nvPr/>
        </p:nvSpPr>
        <p:spPr>
          <a:xfrm>
            <a:off x="2076405" y="3884929"/>
            <a:ext cx="681894" cy="242803"/>
          </a:xfrm>
          <a:custGeom>
            <a:avLst/>
            <a:gdLst/>
            <a:ahLst/>
            <a:cxnLst/>
            <a:rect l="l" t="t" r="r" b="b"/>
            <a:pathLst>
              <a:path w="20861" h="7428" extrusionOk="0">
                <a:moveTo>
                  <a:pt x="251" y="0"/>
                </a:moveTo>
                <a:cubicBezTo>
                  <a:pt x="126" y="0"/>
                  <a:pt x="0" y="126"/>
                  <a:pt x="0" y="251"/>
                </a:cubicBezTo>
                <a:lnTo>
                  <a:pt x="0" y="7156"/>
                </a:lnTo>
                <a:cubicBezTo>
                  <a:pt x="0" y="7323"/>
                  <a:pt x="105" y="7428"/>
                  <a:pt x="251" y="7428"/>
                </a:cubicBezTo>
                <a:lnTo>
                  <a:pt x="20610" y="7428"/>
                </a:lnTo>
                <a:cubicBezTo>
                  <a:pt x="20735" y="7428"/>
                  <a:pt x="20861" y="7323"/>
                  <a:pt x="20861" y="7156"/>
                </a:cubicBezTo>
                <a:lnTo>
                  <a:pt x="20861" y="251"/>
                </a:lnTo>
                <a:cubicBezTo>
                  <a:pt x="20861" y="126"/>
                  <a:pt x="20735" y="0"/>
                  <a:pt x="20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3"/>
                                        </p:tgtEl>
                                        <p:attrNameLst>
                                          <p:attrName>style.visibility</p:attrName>
                                        </p:attrNameLst>
                                      </p:cBhvr>
                                      <p:to>
                                        <p:strVal val="visible"/>
                                      </p:to>
                                    </p:set>
                                    <p:animEffect transition="in" filter="fade">
                                      <p:cBhvr>
                                        <p:cTn id="7" dur="1000"/>
                                        <p:tgtEl>
                                          <p:spTgt spid="1543"/>
                                        </p:tgtEl>
                                      </p:cBhvr>
                                    </p:animEffect>
                                  </p:childTnLst>
                                </p:cTn>
                              </p:par>
                              <p:par>
                                <p:cTn id="8" presetID="10" presetClass="entr" presetSubtype="0" fill="hold" nodeType="withEffect">
                                  <p:stCondLst>
                                    <p:cond delay="0"/>
                                  </p:stCondLst>
                                  <p:childTnLst>
                                    <p:set>
                                      <p:cBhvr>
                                        <p:cTn id="9" dur="1" fill="hold">
                                          <p:stCondLst>
                                            <p:cond delay="0"/>
                                          </p:stCondLst>
                                        </p:cTn>
                                        <p:tgtEl>
                                          <p:spTgt spid="1548"/>
                                        </p:tgtEl>
                                        <p:attrNameLst>
                                          <p:attrName>style.visibility</p:attrName>
                                        </p:attrNameLst>
                                      </p:cBhvr>
                                      <p:to>
                                        <p:strVal val="visible"/>
                                      </p:to>
                                    </p:set>
                                    <p:animEffect transition="in" filter="fade">
                                      <p:cBhvr>
                                        <p:cTn id="10" dur="1000"/>
                                        <p:tgtEl>
                                          <p:spTgt spid="1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49"/>
          <p:cNvSpPr txBox="1">
            <a:spLocks noGrp="1"/>
          </p:cNvSpPr>
          <p:nvPr>
            <p:ph type="title"/>
          </p:nvPr>
        </p:nvSpPr>
        <p:spPr>
          <a:xfrm>
            <a:off x="713228" y="1172312"/>
            <a:ext cx="3858900" cy="835168"/>
          </a:xfrm>
          <a:prstGeom prst="rect">
            <a:avLst/>
          </a:prstGeom>
        </p:spPr>
        <p:txBody>
          <a:bodyPr spcFirstLastPara="1" wrap="square" lIns="91425" tIns="91425" rIns="91425" bIns="91425" anchor="ctr" anchorCtr="0">
            <a:noAutofit/>
          </a:bodyPr>
          <a:lstStyle/>
          <a:p>
            <a:r>
              <a:rPr lang="en" b="1"/>
              <a:t>Which State Has the Most Fatal Collisions?</a:t>
            </a:r>
            <a:endParaRPr lang="en-US" b="1"/>
          </a:p>
        </p:txBody>
      </p:sp>
      <p:grpSp>
        <p:nvGrpSpPr>
          <p:cNvPr id="996" name="Google Shape;996;p49"/>
          <p:cNvGrpSpPr/>
          <p:nvPr/>
        </p:nvGrpSpPr>
        <p:grpSpPr>
          <a:xfrm>
            <a:off x="4116886" y="-147566"/>
            <a:ext cx="5493455" cy="5645342"/>
            <a:chOff x="4116886" y="-147566"/>
            <a:chExt cx="5493455" cy="5645342"/>
          </a:xfrm>
        </p:grpSpPr>
        <p:grpSp>
          <p:nvGrpSpPr>
            <p:cNvPr id="997" name="Google Shape;997;p49"/>
            <p:cNvGrpSpPr/>
            <p:nvPr/>
          </p:nvGrpSpPr>
          <p:grpSpPr>
            <a:xfrm rot="-1799968">
              <a:off x="4928804" y="532822"/>
              <a:ext cx="3869619" cy="4284566"/>
              <a:chOff x="5182500" y="425425"/>
              <a:chExt cx="1763700" cy="1952825"/>
            </a:xfrm>
          </p:grpSpPr>
          <p:sp>
            <p:nvSpPr>
              <p:cNvPr id="998" name="Google Shape;998;p49"/>
              <p:cNvSpPr/>
              <p:nvPr/>
            </p:nvSpPr>
            <p:spPr>
              <a:xfrm>
                <a:off x="5182500" y="1378775"/>
                <a:ext cx="1763700" cy="37975"/>
              </a:xfrm>
              <a:custGeom>
                <a:avLst/>
                <a:gdLst/>
                <a:ahLst/>
                <a:cxnLst/>
                <a:rect l="l" t="t" r="r" b="b"/>
                <a:pathLst>
                  <a:path w="70548" h="1519" extrusionOk="0">
                    <a:moveTo>
                      <a:pt x="0" y="1"/>
                    </a:moveTo>
                    <a:lnTo>
                      <a:pt x="0" y="1519"/>
                    </a:lnTo>
                    <a:lnTo>
                      <a:pt x="70548" y="1519"/>
                    </a:lnTo>
                    <a:lnTo>
                      <a:pt x="705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9"/>
              <p:cNvSpPr/>
              <p:nvPr/>
            </p:nvSpPr>
            <p:spPr>
              <a:xfrm>
                <a:off x="6368200" y="425425"/>
                <a:ext cx="37975" cy="1944575"/>
              </a:xfrm>
              <a:custGeom>
                <a:avLst/>
                <a:gdLst/>
                <a:ahLst/>
                <a:cxnLst/>
                <a:rect l="l" t="t" r="r" b="b"/>
                <a:pathLst>
                  <a:path w="1519" h="77783" extrusionOk="0">
                    <a:moveTo>
                      <a:pt x="0" y="0"/>
                    </a:moveTo>
                    <a:lnTo>
                      <a:pt x="0" y="77783"/>
                    </a:lnTo>
                    <a:lnTo>
                      <a:pt x="1518" y="77783"/>
                    </a:lnTo>
                    <a:lnTo>
                      <a:pt x="1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9"/>
              <p:cNvSpPr/>
              <p:nvPr/>
            </p:nvSpPr>
            <p:spPr>
              <a:xfrm>
                <a:off x="5722425" y="425425"/>
                <a:ext cx="37975" cy="1944575"/>
              </a:xfrm>
              <a:custGeom>
                <a:avLst/>
                <a:gdLst/>
                <a:ahLst/>
                <a:cxnLst/>
                <a:rect l="l" t="t" r="r" b="b"/>
                <a:pathLst>
                  <a:path w="1519" h="77783" extrusionOk="0">
                    <a:moveTo>
                      <a:pt x="0" y="0"/>
                    </a:moveTo>
                    <a:lnTo>
                      <a:pt x="0" y="77783"/>
                    </a:lnTo>
                    <a:lnTo>
                      <a:pt x="1518" y="77783"/>
                    </a:lnTo>
                    <a:lnTo>
                      <a:pt x="1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9"/>
              <p:cNvSpPr/>
              <p:nvPr/>
            </p:nvSpPr>
            <p:spPr>
              <a:xfrm>
                <a:off x="6287425" y="2340275"/>
                <a:ext cx="199525" cy="37975"/>
              </a:xfrm>
              <a:custGeom>
                <a:avLst/>
                <a:gdLst/>
                <a:ahLst/>
                <a:cxnLst/>
                <a:rect l="l" t="t" r="r" b="b"/>
                <a:pathLst>
                  <a:path w="7981" h="1519" extrusionOk="0">
                    <a:moveTo>
                      <a:pt x="1" y="0"/>
                    </a:moveTo>
                    <a:lnTo>
                      <a:pt x="1" y="1518"/>
                    </a:lnTo>
                    <a:lnTo>
                      <a:pt x="7980" y="1518"/>
                    </a:lnTo>
                    <a:lnTo>
                      <a:pt x="79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9"/>
              <p:cNvSpPr/>
              <p:nvPr/>
            </p:nvSpPr>
            <p:spPr>
              <a:xfrm>
                <a:off x="5641750" y="2340275"/>
                <a:ext cx="199400" cy="37975"/>
              </a:xfrm>
              <a:custGeom>
                <a:avLst/>
                <a:gdLst/>
                <a:ahLst/>
                <a:cxnLst/>
                <a:rect l="l" t="t" r="r" b="b"/>
                <a:pathLst>
                  <a:path w="7976" h="1519" extrusionOk="0">
                    <a:moveTo>
                      <a:pt x="1" y="0"/>
                    </a:moveTo>
                    <a:lnTo>
                      <a:pt x="1" y="1518"/>
                    </a:lnTo>
                    <a:lnTo>
                      <a:pt x="7976" y="1518"/>
                    </a:lnTo>
                    <a:lnTo>
                      <a:pt x="79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9"/>
              <p:cNvSpPr/>
              <p:nvPr/>
            </p:nvSpPr>
            <p:spPr>
              <a:xfrm>
                <a:off x="5528125" y="1219250"/>
                <a:ext cx="34325" cy="63150"/>
              </a:xfrm>
              <a:custGeom>
                <a:avLst/>
                <a:gdLst/>
                <a:ahLst/>
                <a:cxnLst/>
                <a:rect l="l" t="t" r="r" b="b"/>
                <a:pathLst>
                  <a:path w="1373" h="2526" extrusionOk="0">
                    <a:moveTo>
                      <a:pt x="689" y="0"/>
                    </a:moveTo>
                    <a:cubicBezTo>
                      <a:pt x="311" y="0"/>
                      <a:pt x="0" y="306"/>
                      <a:pt x="0" y="683"/>
                    </a:cubicBezTo>
                    <a:lnTo>
                      <a:pt x="0" y="1842"/>
                    </a:lnTo>
                    <a:cubicBezTo>
                      <a:pt x="0" y="2219"/>
                      <a:pt x="311" y="2526"/>
                      <a:pt x="689" y="2526"/>
                    </a:cubicBezTo>
                    <a:cubicBezTo>
                      <a:pt x="1066" y="2526"/>
                      <a:pt x="1372" y="2219"/>
                      <a:pt x="1372" y="1842"/>
                    </a:cubicBezTo>
                    <a:lnTo>
                      <a:pt x="1372" y="683"/>
                    </a:lnTo>
                    <a:cubicBezTo>
                      <a:pt x="1372" y="306"/>
                      <a:pt x="1066" y="0"/>
                      <a:pt x="6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9"/>
              <p:cNvSpPr/>
              <p:nvPr/>
            </p:nvSpPr>
            <p:spPr>
              <a:xfrm>
                <a:off x="5329175" y="1219250"/>
                <a:ext cx="34325" cy="63150"/>
              </a:xfrm>
              <a:custGeom>
                <a:avLst/>
                <a:gdLst/>
                <a:ahLst/>
                <a:cxnLst/>
                <a:rect l="l" t="t" r="r" b="b"/>
                <a:pathLst>
                  <a:path w="1373" h="2526" extrusionOk="0">
                    <a:moveTo>
                      <a:pt x="688" y="0"/>
                    </a:moveTo>
                    <a:cubicBezTo>
                      <a:pt x="307" y="0"/>
                      <a:pt x="0" y="306"/>
                      <a:pt x="0" y="683"/>
                    </a:cubicBezTo>
                    <a:lnTo>
                      <a:pt x="0" y="1842"/>
                    </a:lnTo>
                    <a:cubicBezTo>
                      <a:pt x="0" y="2219"/>
                      <a:pt x="307" y="2526"/>
                      <a:pt x="688" y="2526"/>
                    </a:cubicBezTo>
                    <a:cubicBezTo>
                      <a:pt x="1065" y="2526"/>
                      <a:pt x="1372" y="2219"/>
                      <a:pt x="1372" y="1842"/>
                    </a:cubicBezTo>
                    <a:lnTo>
                      <a:pt x="1372" y="683"/>
                    </a:lnTo>
                    <a:cubicBezTo>
                      <a:pt x="1372" y="306"/>
                      <a:pt x="1065" y="0"/>
                      <a:pt x="6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9"/>
              <p:cNvSpPr/>
              <p:nvPr/>
            </p:nvSpPr>
            <p:spPr>
              <a:xfrm>
                <a:off x="5602475" y="994525"/>
                <a:ext cx="47500" cy="141275"/>
              </a:xfrm>
              <a:custGeom>
                <a:avLst/>
                <a:gdLst/>
                <a:ahLst/>
                <a:cxnLst/>
                <a:rect l="l" t="t" r="r" b="b"/>
                <a:pathLst>
                  <a:path w="1900" h="5651" extrusionOk="0">
                    <a:moveTo>
                      <a:pt x="950" y="1"/>
                    </a:moveTo>
                    <a:cubicBezTo>
                      <a:pt x="427" y="1"/>
                      <a:pt x="0" y="427"/>
                      <a:pt x="0" y="951"/>
                    </a:cubicBezTo>
                    <a:lnTo>
                      <a:pt x="0" y="4702"/>
                    </a:lnTo>
                    <a:cubicBezTo>
                      <a:pt x="0" y="5225"/>
                      <a:pt x="427" y="5651"/>
                      <a:pt x="950" y="5651"/>
                    </a:cubicBezTo>
                    <a:cubicBezTo>
                      <a:pt x="1478" y="5651"/>
                      <a:pt x="1900" y="5225"/>
                      <a:pt x="1900" y="4702"/>
                    </a:cubicBezTo>
                    <a:lnTo>
                      <a:pt x="1900" y="951"/>
                    </a:lnTo>
                    <a:cubicBezTo>
                      <a:pt x="1900" y="427"/>
                      <a:pt x="1478" y="1"/>
                      <a:pt x="9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9"/>
              <p:cNvSpPr/>
              <p:nvPr/>
            </p:nvSpPr>
            <p:spPr>
              <a:xfrm>
                <a:off x="5602475" y="681200"/>
                <a:ext cx="47500" cy="141175"/>
              </a:xfrm>
              <a:custGeom>
                <a:avLst/>
                <a:gdLst/>
                <a:ahLst/>
                <a:cxnLst/>
                <a:rect l="l" t="t" r="r" b="b"/>
                <a:pathLst>
                  <a:path w="1900" h="5647" extrusionOk="0">
                    <a:moveTo>
                      <a:pt x="950" y="1"/>
                    </a:moveTo>
                    <a:cubicBezTo>
                      <a:pt x="427" y="1"/>
                      <a:pt x="0" y="427"/>
                      <a:pt x="0" y="950"/>
                    </a:cubicBezTo>
                    <a:lnTo>
                      <a:pt x="0" y="4696"/>
                    </a:lnTo>
                    <a:cubicBezTo>
                      <a:pt x="0" y="5220"/>
                      <a:pt x="427" y="5646"/>
                      <a:pt x="950" y="5646"/>
                    </a:cubicBezTo>
                    <a:cubicBezTo>
                      <a:pt x="1478" y="5646"/>
                      <a:pt x="1900" y="5220"/>
                      <a:pt x="1900" y="4696"/>
                    </a:cubicBezTo>
                    <a:lnTo>
                      <a:pt x="1900" y="950"/>
                    </a:lnTo>
                    <a:cubicBezTo>
                      <a:pt x="1900" y="427"/>
                      <a:pt x="1478" y="1"/>
                      <a:pt x="9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9"/>
              <p:cNvSpPr/>
              <p:nvPr/>
            </p:nvSpPr>
            <p:spPr>
              <a:xfrm>
                <a:off x="5241625" y="994525"/>
                <a:ext cx="47525" cy="141275"/>
              </a:xfrm>
              <a:custGeom>
                <a:avLst/>
                <a:gdLst/>
                <a:ahLst/>
                <a:cxnLst/>
                <a:rect l="l" t="t" r="r" b="b"/>
                <a:pathLst>
                  <a:path w="1901" h="5651" extrusionOk="0">
                    <a:moveTo>
                      <a:pt x="950" y="1"/>
                    </a:moveTo>
                    <a:cubicBezTo>
                      <a:pt x="427" y="1"/>
                      <a:pt x="1" y="427"/>
                      <a:pt x="1" y="951"/>
                    </a:cubicBezTo>
                    <a:lnTo>
                      <a:pt x="1" y="4702"/>
                    </a:lnTo>
                    <a:cubicBezTo>
                      <a:pt x="1" y="5225"/>
                      <a:pt x="427" y="5651"/>
                      <a:pt x="950" y="5651"/>
                    </a:cubicBezTo>
                    <a:cubicBezTo>
                      <a:pt x="1474" y="5651"/>
                      <a:pt x="1900" y="5225"/>
                      <a:pt x="1900" y="4702"/>
                    </a:cubicBezTo>
                    <a:lnTo>
                      <a:pt x="1900" y="951"/>
                    </a:lnTo>
                    <a:cubicBezTo>
                      <a:pt x="1900" y="427"/>
                      <a:pt x="1474" y="1"/>
                      <a:pt x="9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9"/>
              <p:cNvSpPr/>
              <p:nvPr/>
            </p:nvSpPr>
            <p:spPr>
              <a:xfrm>
                <a:off x="5241625" y="681200"/>
                <a:ext cx="47525" cy="141175"/>
              </a:xfrm>
              <a:custGeom>
                <a:avLst/>
                <a:gdLst/>
                <a:ahLst/>
                <a:cxnLst/>
                <a:rect l="l" t="t" r="r" b="b"/>
                <a:pathLst>
                  <a:path w="1901" h="5647" extrusionOk="0">
                    <a:moveTo>
                      <a:pt x="950" y="1"/>
                    </a:moveTo>
                    <a:cubicBezTo>
                      <a:pt x="427" y="1"/>
                      <a:pt x="1" y="427"/>
                      <a:pt x="1" y="950"/>
                    </a:cubicBezTo>
                    <a:lnTo>
                      <a:pt x="1" y="4696"/>
                    </a:lnTo>
                    <a:cubicBezTo>
                      <a:pt x="1" y="5220"/>
                      <a:pt x="427" y="5646"/>
                      <a:pt x="950" y="5646"/>
                    </a:cubicBezTo>
                    <a:cubicBezTo>
                      <a:pt x="1474" y="5646"/>
                      <a:pt x="1900" y="5220"/>
                      <a:pt x="1900" y="4696"/>
                    </a:cubicBezTo>
                    <a:lnTo>
                      <a:pt x="1900" y="950"/>
                    </a:lnTo>
                    <a:cubicBezTo>
                      <a:pt x="1900" y="427"/>
                      <a:pt x="1474" y="1"/>
                      <a:pt x="9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9"/>
              <p:cNvSpPr/>
              <p:nvPr/>
            </p:nvSpPr>
            <p:spPr>
              <a:xfrm>
                <a:off x="5257500" y="510200"/>
                <a:ext cx="376725" cy="753425"/>
              </a:xfrm>
              <a:custGeom>
                <a:avLst/>
                <a:gdLst/>
                <a:ahLst/>
                <a:cxnLst/>
                <a:rect l="l" t="t" r="r" b="b"/>
                <a:pathLst>
                  <a:path w="15069" h="30137" extrusionOk="0">
                    <a:moveTo>
                      <a:pt x="4749" y="1"/>
                    </a:moveTo>
                    <a:cubicBezTo>
                      <a:pt x="2126" y="1"/>
                      <a:pt x="1" y="2127"/>
                      <a:pt x="1" y="4750"/>
                    </a:cubicBezTo>
                    <a:lnTo>
                      <a:pt x="1" y="25388"/>
                    </a:lnTo>
                    <a:cubicBezTo>
                      <a:pt x="1" y="28012"/>
                      <a:pt x="2126" y="30137"/>
                      <a:pt x="4749" y="30137"/>
                    </a:cubicBezTo>
                    <a:lnTo>
                      <a:pt x="10319" y="30137"/>
                    </a:lnTo>
                    <a:cubicBezTo>
                      <a:pt x="12943" y="30137"/>
                      <a:pt x="15068" y="28012"/>
                      <a:pt x="15068" y="25388"/>
                    </a:cubicBezTo>
                    <a:lnTo>
                      <a:pt x="15068" y="4750"/>
                    </a:lnTo>
                    <a:cubicBezTo>
                      <a:pt x="15068" y="2127"/>
                      <a:pt x="12943" y="1"/>
                      <a:pt x="10319"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9"/>
              <p:cNvSpPr/>
              <p:nvPr/>
            </p:nvSpPr>
            <p:spPr>
              <a:xfrm>
                <a:off x="5310200" y="525525"/>
                <a:ext cx="271200" cy="187875"/>
              </a:xfrm>
              <a:custGeom>
                <a:avLst/>
                <a:gdLst/>
                <a:ahLst/>
                <a:cxnLst/>
                <a:rect l="l" t="t" r="r" b="b"/>
                <a:pathLst>
                  <a:path w="10848" h="7515" extrusionOk="0">
                    <a:moveTo>
                      <a:pt x="3418" y="0"/>
                    </a:moveTo>
                    <a:cubicBezTo>
                      <a:pt x="1532" y="0"/>
                      <a:pt x="1" y="1531"/>
                      <a:pt x="1" y="3418"/>
                    </a:cubicBezTo>
                    <a:lnTo>
                      <a:pt x="1" y="7172"/>
                    </a:lnTo>
                    <a:lnTo>
                      <a:pt x="178" y="7514"/>
                    </a:lnTo>
                    <a:cubicBezTo>
                      <a:pt x="524" y="6973"/>
                      <a:pt x="1181" y="6582"/>
                      <a:pt x="1953" y="6511"/>
                    </a:cubicBezTo>
                    <a:lnTo>
                      <a:pt x="1953" y="4057"/>
                    </a:lnTo>
                    <a:cubicBezTo>
                      <a:pt x="1953" y="3010"/>
                      <a:pt x="2805" y="2157"/>
                      <a:pt x="3853" y="2157"/>
                    </a:cubicBezTo>
                    <a:lnTo>
                      <a:pt x="7000" y="2157"/>
                    </a:lnTo>
                    <a:cubicBezTo>
                      <a:pt x="8047" y="2157"/>
                      <a:pt x="8900" y="3010"/>
                      <a:pt x="8900" y="4057"/>
                    </a:cubicBezTo>
                    <a:lnTo>
                      <a:pt x="8900" y="6511"/>
                    </a:lnTo>
                    <a:cubicBezTo>
                      <a:pt x="9668" y="6582"/>
                      <a:pt x="10324" y="6973"/>
                      <a:pt x="10670" y="7514"/>
                    </a:cubicBezTo>
                    <a:lnTo>
                      <a:pt x="10848" y="7172"/>
                    </a:lnTo>
                    <a:lnTo>
                      <a:pt x="10848" y="3418"/>
                    </a:lnTo>
                    <a:cubicBezTo>
                      <a:pt x="10848" y="1531"/>
                      <a:pt x="9321" y="0"/>
                      <a:pt x="7431" y="0"/>
                    </a:cubicBez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9"/>
              <p:cNvSpPr/>
              <p:nvPr/>
            </p:nvSpPr>
            <p:spPr>
              <a:xfrm>
                <a:off x="5359025" y="579450"/>
                <a:ext cx="173675" cy="336800"/>
              </a:xfrm>
              <a:custGeom>
                <a:avLst/>
                <a:gdLst/>
                <a:ahLst/>
                <a:cxnLst/>
                <a:rect l="l" t="t" r="r" b="b"/>
                <a:pathLst>
                  <a:path w="6947" h="13472" extrusionOk="0">
                    <a:moveTo>
                      <a:pt x="1900" y="0"/>
                    </a:moveTo>
                    <a:cubicBezTo>
                      <a:pt x="852" y="0"/>
                      <a:pt x="0" y="853"/>
                      <a:pt x="0" y="1900"/>
                    </a:cubicBezTo>
                    <a:lnTo>
                      <a:pt x="0" y="11571"/>
                    </a:lnTo>
                    <a:cubicBezTo>
                      <a:pt x="0" y="12623"/>
                      <a:pt x="852" y="13471"/>
                      <a:pt x="1900" y="13471"/>
                    </a:cubicBezTo>
                    <a:lnTo>
                      <a:pt x="5047" y="13471"/>
                    </a:lnTo>
                    <a:cubicBezTo>
                      <a:pt x="6094" y="13471"/>
                      <a:pt x="6947" y="12623"/>
                      <a:pt x="6947" y="11571"/>
                    </a:cubicBezTo>
                    <a:lnTo>
                      <a:pt x="6947" y="1900"/>
                    </a:lnTo>
                    <a:cubicBezTo>
                      <a:pt x="6947" y="853"/>
                      <a:pt x="6094" y="0"/>
                      <a:pt x="5047"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9"/>
              <p:cNvSpPr/>
              <p:nvPr/>
            </p:nvSpPr>
            <p:spPr>
              <a:xfrm>
                <a:off x="5308100" y="687975"/>
                <a:ext cx="275400" cy="475025"/>
              </a:xfrm>
              <a:custGeom>
                <a:avLst/>
                <a:gdLst/>
                <a:ahLst/>
                <a:cxnLst/>
                <a:rect l="l" t="t" r="r" b="b"/>
                <a:pathLst>
                  <a:path w="11016" h="19001" extrusionOk="0">
                    <a:moveTo>
                      <a:pt x="2304" y="0"/>
                    </a:moveTo>
                    <a:cubicBezTo>
                      <a:pt x="1034" y="0"/>
                      <a:pt x="1" y="852"/>
                      <a:pt x="1" y="1899"/>
                    </a:cubicBezTo>
                    <a:lnTo>
                      <a:pt x="1" y="17101"/>
                    </a:lnTo>
                    <a:cubicBezTo>
                      <a:pt x="1" y="18148"/>
                      <a:pt x="1034" y="19000"/>
                      <a:pt x="2304" y="19000"/>
                    </a:cubicBezTo>
                    <a:lnTo>
                      <a:pt x="8717" y="19000"/>
                    </a:lnTo>
                    <a:cubicBezTo>
                      <a:pt x="9987" y="19000"/>
                      <a:pt x="11016" y="18148"/>
                      <a:pt x="11016" y="17101"/>
                    </a:cubicBezTo>
                    <a:lnTo>
                      <a:pt x="11016" y="1899"/>
                    </a:lnTo>
                    <a:cubicBezTo>
                      <a:pt x="11016" y="852"/>
                      <a:pt x="9987" y="0"/>
                      <a:pt x="8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9"/>
              <p:cNvSpPr/>
              <p:nvPr/>
            </p:nvSpPr>
            <p:spPr>
              <a:xfrm>
                <a:off x="5269025" y="673675"/>
                <a:ext cx="114450" cy="184850"/>
              </a:xfrm>
              <a:custGeom>
                <a:avLst/>
                <a:gdLst/>
                <a:ahLst/>
                <a:cxnLst/>
                <a:rect l="l" t="t" r="r" b="b"/>
                <a:pathLst>
                  <a:path w="4578" h="7394" extrusionOk="0">
                    <a:moveTo>
                      <a:pt x="650" y="1"/>
                    </a:moveTo>
                    <a:cubicBezTo>
                      <a:pt x="561" y="1"/>
                      <a:pt x="471" y="22"/>
                      <a:pt x="387" y="66"/>
                    </a:cubicBezTo>
                    <a:cubicBezTo>
                      <a:pt x="108" y="212"/>
                      <a:pt x="1" y="558"/>
                      <a:pt x="147" y="834"/>
                    </a:cubicBezTo>
                    <a:lnTo>
                      <a:pt x="3422" y="7087"/>
                    </a:lnTo>
                    <a:cubicBezTo>
                      <a:pt x="3525" y="7283"/>
                      <a:pt x="3725" y="7394"/>
                      <a:pt x="3928" y="7394"/>
                    </a:cubicBezTo>
                    <a:cubicBezTo>
                      <a:pt x="4018" y="7394"/>
                      <a:pt x="4106" y="7371"/>
                      <a:pt x="4190" y="7327"/>
                    </a:cubicBezTo>
                    <a:cubicBezTo>
                      <a:pt x="4471" y="7181"/>
                      <a:pt x="4577" y="6835"/>
                      <a:pt x="4430" y="6560"/>
                    </a:cubicBezTo>
                    <a:lnTo>
                      <a:pt x="1155" y="306"/>
                    </a:lnTo>
                    <a:cubicBezTo>
                      <a:pt x="1053" y="113"/>
                      <a:pt x="855" y="1"/>
                      <a:pt x="650"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9"/>
              <p:cNvSpPr/>
              <p:nvPr/>
            </p:nvSpPr>
            <p:spPr>
              <a:xfrm>
                <a:off x="5292225" y="1089975"/>
                <a:ext cx="75700" cy="87250"/>
              </a:xfrm>
              <a:custGeom>
                <a:avLst/>
                <a:gdLst/>
                <a:ahLst/>
                <a:cxnLst/>
                <a:rect l="l" t="t" r="r" b="b"/>
                <a:pathLst>
                  <a:path w="3028" h="3490" extrusionOk="0">
                    <a:moveTo>
                      <a:pt x="2382" y="0"/>
                    </a:moveTo>
                    <a:cubicBezTo>
                      <a:pt x="2207" y="0"/>
                      <a:pt x="2034" y="80"/>
                      <a:pt x="1922" y="231"/>
                    </a:cubicBezTo>
                    <a:lnTo>
                      <a:pt x="187" y="2578"/>
                    </a:lnTo>
                    <a:cubicBezTo>
                      <a:pt x="1" y="2832"/>
                      <a:pt x="54" y="3191"/>
                      <a:pt x="306" y="3377"/>
                    </a:cubicBezTo>
                    <a:cubicBezTo>
                      <a:pt x="409" y="3453"/>
                      <a:pt x="529" y="3489"/>
                      <a:pt x="644" y="3489"/>
                    </a:cubicBezTo>
                    <a:cubicBezTo>
                      <a:pt x="822" y="3489"/>
                      <a:pt x="990" y="3409"/>
                      <a:pt x="1105" y="3258"/>
                    </a:cubicBezTo>
                    <a:lnTo>
                      <a:pt x="2841" y="906"/>
                    </a:lnTo>
                    <a:cubicBezTo>
                      <a:pt x="3027" y="652"/>
                      <a:pt x="2974" y="298"/>
                      <a:pt x="2721" y="111"/>
                    </a:cubicBezTo>
                    <a:cubicBezTo>
                      <a:pt x="2619" y="36"/>
                      <a:pt x="2500" y="0"/>
                      <a:pt x="2382"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9"/>
              <p:cNvSpPr/>
              <p:nvPr/>
            </p:nvSpPr>
            <p:spPr>
              <a:xfrm>
                <a:off x="5275800" y="863175"/>
                <a:ext cx="85450" cy="19100"/>
              </a:xfrm>
              <a:custGeom>
                <a:avLst/>
                <a:gdLst/>
                <a:ahLst/>
                <a:cxnLst/>
                <a:rect l="l" t="t" r="r" b="b"/>
                <a:pathLst>
                  <a:path w="3418" h="764" extrusionOk="0">
                    <a:moveTo>
                      <a:pt x="378" y="0"/>
                    </a:moveTo>
                    <a:cubicBezTo>
                      <a:pt x="169" y="0"/>
                      <a:pt x="1" y="173"/>
                      <a:pt x="1" y="382"/>
                    </a:cubicBezTo>
                    <a:cubicBezTo>
                      <a:pt x="1" y="590"/>
                      <a:pt x="169" y="764"/>
                      <a:pt x="378" y="764"/>
                    </a:cubicBezTo>
                    <a:lnTo>
                      <a:pt x="3041" y="764"/>
                    </a:lnTo>
                    <a:cubicBezTo>
                      <a:pt x="3249" y="764"/>
                      <a:pt x="3418" y="590"/>
                      <a:pt x="3418" y="382"/>
                    </a:cubicBezTo>
                    <a:cubicBezTo>
                      <a:pt x="3418" y="173"/>
                      <a:pt x="3249" y="0"/>
                      <a:pt x="3041"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9"/>
              <p:cNvSpPr/>
              <p:nvPr/>
            </p:nvSpPr>
            <p:spPr>
              <a:xfrm>
                <a:off x="5275800" y="960575"/>
                <a:ext cx="92575" cy="19025"/>
              </a:xfrm>
              <a:custGeom>
                <a:avLst/>
                <a:gdLst/>
                <a:ahLst/>
                <a:cxnLst/>
                <a:rect l="l" t="t" r="r" b="b"/>
                <a:pathLst>
                  <a:path w="3703" h="761" extrusionOk="0">
                    <a:moveTo>
                      <a:pt x="378" y="1"/>
                    </a:moveTo>
                    <a:cubicBezTo>
                      <a:pt x="169" y="1"/>
                      <a:pt x="1" y="170"/>
                      <a:pt x="1" y="378"/>
                    </a:cubicBezTo>
                    <a:cubicBezTo>
                      <a:pt x="1" y="591"/>
                      <a:pt x="169" y="760"/>
                      <a:pt x="378" y="760"/>
                    </a:cubicBezTo>
                    <a:lnTo>
                      <a:pt x="3325" y="760"/>
                    </a:lnTo>
                    <a:cubicBezTo>
                      <a:pt x="3534" y="760"/>
                      <a:pt x="3702" y="591"/>
                      <a:pt x="3702" y="378"/>
                    </a:cubicBezTo>
                    <a:cubicBezTo>
                      <a:pt x="3702" y="170"/>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9"/>
              <p:cNvSpPr/>
              <p:nvPr/>
            </p:nvSpPr>
            <p:spPr>
              <a:xfrm>
                <a:off x="5275800" y="1054900"/>
                <a:ext cx="92575" cy="19000"/>
              </a:xfrm>
              <a:custGeom>
                <a:avLst/>
                <a:gdLst/>
                <a:ahLst/>
                <a:cxnLst/>
                <a:rect l="l" t="t" r="r" b="b"/>
                <a:pathLst>
                  <a:path w="3703" h="760" extrusionOk="0">
                    <a:moveTo>
                      <a:pt x="378" y="1"/>
                    </a:moveTo>
                    <a:cubicBezTo>
                      <a:pt x="169" y="1"/>
                      <a:pt x="1" y="173"/>
                      <a:pt x="1" y="382"/>
                    </a:cubicBezTo>
                    <a:cubicBezTo>
                      <a:pt x="1" y="591"/>
                      <a:pt x="169" y="759"/>
                      <a:pt x="378" y="759"/>
                    </a:cubicBezTo>
                    <a:lnTo>
                      <a:pt x="3325" y="759"/>
                    </a:lnTo>
                    <a:cubicBezTo>
                      <a:pt x="3534" y="759"/>
                      <a:pt x="3702" y="591"/>
                      <a:pt x="3702" y="382"/>
                    </a:cubicBezTo>
                    <a:cubicBezTo>
                      <a:pt x="3702" y="173"/>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9"/>
              <p:cNvSpPr/>
              <p:nvPr/>
            </p:nvSpPr>
            <p:spPr>
              <a:xfrm>
                <a:off x="5508150" y="673675"/>
                <a:ext cx="114525" cy="184850"/>
              </a:xfrm>
              <a:custGeom>
                <a:avLst/>
                <a:gdLst/>
                <a:ahLst/>
                <a:cxnLst/>
                <a:rect l="l" t="t" r="r" b="b"/>
                <a:pathLst>
                  <a:path w="4581" h="7394" extrusionOk="0">
                    <a:moveTo>
                      <a:pt x="3931" y="1"/>
                    </a:moveTo>
                    <a:cubicBezTo>
                      <a:pt x="3725" y="1"/>
                      <a:pt x="3525" y="113"/>
                      <a:pt x="3423" y="306"/>
                    </a:cubicBezTo>
                    <a:lnTo>
                      <a:pt x="147" y="6560"/>
                    </a:lnTo>
                    <a:cubicBezTo>
                      <a:pt x="0" y="6835"/>
                      <a:pt x="111" y="7181"/>
                      <a:pt x="387" y="7327"/>
                    </a:cubicBezTo>
                    <a:cubicBezTo>
                      <a:pt x="471" y="7371"/>
                      <a:pt x="564" y="7394"/>
                      <a:pt x="653" y="7394"/>
                    </a:cubicBezTo>
                    <a:cubicBezTo>
                      <a:pt x="857" y="7394"/>
                      <a:pt x="1057" y="7283"/>
                      <a:pt x="1159" y="7087"/>
                    </a:cubicBezTo>
                    <a:lnTo>
                      <a:pt x="4435" y="834"/>
                    </a:lnTo>
                    <a:cubicBezTo>
                      <a:pt x="4581" y="558"/>
                      <a:pt x="4474" y="212"/>
                      <a:pt x="4195" y="66"/>
                    </a:cubicBezTo>
                    <a:cubicBezTo>
                      <a:pt x="4111" y="22"/>
                      <a:pt x="4020" y="1"/>
                      <a:pt x="3931"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9"/>
              <p:cNvSpPr/>
              <p:nvPr/>
            </p:nvSpPr>
            <p:spPr>
              <a:xfrm>
                <a:off x="5523800" y="1089975"/>
                <a:ext cx="75700" cy="87250"/>
              </a:xfrm>
              <a:custGeom>
                <a:avLst/>
                <a:gdLst/>
                <a:ahLst/>
                <a:cxnLst/>
                <a:rect l="l" t="t" r="r" b="b"/>
                <a:pathLst>
                  <a:path w="3028" h="3490" extrusionOk="0">
                    <a:moveTo>
                      <a:pt x="644" y="0"/>
                    </a:moveTo>
                    <a:cubicBezTo>
                      <a:pt x="527" y="0"/>
                      <a:pt x="409" y="36"/>
                      <a:pt x="307" y="111"/>
                    </a:cubicBezTo>
                    <a:cubicBezTo>
                      <a:pt x="54" y="298"/>
                      <a:pt x="1" y="652"/>
                      <a:pt x="187" y="906"/>
                    </a:cubicBezTo>
                    <a:lnTo>
                      <a:pt x="1922" y="3258"/>
                    </a:lnTo>
                    <a:cubicBezTo>
                      <a:pt x="2033" y="3409"/>
                      <a:pt x="2206" y="3489"/>
                      <a:pt x="2379" y="3489"/>
                    </a:cubicBezTo>
                    <a:cubicBezTo>
                      <a:pt x="2499" y="3489"/>
                      <a:pt x="2619" y="3453"/>
                      <a:pt x="2721" y="3377"/>
                    </a:cubicBezTo>
                    <a:cubicBezTo>
                      <a:pt x="2974" y="3191"/>
                      <a:pt x="3027" y="2832"/>
                      <a:pt x="2841" y="2578"/>
                    </a:cubicBezTo>
                    <a:lnTo>
                      <a:pt x="1101" y="231"/>
                    </a:lnTo>
                    <a:cubicBezTo>
                      <a:pt x="990" y="80"/>
                      <a:pt x="818" y="0"/>
                      <a:pt x="644"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9"/>
              <p:cNvSpPr/>
              <p:nvPr/>
            </p:nvSpPr>
            <p:spPr>
              <a:xfrm>
                <a:off x="5530475" y="863175"/>
                <a:ext cx="85450" cy="19100"/>
              </a:xfrm>
              <a:custGeom>
                <a:avLst/>
                <a:gdLst/>
                <a:ahLst/>
                <a:cxnLst/>
                <a:rect l="l" t="t" r="r" b="b"/>
                <a:pathLst>
                  <a:path w="3418" h="764" extrusionOk="0">
                    <a:moveTo>
                      <a:pt x="377" y="0"/>
                    </a:moveTo>
                    <a:cubicBezTo>
                      <a:pt x="168" y="0"/>
                      <a:pt x="0" y="173"/>
                      <a:pt x="0" y="382"/>
                    </a:cubicBezTo>
                    <a:cubicBezTo>
                      <a:pt x="0" y="590"/>
                      <a:pt x="168" y="764"/>
                      <a:pt x="377" y="764"/>
                    </a:cubicBezTo>
                    <a:lnTo>
                      <a:pt x="3036" y="764"/>
                    </a:lnTo>
                    <a:cubicBezTo>
                      <a:pt x="3244" y="764"/>
                      <a:pt x="3417" y="590"/>
                      <a:pt x="3417" y="382"/>
                    </a:cubicBezTo>
                    <a:cubicBezTo>
                      <a:pt x="3417" y="173"/>
                      <a:pt x="3244" y="0"/>
                      <a:pt x="3036"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9"/>
              <p:cNvSpPr/>
              <p:nvPr/>
            </p:nvSpPr>
            <p:spPr>
              <a:xfrm>
                <a:off x="5523250" y="960575"/>
                <a:ext cx="92675" cy="19025"/>
              </a:xfrm>
              <a:custGeom>
                <a:avLst/>
                <a:gdLst/>
                <a:ahLst/>
                <a:cxnLst/>
                <a:rect l="l" t="t" r="r" b="b"/>
                <a:pathLst>
                  <a:path w="3707" h="761" extrusionOk="0">
                    <a:moveTo>
                      <a:pt x="382" y="1"/>
                    </a:moveTo>
                    <a:cubicBezTo>
                      <a:pt x="173" y="1"/>
                      <a:pt x="0" y="170"/>
                      <a:pt x="0" y="378"/>
                    </a:cubicBezTo>
                    <a:cubicBezTo>
                      <a:pt x="0" y="591"/>
                      <a:pt x="173" y="760"/>
                      <a:pt x="382" y="760"/>
                    </a:cubicBezTo>
                    <a:lnTo>
                      <a:pt x="3325" y="760"/>
                    </a:lnTo>
                    <a:cubicBezTo>
                      <a:pt x="3533" y="760"/>
                      <a:pt x="3706" y="591"/>
                      <a:pt x="3706" y="378"/>
                    </a:cubicBezTo>
                    <a:cubicBezTo>
                      <a:pt x="3706" y="170"/>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9"/>
              <p:cNvSpPr/>
              <p:nvPr/>
            </p:nvSpPr>
            <p:spPr>
              <a:xfrm>
                <a:off x="5523250" y="1054900"/>
                <a:ext cx="92675" cy="19000"/>
              </a:xfrm>
              <a:custGeom>
                <a:avLst/>
                <a:gdLst/>
                <a:ahLst/>
                <a:cxnLst/>
                <a:rect l="l" t="t" r="r" b="b"/>
                <a:pathLst>
                  <a:path w="3707" h="760" extrusionOk="0">
                    <a:moveTo>
                      <a:pt x="382" y="1"/>
                    </a:moveTo>
                    <a:cubicBezTo>
                      <a:pt x="173" y="1"/>
                      <a:pt x="0" y="173"/>
                      <a:pt x="0" y="382"/>
                    </a:cubicBezTo>
                    <a:cubicBezTo>
                      <a:pt x="0" y="591"/>
                      <a:pt x="173" y="759"/>
                      <a:pt x="382" y="759"/>
                    </a:cubicBezTo>
                    <a:lnTo>
                      <a:pt x="3325" y="759"/>
                    </a:lnTo>
                    <a:cubicBezTo>
                      <a:pt x="3533" y="759"/>
                      <a:pt x="3706" y="591"/>
                      <a:pt x="3706" y="382"/>
                    </a:cubicBezTo>
                    <a:cubicBezTo>
                      <a:pt x="3706" y="173"/>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9"/>
              <p:cNvSpPr/>
              <p:nvPr/>
            </p:nvSpPr>
            <p:spPr>
              <a:xfrm>
                <a:off x="5336600" y="788825"/>
                <a:ext cx="218525" cy="335550"/>
              </a:xfrm>
              <a:custGeom>
                <a:avLst/>
                <a:gdLst/>
                <a:ahLst/>
                <a:cxnLst/>
                <a:rect l="l" t="t" r="r" b="b"/>
                <a:pathLst>
                  <a:path w="8741" h="13422" extrusionOk="0">
                    <a:moveTo>
                      <a:pt x="0" y="0"/>
                    </a:moveTo>
                    <a:lnTo>
                      <a:pt x="0" y="13422"/>
                    </a:lnTo>
                    <a:lnTo>
                      <a:pt x="8740" y="13422"/>
                    </a:lnTo>
                    <a:lnTo>
                      <a:pt x="8740" y="0"/>
                    </a:ln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9"/>
              <p:cNvSpPr/>
              <p:nvPr/>
            </p:nvSpPr>
            <p:spPr>
              <a:xfrm>
                <a:off x="5358450" y="822350"/>
                <a:ext cx="174800" cy="268525"/>
              </a:xfrm>
              <a:custGeom>
                <a:avLst/>
                <a:gdLst/>
                <a:ahLst/>
                <a:cxnLst/>
                <a:rect l="l" t="t" r="r" b="b"/>
                <a:pathLst>
                  <a:path w="6992" h="10741" extrusionOk="0">
                    <a:moveTo>
                      <a:pt x="1" y="0"/>
                    </a:moveTo>
                    <a:lnTo>
                      <a:pt x="1" y="10741"/>
                    </a:lnTo>
                    <a:lnTo>
                      <a:pt x="6992" y="10741"/>
                    </a:lnTo>
                    <a:lnTo>
                      <a:pt x="6992" y="0"/>
                    </a:ln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9"/>
              <p:cNvSpPr/>
              <p:nvPr/>
            </p:nvSpPr>
            <p:spPr>
              <a:xfrm>
                <a:off x="5343700" y="700350"/>
                <a:ext cx="84700" cy="26825"/>
              </a:xfrm>
              <a:custGeom>
                <a:avLst/>
                <a:gdLst/>
                <a:ahLst/>
                <a:cxnLst/>
                <a:rect l="l" t="t" r="r" b="b"/>
                <a:pathLst>
                  <a:path w="3388" h="1073" extrusionOk="0">
                    <a:moveTo>
                      <a:pt x="1846" y="0"/>
                    </a:moveTo>
                    <a:cubicBezTo>
                      <a:pt x="1749" y="0"/>
                      <a:pt x="1650" y="8"/>
                      <a:pt x="1550" y="15"/>
                    </a:cubicBezTo>
                    <a:cubicBezTo>
                      <a:pt x="1430" y="28"/>
                      <a:pt x="1310" y="38"/>
                      <a:pt x="1191" y="73"/>
                    </a:cubicBezTo>
                    <a:cubicBezTo>
                      <a:pt x="1070" y="95"/>
                      <a:pt x="955" y="135"/>
                      <a:pt x="844" y="179"/>
                    </a:cubicBezTo>
                    <a:cubicBezTo>
                      <a:pt x="738" y="224"/>
                      <a:pt x="636" y="277"/>
                      <a:pt x="542" y="339"/>
                    </a:cubicBezTo>
                    <a:cubicBezTo>
                      <a:pt x="454" y="401"/>
                      <a:pt x="369" y="464"/>
                      <a:pt x="302" y="534"/>
                    </a:cubicBezTo>
                    <a:cubicBezTo>
                      <a:pt x="271" y="570"/>
                      <a:pt x="240" y="601"/>
                      <a:pt x="214" y="632"/>
                    </a:cubicBezTo>
                    <a:cubicBezTo>
                      <a:pt x="187" y="673"/>
                      <a:pt x="165" y="704"/>
                      <a:pt x="143" y="739"/>
                    </a:cubicBezTo>
                    <a:cubicBezTo>
                      <a:pt x="99" y="800"/>
                      <a:pt x="72" y="859"/>
                      <a:pt x="54" y="912"/>
                    </a:cubicBezTo>
                    <a:cubicBezTo>
                      <a:pt x="15" y="1013"/>
                      <a:pt x="1" y="1072"/>
                      <a:pt x="1" y="1072"/>
                    </a:cubicBezTo>
                    <a:cubicBezTo>
                      <a:pt x="1" y="1072"/>
                      <a:pt x="58" y="1036"/>
                      <a:pt x="143" y="983"/>
                    </a:cubicBezTo>
                    <a:cubicBezTo>
                      <a:pt x="179" y="952"/>
                      <a:pt x="236" y="925"/>
                      <a:pt x="294" y="894"/>
                    </a:cubicBezTo>
                    <a:cubicBezTo>
                      <a:pt x="325" y="880"/>
                      <a:pt x="356" y="863"/>
                      <a:pt x="387" y="845"/>
                    </a:cubicBezTo>
                    <a:cubicBezTo>
                      <a:pt x="423" y="832"/>
                      <a:pt x="458" y="819"/>
                      <a:pt x="494" y="806"/>
                    </a:cubicBezTo>
                    <a:cubicBezTo>
                      <a:pt x="564" y="770"/>
                      <a:pt x="644" y="753"/>
                      <a:pt x="728" y="726"/>
                    </a:cubicBezTo>
                    <a:cubicBezTo>
                      <a:pt x="814" y="699"/>
                      <a:pt x="902" y="681"/>
                      <a:pt x="995" y="659"/>
                    </a:cubicBezTo>
                    <a:cubicBezTo>
                      <a:pt x="1044" y="655"/>
                      <a:pt x="1093" y="646"/>
                      <a:pt x="1137" y="636"/>
                    </a:cubicBezTo>
                    <a:cubicBezTo>
                      <a:pt x="1191" y="628"/>
                      <a:pt x="1240" y="624"/>
                      <a:pt x="1288" y="614"/>
                    </a:cubicBezTo>
                    <a:cubicBezTo>
                      <a:pt x="1390" y="597"/>
                      <a:pt x="1496" y="593"/>
                      <a:pt x="1599" y="579"/>
                    </a:cubicBezTo>
                    <a:cubicBezTo>
                      <a:pt x="2025" y="544"/>
                      <a:pt x="2473" y="517"/>
                      <a:pt x="2815" y="460"/>
                    </a:cubicBezTo>
                    <a:cubicBezTo>
                      <a:pt x="2988" y="428"/>
                      <a:pt x="3135" y="397"/>
                      <a:pt x="3232" y="366"/>
                    </a:cubicBezTo>
                    <a:cubicBezTo>
                      <a:pt x="3334" y="335"/>
                      <a:pt x="3387" y="308"/>
                      <a:pt x="3387" y="308"/>
                    </a:cubicBezTo>
                    <a:cubicBezTo>
                      <a:pt x="3387" y="308"/>
                      <a:pt x="3334" y="286"/>
                      <a:pt x="3232" y="251"/>
                    </a:cubicBezTo>
                    <a:cubicBezTo>
                      <a:pt x="3135" y="220"/>
                      <a:pt x="2997" y="175"/>
                      <a:pt x="2828" y="130"/>
                    </a:cubicBezTo>
                    <a:cubicBezTo>
                      <a:pt x="2660" y="87"/>
                      <a:pt x="2459" y="46"/>
                      <a:pt x="2242" y="24"/>
                    </a:cubicBezTo>
                    <a:cubicBezTo>
                      <a:pt x="2136" y="15"/>
                      <a:pt x="2020" y="2"/>
                      <a:pt x="1905" y="2"/>
                    </a:cubicBezTo>
                    <a:cubicBezTo>
                      <a:pt x="1886" y="1"/>
                      <a:pt x="1866" y="0"/>
                      <a:pt x="1846" y="0"/>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9"/>
              <p:cNvSpPr/>
              <p:nvPr/>
            </p:nvSpPr>
            <p:spPr>
              <a:xfrm>
                <a:off x="5246400" y="745125"/>
                <a:ext cx="47500" cy="47500"/>
              </a:xfrm>
              <a:custGeom>
                <a:avLst/>
                <a:gdLst/>
                <a:ahLst/>
                <a:cxnLst/>
                <a:rect l="l" t="t" r="r" b="b"/>
                <a:pathLst>
                  <a:path w="1900" h="1900" extrusionOk="0">
                    <a:moveTo>
                      <a:pt x="1900" y="0"/>
                    </a:moveTo>
                    <a:lnTo>
                      <a:pt x="1" y="1385"/>
                    </a:lnTo>
                    <a:lnTo>
                      <a:pt x="1" y="1899"/>
                    </a:lnTo>
                    <a:lnTo>
                      <a:pt x="1900" y="1735"/>
                    </a:lnTo>
                    <a:lnTo>
                      <a:pt x="190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9"/>
              <p:cNvSpPr/>
              <p:nvPr/>
            </p:nvSpPr>
            <p:spPr>
              <a:xfrm>
                <a:off x="5597825" y="745125"/>
                <a:ext cx="47500" cy="47500"/>
              </a:xfrm>
              <a:custGeom>
                <a:avLst/>
                <a:gdLst/>
                <a:ahLst/>
                <a:cxnLst/>
                <a:rect l="l" t="t" r="r" b="b"/>
                <a:pathLst>
                  <a:path w="1900" h="1900" extrusionOk="0">
                    <a:moveTo>
                      <a:pt x="0" y="0"/>
                    </a:moveTo>
                    <a:lnTo>
                      <a:pt x="0" y="1735"/>
                    </a:lnTo>
                    <a:lnTo>
                      <a:pt x="1899" y="1899"/>
                    </a:lnTo>
                    <a:lnTo>
                      <a:pt x="1899" y="1385"/>
                    </a:lnTo>
                    <a:lnTo>
                      <a:pt x="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5275250" y="818100"/>
                <a:ext cx="13450" cy="315500"/>
              </a:xfrm>
              <a:custGeom>
                <a:avLst/>
                <a:gdLst/>
                <a:ahLst/>
                <a:cxnLst/>
                <a:rect l="l" t="t" r="r" b="b"/>
                <a:pathLst>
                  <a:path w="538" h="12620" extrusionOk="0">
                    <a:moveTo>
                      <a:pt x="271" y="1"/>
                    </a:moveTo>
                    <a:cubicBezTo>
                      <a:pt x="121" y="1"/>
                      <a:pt x="0" y="121"/>
                      <a:pt x="0" y="267"/>
                    </a:cubicBezTo>
                    <a:lnTo>
                      <a:pt x="0" y="12349"/>
                    </a:lnTo>
                    <a:cubicBezTo>
                      <a:pt x="0" y="12500"/>
                      <a:pt x="121" y="12619"/>
                      <a:pt x="271" y="12619"/>
                    </a:cubicBezTo>
                    <a:cubicBezTo>
                      <a:pt x="418" y="12619"/>
                      <a:pt x="537" y="12500"/>
                      <a:pt x="537" y="12349"/>
                    </a:cubicBezTo>
                    <a:lnTo>
                      <a:pt x="537" y="10231"/>
                    </a:lnTo>
                    <a:lnTo>
                      <a:pt x="400" y="10231"/>
                    </a:lnTo>
                    <a:cubicBezTo>
                      <a:pt x="191" y="10231"/>
                      <a:pt x="23" y="10063"/>
                      <a:pt x="23" y="9854"/>
                    </a:cubicBezTo>
                    <a:cubicBezTo>
                      <a:pt x="23" y="9645"/>
                      <a:pt x="191" y="9473"/>
                      <a:pt x="400" y="9473"/>
                    </a:cubicBezTo>
                    <a:lnTo>
                      <a:pt x="537" y="9473"/>
                    </a:lnTo>
                    <a:lnTo>
                      <a:pt x="537" y="6459"/>
                    </a:lnTo>
                    <a:lnTo>
                      <a:pt x="400" y="6459"/>
                    </a:lnTo>
                    <a:cubicBezTo>
                      <a:pt x="191" y="6459"/>
                      <a:pt x="23" y="6290"/>
                      <a:pt x="23" y="6077"/>
                    </a:cubicBezTo>
                    <a:cubicBezTo>
                      <a:pt x="23" y="5869"/>
                      <a:pt x="191" y="5700"/>
                      <a:pt x="400" y="5700"/>
                    </a:cubicBezTo>
                    <a:lnTo>
                      <a:pt x="537" y="5700"/>
                    </a:lnTo>
                    <a:lnTo>
                      <a:pt x="537" y="2567"/>
                    </a:lnTo>
                    <a:lnTo>
                      <a:pt x="400" y="2567"/>
                    </a:lnTo>
                    <a:cubicBezTo>
                      <a:pt x="191" y="2567"/>
                      <a:pt x="23" y="2393"/>
                      <a:pt x="23" y="2185"/>
                    </a:cubicBezTo>
                    <a:cubicBezTo>
                      <a:pt x="23" y="1976"/>
                      <a:pt x="191" y="1803"/>
                      <a:pt x="400" y="1803"/>
                    </a:cubicBezTo>
                    <a:lnTo>
                      <a:pt x="537" y="1803"/>
                    </a:lnTo>
                    <a:lnTo>
                      <a:pt x="537" y="267"/>
                    </a:lnTo>
                    <a:cubicBezTo>
                      <a:pt x="537" y="121"/>
                      <a:pt x="418" y="1"/>
                      <a:pt x="271"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5275800" y="863175"/>
                <a:ext cx="12900" cy="19100"/>
              </a:xfrm>
              <a:custGeom>
                <a:avLst/>
                <a:gdLst/>
                <a:ahLst/>
                <a:cxnLst/>
                <a:rect l="l" t="t" r="r" b="b"/>
                <a:pathLst>
                  <a:path w="516" h="764" extrusionOk="0">
                    <a:moveTo>
                      <a:pt x="378" y="0"/>
                    </a:moveTo>
                    <a:cubicBezTo>
                      <a:pt x="169" y="0"/>
                      <a:pt x="1" y="173"/>
                      <a:pt x="1" y="382"/>
                    </a:cubicBezTo>
                    <a:cubicBezTo>
                      <a:pt x="1" y="590"/>
                      <a:pt x="169" y="764"/>
                      <a:pt x="378" y="764"/>
                    </a:cubicBezTo>
                    <a:lnTo>
                      <a:pt x="515" y="764"/>
                    </a:lnTo>
                    <a:lnTo>
                      <a:pt x="515" y="0"/>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9"/>
              <p:cNvSpPr/>
              <p:nvPr/>
            </p:nvSpPr>
            <p:spPr>
              <a:xfrm>
                <a:off x="5275800" y="960575"/>
                <a:ext cx="12900" cy="19025"/>
              </a:xfrm>
              <a:custGeom>
                <a:avLst/>
                <a:gdLst/>
                <a:ahLst/>
                <a:cxnLst/>
                <a:rect l="l" t="t" r="r" b="b"/>
                <a:pathLst>
                  <a:path w="516" h="761" extrusionOk="0">
                    <a:moveTo>
                      <a:pt x="378" y="1"/>
                    </a:moveTo>
                    <a:cubicBezTo>
                      <a:pt x="169" y="1"/>
                      <a:pt x="1" y="170"/>
                      <a:pt x="1" y="378"/>
                    </a:cubicBezTo>
                    <a:cubicBezTo>
                      <a:pt x="1" y="591"/>
                      <a:pt x="169" y="760"/>
                      <a:pt x="378" y="760"/>
                    </a:cubicBezTo>
                    <a:lnTo>
                      <a:pt x="515" y="760"/>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9"/>
              <p:cNvSpPr/>
              <p:nvPr/>
            </p:nvSpPr>
            <p:spPr>
              <a:xfrm>
                <a:off x="5275800" y="1054900"/>
                <a:ext cx="12900" cy="19000"/>
              </a:xfrm>
              <a:custGeom>
                <a:avLst/>
                <a:gdLst/>
                <a:ahLst/>
                <a:cxnLst/>
                <a:rect l="l" t="t" r="r" b="b"/>
                <a:pathLst>
                  <a:path w="516" h="760" extrusionOk="0">
                    <a:moveTo>
                      <a:pt x="378" y="1"/>
                    </a:moveTo>
                    <a:cubicBezTo>
                      <a:pt x="169" y="1"/>
                      <a:pt x="1" y="173"/>
                      <a:pt x="1" y="382"/>
                    </a:cubicBezTo>
                    <a:cubicBezTo>
                      <a:pt x="1" y="591"/>
                      <a:pt x="169" y="759"/>
                      <a:pt x="378" y="759"/>
                    </a:cubicBezTo>
                    <a:lnTo>
                      <a:pt x="515" y="759"/>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5602900" y="818100"/>
                <a:ext cx="13475" cy="315500"/>
              </a:xfrm>
              <a:custGeom>
                <a:avLst/>
                <a:gdLst/>
                <a:ahLst/>
                <a:cxnLst/>
                <a:rect l="l" t="t" r="r" b="b"/>
                <a:pathLst>
                  <a:path w="539" h="12620" extrusionOk="0">
                    <a:moveTo>
                      <a:pt x="272" y="1"/>
                    </a:moveTo>
                    <a:cubicBezTo>
                      <a:pt x="121" y="1"/>
                      <a:pt x="0" y="121"/>
                      <a:pt x="0" y="267"/>
                    </a:cubicBezTo>
                    <a:lnTo>
                      <a:pt x="0" y="1803"/>
                    </a:lnTo>
                    <a:lnTo>
                      <a:pt x="139" y="1803"/>
                    </a:lnTo>
                    <a:cubicBezTo>
                      <a:pt x="347" y="1803"/>
                      <a:pt x="520" y="1976"/>
                      <a:pt x="520" y="2185"/>
                    </a:cubicBezTo>
                    <a:cubicBezTo>
                      <a:pt x="520" y="2393"/>
                      <a:pt x="347" y="2567"/>
                      <a:pt x="139" y="2567"/>
                    </a:cubicBezTo>
                    <a:lnTo>
                      <a:pt x="0" y="2567"/>
                    </a:lnTo>
                    <a:lnTo>
                      <a:pt x="0" y="5700"/>
                    </a:lnTo>
                    <a:lnTo>
                      <a:pt x="139" y="5700"/>
                    </a:lnTo>
                    <a:cubicBezTo>
                      <a:pt x="347" y="5700"/>
                      <a:pt x="520" y="5869"/>
                      <a:pt x="520" y="6077"/>
                    </a:cubicBezTo>
                    <a:cubicBezTo>
                      <a:pt x="520" y="6290"/>
                      <a:pt x="347" y="6459"/>
                      <a:pt x="139" y="6459"/>
                    </a:cubicBezTo>
                    <a:lnTo>
                      <a:pt x="0" y="6459"/>
                    </a:lnTo>
                    <a:lnTo>
                      <a:pt x="0" y="9473"/>
                    </a:lnTo>
                    <a:lnTo>
                      <a:pt x="139" y="9473"/>
                    </a:lnTo>
                    <a:cubicBezTo>
                      <a:pt x="347" y="9473"/>
                      <a:pt x="520" y="9645"/>
                      <a:pt x="520" y="9854"/>
                    </a:cubicBezTo>
                    <a:cubicBezTo>
                      <a:pt x="520" y="10063"/>
                      <a:pt x="347" y="10231"/>
                      <a:pt x="139" y="10231"/>
                    </a:cubicBezTo>
                    <a:lnTo>
                      <a:pt x="0" y="10231"/>
                    </a:lnTo>
                    <a:lnTo>
                      <a:pt x="0" y="12349"/>
                    </a:lnTo>
                    <a:cubicBezTo>
                      <a:pt x="0" y="12500"/>
                      <a:pt x="121" y="12619"/>
                      <a:pt x="272" y="12619"/>
                    </a:cubicBezTo>
                    <a:cubicBezTo>
                      <a:pt x="418" y="12619"/>
                      <a:pt x="538" y="12500"/>
                      <a:pt x="538" y="12349"/>
                    </a:cubicBezTo>
                    <a:lnTo>
                      <a:pt x="538" y="267"/>
                    </a:lnTo>
                    <a:cubicBezTo>
                      <a:pt x="538" y="121"/>
                      <a:pt x="418" y="1"/>
                      <a:pt x="272"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5602900" y="863175"/>
                <a:ext cx="13025" cy="19100"/>
              </a:xfrm>
              <a:custGeom>
                <a:avLst/>
                <a:gdLst/>
                <a:ahLst/>
                <a:cxnLst/>
                <a:rect l="l" t="t" r="r" b="b"/>
                <a:pathLst>
                  <a:path w="521" h="764" extrusionOk="0">
                    <a:moveTo>
                      <a:pt x="0" y="0"/>
                    </a:moveTo>
                    <a:lnTo>
                      <a:pt x="0" y="764"/>
                    </a:lnTo>
                    <a:lnTo>
                      <a:pt x="139" y="764"/>
                    </a:lnTo>
                    <a:cubicBezTo>
                      <a:pt x="347" y="764"/>
                      <a:pt x="520" y="590"/>
                      <a:pt x="520" y="382"/>
                    </a:cubicBezTo>
                    <a:cubicBezTo>
                      <a:pt x="520" y="173"/>
                      <a:pt x="347" y="0"/>
                      <a:pt x="139" y="0"/>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5602900" y="960575"/>
                <a:ext cx="13025" cy="19025"/>
              </a:xfrm>
              <a:custGeom>
                <a:avLst/>
                <a:gdLst/>
                <a:ahLst/>
                <a:cxnLst/>
                <a:rect l="l" t="t" r="r" b="b"/>
                <a:pathLst>
                  <a:path w="521" h="761" extrusionOk="0">
                    <a:moveTo>
                      <a:pt x="0" y="1"/>
                    </a:moveTo>
                    <a:lnTo>
                      <a:pt x="0" y="760"/>
                    </a:lnTo>
                    <a:lnTo>
                      <a:pt x="139" y="760"/>
                    </a:lnTo>
                    <a:cubicBezTo>
                      <a:pt x="347" y="760"/>
                      <a:pt x="520" y="591"/>
                      <a:pt x="520" y="378"/>
                    </a:cubicBezTo>
                    <a:cubicBezTo>
                      <a:pt x="520" y="170"/>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5602900" y="1054900"/>
                <a:ext cx="13025" cy="19000"/>
              </a:xfrm>
              <a:custGeom>
                <a:avLst/>
                <a:gdLst/>
                <a:ahLst/>
                <a:cxnLst/>
                <a:rect l="l" t="t" r="r" b="b"/>
                <a:pathLst>
                  <a:path w="521" h="760" extrusionOk="0">
                    <a:moveTo>
                      <a:pt x="0" y="1"/>
                    </a:moveTo>
                    <a:lnTo>
                      <a:pt x="0" y="759"/>
                    </a:lnTo>
                    <a:lnTo>
                      <a:pt x="139" y="759"/>
                    </a:lnTo>
                    <a:cubicBezTo>
                      <a:pt x="347" y="759"/>
                      <a:pt x="520" y="591"/>
                      <a:pt x="520" y="382"/>
                    </a:cubicBezTo>
                    <a:cubicBezTo>
                      <a:pt x="520" y="173"/>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5277700" y="510750"/>
                <a:ext cx="71350" cy="56000"/>
              </a:xfrm>
              <a:custGeom>
                <a:avLst/>
                <a:gdLst/>
                <a:ahLst/>
                <a:cxnLst/>
                <a:rect l="l" t="t" r="r" b="b"/>
                <a:pathLst>
                  <a:path w="2854" h="2240" extrusionOk="0">
                    <a:moveTo>
                      <a:pt x="2177" y="0"/>
                    </a:moveTo>
                    <a:cubicBezTo>
                      <a:pt x="1816" y="0"/>
                      <a:pt x="1354" y="349"/>
                      <a:pt x="1061" y="534"/>
                    </a:cubicBezTo>
                    <a:cubicBezTo>
                      <a:pt x="506" y="875"/>
                      <a:pt x="0" y="1376"/>
                      <a:pt x="498" y="1967"/>
                    </a:cubicBezTo>
                    <a:cubicBezTo>
                      <a:pt x="660" y="2161"/>
                      <a:pt x="835" y="2240"/>
                      <a:pt x="1011" y="2240"/>
                    </a:cubicBezTo>
                    <a:cubicBezTo>
                      <a:pt x="1486" y="2240"/>
                      <a:pt x="1975" y="1674"/>
                      <a:pt x="2272" y="1292"/>
                    </a:cubicBezTo>
                    <a:cubicBezTo>
                      <a:pt x="2561" y="919"/>
                      <a:pt x="2854" y="569"/>
                      <a:pt x="2508" y="151"/>
                    </a:cubicBezTo>
                    <a:cubicBezTo>
                      <a:pt x="2418" y="43"/>
                      <a:pt x="2304" y="0"/>
                      <a:pt x="2177"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5289775" y="523375"/>
                <a:ext cx="39300" cy="30775"/>
              </a:xfrm>
              <a:custGeom>
                <a:avLst/>
                <a:gdLst/>
                <a:ahLst/>
                <a:cxnLst/>
                <a:rect l="l" t="t" r="r" b="b"/>
                <a:pathLst>
                  <a:path w="1572" h="1231" extrusionOk="0">
                    <a:moveTo>
                      <a:pt x="1200" y="0"/>
                    </a:moveTo>
                    <a:cubicBezTo>
                      <a:pt x="1001" y="0"/>
                      <a:pt x="747" y="191"/>
                      <a:pt x="582" y="290"/>
                    </a:cubicBezTo>
                    <a:cubicBezTo>
                      <a:pt x="281" y="482"/>
                      <a:pt x="1" y="756"/>
                      <a:pt x="276" y="1080"/>
                    </a:cubicBezTo>
                    <a:cubicBezTo>
                      <a:pt x="365" y="1187"/>
                      <a:pt x="461" y="1230"/>
                      <a:pt x="558" y="1230"/>
                    </a:cubicBezTo>
                    <a:cubicBezTo>
                      <a:pt x="819" y="1230"/>
                      <a:pt x="1088" y="919"/>
                      <a:pt x="1252" y="712"/>
                    </a:cubicBezTo>
                    <a:cubicBezTo>
                      <a:pt x="1412" y="503"/>
                      <a:pt x="1572" y="312"/>
                      <a:pt x="1381" y="82"/>
                    </a:cubicBezTo>
                    <a:cubicBezTo>
                      <a:pt x="1332" y="23"/>
                      <a:pt x="1269" y="0"/>
                      <a:pt x="1200"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5542550" y="510750"/>
                <a:ext cx="71375" cy="56000"/>
              </a:xfrm>
              <a:custGeom>
                <a:avLst/>
                <a:gdLst/>
                <a:ahLst/>
                <a:cxnLst/>
                <a:rect l="l" t="t" r="r" b="b"/>
                <a:pathLst>
                  <a:path w="2855" h="2240" extrusionOk="0">
                    <a:moveTo>
                      <a:pt x="681" y="0"/>
                    </a:moveTo>
                    <a:cubicBezTo>
                      <a:pt x="555" y="0"/>
                      <a:pt x="441" y="43"/>
                      <a:pt x="351" y="151"/>
                    </a:cubicBezTo>
                    <a:cubicBezTo>
                      <a:pt x="1" y="569"/>
                      <a:pt x="294" y="919"/>
                      <a:pt x="587" y="1292"/>
                    </a:cubicBezTo>
                    <a:cubicBezTo>
                      <a:pt x="881" y="1674"/>
                      <a:pt x="1371" y="2240"/>
                      <a:pt x="1847" y="2240"/>
                    </a:cubicBezTo>
                    <a:cubicBezTo>
                      <a:pt x="2024" y="2240"/>
                      <a:pt x="2199" y="2161"/>
                      <a:pt x="2361" y="1967"/>
                    </a:cubicBezTo>
                    <a:cubicBezTo>
                      <a:pt x="2854" y="1376"/>
                      <a:pt x="2353" y="875"/>
                      <a:pt x="1798" y="534"/>
                    </a:cubicBezTo>
                    <a:cubicBezTo>
                      <a:pt x="1502" y="349"/>
                      <a:pt x="1041" y="0"/>
                      <a:pt x="681"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p:cNvSpPr/>
              <p:nvPr/>
            </p:nvSpPr>
            <p:spPr>
              <a:xfrm>
                <a:off x="5562625" y="523375"/>
                <a:ext cx="39200" cy="30775"/>
              </a:xfrm>
              <a:custGeom>
                <a:avLst/>
                <a:gdLst/>
                <a:ahLst/>
                <a:cxnLst/>
                <a:rect l="l" t="t" r="r" b="b"/>
                <a:pathLst>
                  <a:path w="1568" h="1231" extrusionOk="0">
                    <a:moveTo>
                      <a:pt x="373" y="0"/>
                    </a:moveTo>
                    <a:cubicBezTo>
                      <a:pt x="303" y="0"/>
                      <a:pt x="241" y="23"/>
                      <a:pt x="192" y="82"/>
                    </a:cubicBezTo>
                    <a:cubicBezTo>
                      <a:pt x="1" y="312"/>
                      <a:pt x="161" y="503"/>
                      <a:pt x="320" y="712"/>
                    </a:cubicBezTo>
                    <a:cubicBezTo>
                      <a:pt x="482" y="919"/>
                      <a:pt x="752" y="1230"/>
                      <a:pt x="1015" y="1230"/>
                    </a:cubicBezTo>
                    <a:cubicBezTo>
                      <a:pt x="1112" y="1230"/>
                      <a:pt x="1208" y="1187"/>
                      <a:pt x="1297" y="1080"/>
                    </a:cubicBezTo>
                    <a:cubicBezTo>
                      <a:pt x="1568" y="756"/>
                      <a:pt x="1292" y="482"/>
                      <a:pt x="986" y="290"/>
                    </a:cubicBezTo>
                    <a:cubicBezTo>
                      <a:pt x="825" y="191"/>
                      <a:pt x="571" y="0"/>
                      <a:pt x="373"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9"/>
              <p:cNvSpPr/>
              <p:nvPr/>
            </p:nvSpPr>
            <p:spPr>
              <a:xfrm>
                <a:off x="6162925" y="2271700"/>
                <a:ext cx="28875" cy="50475"/>
              </a:xfrm>
              <a:custGeom>
                <a:avLst/>
                <a:gdLst/>
                <a:ahLst/>
                <a:cxnLst/>
                <a:rect l="l" t="t" r="r" b="b"/>
                <a:pathLst>
                  <a:path w="1155" h="2019" extrusionOk="0">
                    <a:moveTo>
                      <a:pt x="577" y="0"/>
                    </a:moveTo>
                    <a:cubicBezTo>
                      <a:pt x="258" y="0"/>
                      <a:pt x="1" y="257"/>
                      <a:pt x="1" y="572"/>
                    </a:cubicBezTo>
                    <a:lnTo>
                      <a:pt x="1" y="1442"/>
                    </a:lnTo>
                    <a:cubicBezTo>
                      <a:pt x="1" y="1762"/>
                      <a:pt x="258" y="2019"/>
                      <a:pt x="577" y="2019"/>
                    </a:cubicBezTo>
                    <a:cubicBezTo>
                      <a:pt x="897" y="2019"/>
                      <a:pt x="1154" y="1762"/>
                      <a:pt x="1154" y="1442"/>
                    </a:cubicBezTo>
                    <a:lnTo>
                      <a:pt x="1154" y="572"/>
                    </a:lnTo>
                    <a:cubicBezTo>
                      <a:pt x="1154" y="257"/>
                      <a:pt x="897" y="0"/>
                      <a:pt x="5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9"/>
              <p:cNvSpPr/>
              <p:nvPr/>
            </p:nvSpPr>
            <p:spPr>
              <a:xfrm>
                <a:off x="5936900" y="2271700"/>
                <a:ext cx="28750" cy="50475"/>
              </a:xfrm>
              <a:custGeom>
                <a:avLst/>
                <a:gdLst/>
                <a:ahLst/>
                <a:cxnLst/>
                <a:rect l="l" t="t" r="r" b="b"/>
                <a:pathLst>
                  <a:path w="1150" h="2019" extrusionOk="0">
                    <a:moveTo>
                      <a:pt x="573" y="0"/>
                    </a:moveTo>
                    <a:cubicBezTo>
                      <a:pt x="258" y="0"/>
                      <a:pt x="0" y="257"/>
                      <a:pt x="0" y="572"/>
                    </a:cubicBezTo>
                    <a:lnTo>
                      <a:pt x="0" y="1442"/>
                    </a:lnTo>
                    <a:cubicBezTo>
                      <a:pt x="0" y="1762"/>
                      <a:pt x="258" y="2019"/>
                      <a:pt x="573" y="2019"/>
                    </a:cubicBezTo>
                    <a:cubicBezTo>
                      <a:pt x="893" y="2019"/>
                      <a:pt x="1150" y="1762"/>
                      <a:pt x="1150" y="1442"/>
                    </a:cubicBezTo>
                    <a:lnTo>
                      <a:pt x="1150" y="572"/>
                    </a:lnTo>
                    <a:cubicBezTo>
                      <a:pt x="1150" y="257"/>
                      <a:pt x="893" y="0"/>
                      <a:pt x="5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9"/>
              <p:cNvSpPr/>
              <p:nvPr/>
            </p:nvSpPr>
            <p:spPr>
              <a:xfrm>
                <a:off x="6229625" y="2039675"/>
                <a:ext cx="39725" cy="147150"/>
              </a:xfrm>
              <a:custGeom>
                <a:avLst/>
                <a:gdLst/>
                <a:ahLst/>
                <a:cxnLst/>
                <a:rect l="l" t="t" r="r" b="b"/>
                <a:pathLst>
                  <a:path w="1589" h="5886" extrusionOk="0">
                    <a:moveTo>
                      <a:pt x="795" y="0"/>
                    </a:moveTo>
                    <a:cubicBezTo>
                      <a:pt x="355" y="0"/>
                      <a:pt x="0" y="355"/>
                      <a:pt x="0" y="795"/>
                    </a:cubicBezTo>
                    <a:lnTo>
                      <a:pt x="0" y="5091"/>
                    </a:lnTo>
                    <a:cubicBezTo>
                      <a:pt x="0" y="5531"/>
                      <a:pt x="355" y="5885"/>
                      <a:pt x="795" y="5885"/>
                    </a:cubicBezTo>
                    <a:cubicBezTo>
                      <a:pt x="1234" y="5885"/>
                      <a:pt x="1588" y="5531"/>
                      <a:pt x="1588" y="5091"/>
                    </a:cubicBezTo>
                    <a:lnTo>
                      <a:pt x="1588" y="795"/>
                    </a:lnTo>
                    <a:cubicBezTo>
                      <a:pt x="1588" y="355"/>
                      <a:pt x="1234" y="0"/>
                      <a:pt x="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9"/>
              <p:cNvSpPr/>
              <p:nvPr/>
            </p:nvSpPr>
            <p:spPr>
              <a:xfrm>
                <a:off x="6229625" y="1654975"/>
                <a:ext cx="39725" cy="147250"/>
              </a:xfrm>
              <a:custGeom>
                <a:avLst/>
                <a:gdLst/>
                <a:ahLst/>
                <a:cxnLst/>
                <a:rect l="l" t="t" r="r" b="b"/>
                <a:pathLst>
                  <a:path w="1589" h="5890" extrusionOk="0">
                    <a:moveTo>
                      <a:pt x="795" y="0"/>
                    </a:moveTo>
                    <a:cubicBezTo>
                      <a:pt x="355" y="0"/>
                      <a:pt x="0" y="360"/>
                      <a:pt x="0" y="799"/>
                    </a:cubicBezTo>
                    <a:lnTo>
                      <a:pt x="0" y="5091"/>
                    </a:lnTo>
                    <a:cubicBezTo>
                      <a:pt x="0" y="5535"/>
                      <a:pt x="355" y="5890"/>
                      <a:pt x="795" y="5890"/>
                    </a:cubicBezTo>
                    <a:cubicBezTo>
                      <a:pt x="1234" y="5890"/>
                      <a:pt x="1588" y="5535"/>
                      <a:pt x="1588" y="5091"/>
                    </a:cubicBezTo>
                    <a:lnTo>
                      <a:pt x="1588" y="799"/>
                    </a:lnTo>
                    <a:cubicBezTo>
                      <a:pt x="1588" y="360"/>
                      <a:pt x="1234" y="0"/>
                      <a:pt x="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9"/>
              <p:cNvSpPr/>
              <p:nvPr/>
            </p:nvSpPr>
            <p:spPr>
              <a:xfrm>
                <a:off x="5859225" y="2039675"/>
                <a:ext cx="39850" cy="147150"/>
              </a:xfrm>
              <a:custGeom>
                <a:avLst/>
                <a:gdLst/>
                <a:ahLst/>
                <a:cxnLst/>
                <a:rect l="l" t="t" r="r" b="b"/>
                <a:pathLst>
                  <a:path w="1594" h="5886" extrusionOk="0">
                    <a:moveTo>
                      <a:pt x="795" y="0"/>
                    </a:moveTo>
                    <a:cubicBezTo>
                      <a:pt x="356" y="0"/>
                      <a:pt x="0" y="355"/>
                      <a:pt x="0" y="795"/>
                    </a:cubicBezTo>
                    <a:lnTo>
                      <a:pt x="0" y="5091"/>
                    </a:lnTo>
                    <a:cubicBezTo>
                      <a:pt x="0" y="5531"/>
                      <a:pt x="356" y="5885"/>
                      <a:pt x="795" y="5885"/>
                    </a:cubicBezTo>
                    <a:cubicBezTo>
                      <a:pt x="1235" y="5885"/>
                      <a:pt x="1594" y="5531"/>
                      <a:pt x="1594" y="5091"/>
                    </a:cubicBezTo>
                    <a:lnTo>
                      <a:pt x="1594" y="795"/>
                    </a:lnTo>
                    <a:cubicBezTo>
                      <a:pt x="1594" y="355"/>
                      <a:pt x="1235" y="0"/>
                      <a:pt x="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9"/>
              <p:cNvSpPr/>
              <p:nvPr/>
            </p:nvSpPr>
            <p:spPr>
              <a:xfrm>
                <a:off x="5859225" y="1654975"/>
                <a:ext cx="39850" cy="147250"/>
              </a:xfrm>
              <a:custGeom>
                <a:avLst/>
                <a:gdLst/>
                <a:ahLst/>
                <a:cxnLst/>
                <a:rect l="l" t="t" r="r" b="b"/>
                <a:pathLst>
                  <a:path w="1594" h="5890" extrusionOk="0">
                    <a:moveTo>
                      <a:pt x="795" y="0"/>
                    </a:moveTo>
                    <a:cubicBezTo>
                      <a:pt x="356" y="0"/>
                      <a:pt x="0" y="360"/>
                      <a:pt x="0" y="799"/>
                    </a:cubicBezTo>
                    <a:lnTo>
                      <a:pt x="0" y="5091"/>
                    </a:lnTo>
                    <a:cubicBezTo>
                      <a:pt x="0" y="5535"/>
                      <a:pt x="356" y="5890"/>
                      <a:pt x="795" y="5890"/>
                    </a:cubicBezTo>
                    <a:cubicBezTo>
                      <a:pt x="1235" y="5890"/>
                      <a:pt x="1594" y="5535"/>
                      <a:pt x="1594" y="5091"/>
                    </a:cubicBezTo>
                    <a:lnTo>
                      <a:pt x="1594" y="799"/>
                    </a:lnTo>
                    <a:cubicBezTo>
                      <a:pt x="1594" y="360"/>
                      <a:pt x="1235" y="0"/>
                      <a:pt x="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9"/>
              <p:cNvSpPr/>
              <p:nvPr/>
            </p:nvSpPr>
            <p:spPr>
              <a:xfrm>
                <a:off x="5872000" y="1481875"/>
                <a:ext cx="384600" cy="823450"/>
              </a:xfrm>
              <a:custGeom>
                <a:avLst/>
                <a:gdLst/>
                <a:ahLst/>
                <a:cxnLst/>
                <a:rect l="l" t="t" r="r" b="b"/>
                <a:pathLst>
                  <a:path w="15384" h="32938" extrusionOk="0">
                    <a:moveTo>
                      <a:pt x="3551" y="0"/>
                    </a:moveTo>
                    <a:cubicBezTo>
                      <a:pt x="1589" y="0"/>
                      <a:pt x="0" y="1448"/>
                      <a:pt x="0" y="3232"/>
                    </a:cubicBezTo>
                    <a:lnTo>
                      <a:pt x="0" y="29707"/>
                    </a:lnTo>
                    <a:cubicBezTo>
                      <a:pt x="0" y="31491"/>
                      <a:pt x="1589" y="32937"/>
                      <a:pt x="3551" y="32937"/>
                    </a:cubicBezTo>
                    <a:lnTo>
                      <a:pt x="11837" y="32937"/>
                    </a:lnTo>
                    <a:cubicBezTo>
                      <a:pt x="13795" y="32937"/>
                      <a:pt x="15383" y="31491"/>
                      <a:pt x="15383" y="29707"/>
                    </a:cubicBezTo>
                    <a:lnTo>
                      <a:pt x="15383" y="3232"/>
                    </a:lnTo>
                    <a:cubicBezTo>
                      <a:pt x="15383" y="1448"/>
                      <a:pt x="13795" y="0"/>
                      <a:pt x="11837"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9"/>
              <p:cNvSpPr/>
              <p:nvPr/>
            </p:nvSpPr>
            <p:spPr>
              <a:xfrm>
                <a:off x="5936325" y="1492750"/>
                <a:ext cx="255925" cy="106975"/>
              </a:xfrm>
              <a:custGeom>
                <a:avLst/>
                <a:gdLst/>
                <a:ahLst/>
                <a:cxnLst/>
                <a:rect l="l" t="t" r="r" b="b"/>
                <a:pathLst>
                  <a:path w="10237" h="4279" extrusionOk="0">
                    <a:moveTo>
                      <a:pt x="2367" y="1"/>
                    </a:moveTo>
                    <a:cubicBezTo>
                      <a:pt x="1062" y="1"/>
                      <a:pt x="1" y="1039"/>
                      <a:pt x="1" y="2326"/>
                    </a:cubicBezTo>
                    <a:lnTo>
                      <a:pt x="1" y="3764"/>
                    </a:lnTo>
                    <a:cubicBezTo>
                      <a:pt x="19" y="3782"/>
                      <a:pt x="32" y="3804"/>
                      <a:pt x="41" y="3830"/>
                    </a:cubicBezTo>
                    <a:lnTo>
                      <a:pt x="272" y="4279"/>
                    </a:lnTo>
                    <a:cubicBezTo>
                      <a:pt x="578" y="4146"/>
                      <a:pt x="924" y="4070"/>
                      <a:pt x="1293" y="4070"/>
                    </a:cubicBezTo>
                    <a:lnTo>
                      <a:pt x="2461" y="4070"/>
                    </a:lnTo>
                    <a:lnTo>
                      <a:pt x="2461" y="1833"/>
                    </a:lnTo>
                    <a:cubicBezTo>
                      <a:pt x="2461" y="1513"/>
                      <a:pt x="2686" y="1257"/>
                      <a:pt x="2966" y="1257"/>
                    </a:cubicBezTo>
                    <a:cubicBezTo>
                      <a:pt x="3241" y="1257"/>
                      <a:pt x="3467" y="1513"/>
                      <a:pt x="3467" y="1833"/>
                    </a:cubicBezTo>
                    <a:lnTo>
                      <a:pt x="3467" y="4070"/>
                    </a:lnTo>
                    <a:lnTo>
                      <a:pt x="6769" y="4070"/>
                    </a:lnTo>
                    <a:lnTo>
                      <a:pt x="6769" y="1833"/>
                    </a:lnTo>
                    <a:cubicBezTo>
                      <a:pt x="6769" y="1513"/>
                      <a:pt x="6996" y="1257"/>
                      <a:pt x="7275" y="1257"/>
                    </a:cubicBezTo>
                    <a:cubicBezTo>
                      <a:pt x="7555" y="1257"/>
                      <a:pt x="7777" y="1513"/>
                      <a:pt x="7777" y="1833"/>
                    </a:cubicBezTo>
                    <a:lnTo>
                      <a:pt x="7777" y="4070"/>
                    </a:lnTo>
                    <a:lnTo>
                      <a:pt x="8944" y="4070"/>
                    </a:lnTo>
                    <a:cubicBezTo>
                      <a:pt x="9313" y="4070"/>
                      <a:pt x="9663" y="4146"/>
                      <a:pt x="9970" y="4279"/>
                    </a:cubicBezTo>
                    <a:lnTo>
                      <a:pt x="10196" y="3830"/>
                    </a:lnTo>
                    <a:cubicBezTo>
                      <a:pt x="10210" y="3804"/>
                      <a:pt x="10223" y="3782"/>
                      <a:pt x="10237" y="3764"/>
                    </a:cubicBezTo>
                    <a:lnTo>
                      <a:pt x="10237" y="2326"/>
                    </a:lnTo>
                    <a:cubicBezTo>
                      <a:pt x="10237" y="1039"/>
                      <a:pt x="9180" y="1"/>
                      <a:pt x="7875" y="1"/>
                    </a:cubicBezTo>
                    <a:close/>
                  </a:path>
                </a:pathLst>
              </a:custGeom>
              <a:solidFill>
                <a:srgbClr val="E6C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9"/>
              <p:cNvSpPr/>
              <p:nvPr/>
            </p:nvSpPr>
            <p:spPr>
              <a:xfrm>
                <a:off x="5997825" y="1524150"/>
                <a:ext cx="25200" cy="586975"/>
              </a:xfrm>
              <a:custGeom>
                <a:avLst/>
                <a:gdLst/>
                <a:ahLst/>
                <a:cxnLst/>
                <a:rect l="l" t="t" r="r" b="b"/>
                <a:pathLst>
                  <a:path w="1008" h="23479" extrusionOk="0">
                    <a:moveTo>
                      <a:pt x="506" y="1"/>
                    </a:moveTo>
                    <a:cubicBezTo>
                      <a:pt x="226" y="1"/>
                      <a:pt x="1" y="257"/>
                      <a:pt x="1" y="577"/>
                    </a:cubicBezTo>
                    <a:lnTo>
                      <a:pt x="1" y="22903"/>
                    </a:lnTo>
                    <a:cubicBezTo>
                      <a:pt x="1" y="23222"/>
                      <a:pt x="226" y="23479"/>
                      <a:pt x="506" y="23479"/>
                    </a:cubicBezTo>
                    <a:cubicBezTo>
                      <a:pt x="781" y="23479"/>
                      <a:pt x="1007" y="23222"/>
                      <a:pt x="1007" y="22903"/>
                    </a:cubicBezTo>
                    <a:lnTo>
                      <a:pt x="1007" y="577"/>
                    </a:lnTo>
                    <a:cubicBezTo>
                      <a:pt x="1007" y="257"/>
                      <a:pt x="781" y="1"/>
                      <a:pt x="506"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9"/>
              <p:cNvSpPr/>
              <p:nvPr/>
            </p:nvSpPr>
            <p:spPr>
              <a:xfrm>
                <a:off x="6105550" y="1524150"/>
                <a:ext cx="25200" cy="586975"/>
              </a:xfrm>
              <a:custGeom>
                <a:avLst/>
                <a:gdLst/>
                <a:ahLst/>
                <a:cxnLst/>
                <a:rect l="l" t="t" r="r" b="b"/>
                <a:pathLst>
                  <a:path w="1008" h="23479" extrusionOk="0">
                    <a:moveTo>
                      <a:pt x="506" y="1"/>
                    </a:moveTo>
                    <a:cubicBezTo>
                      <a:pt x="227" y="1"/>
                      <a:pt x="0" y="257"/>
                      <a:pt x="0" y="577"/>
                    </a:cubicBezTo>
                    <a:lnTo>
                      <a:pt x="0" y="22903"/>
                    </a:lnTo>
                    <a:cubicBezTo>
                      <a:pt x="0" y="23222"/>
                      <a:pt x="227" y="23479"/>
                      <a:pt x="506" y="23479"/>
                    </a:cubicBezTo>
                    <a:cubicBezTo>
                      <a:pt x="786" y="23479"/>
                      <a:pt x="1008" y="23222"/>
                      <a:pt x="1008" y="22903"/>
                    </a:cubicBezTo>
                    <a:lnTo>
                      <a:pt x="1008" y="577"/>
                    </a:lnTo>
                    <a:cubicBezTo>
                      <a:pt x="1008" y="257"/>
                      <a:pt x="786" y="1"/>
                      <a:pt x="506"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9"/>
              <p:cNvSpPr/>
              <p:nvPr/>
            </p:nvSpPr>
            <p:spPr>
              <a:xfrm>
                <a:off x="5912925" y="1594475"/>
                <a:ext cx="302850" cy="667125"/>
              </a:xfrm>
              <a:custGeom>
                <a:avLst/>
                <a:gdLst/>
                <a:ahLst/>
                <a:cxnLst/>
                <a:rect l="l" t="t" r="r" b="b"/>
                <a:pathLst>
                  <a:path w="12114" h="26685" extrusionOk="0">
                    <a:moveTo>
                      <a:pt x="2229" y="1"/>
                    </a:moveTo>
                    <a:cubicBezTo>
                      <a:pt x="1000" y="1"/>
                      <a:pt x="1" y="849"/>
                      <a:pt x="1" y="1901"/>
                    </a:cubicBezTo>
                    <a:lnTo>
                      <a:pt x="1" y="24785"/>
                    </a:lnTo>
                    <a:cubicBezTo>
                      <a:pt x="1" y="25832"/>
                      <a:pt x="1000" y="26684"/>
                      <a:pt x="2229" y="26684"/>
                    </a:cubicBezTo>
                    <a:lnTo>
                      <a:pt x="9880" y="26684"/>
                    </a:lnTo>
                    <a:cubicBezTo>
                      <a:pt x="11114" y="26684"/>
                      <a:pt x="12113" y="25832"/>
                      <a:pt x="12113" y="24785"/>
                    </a:cubicBezTo>
                    <a:lnTo>
                      <a:pt x="12113" y="1901"/>
                    </a:lnTo>
                    <a:cubicBezTo>
                      <a:pt x="12113" y="849"/>
                      <a:pt x="11114" y="1"/>
                      <a:pt x="9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9"/>
              <p:cNvSpPr/>
              <p:nvPr/>
            </p:nvSpPr>
            <p:spPr>
              <a:xfrm>
                <a:off x="5970175" y="1604375"/>
                <a:ext cx="97350" cy="15425"/>
              </a:xfrm>
              <a:custGeom>
                <a:avLst/>
                <a:gdLst/>
                <a:ahLst/>
                <a:cxnLst/>
                <a:rect l="l" t="t" r="r" b="b"/>
                <a:pathLst>
                  <a:path w="3894" h="617" extrusionOk="0">
                    <a:moveTo>
                      <a:pt x="1623" y="1"/>
                    </a:moveTo>
                    <a:cubicBezTo>
                      <a:pt x="1472" y="1"/>
                      <a:pt x="1321" y="8"/>
                      <a:pt x="1173" y="27"/>
                    </a:cubicBezTo>
                    <a:cubicBezTo>
                      <a:pt x="1053" y="36"/>
                      <a:pt x="933" y="63"/>
                      <a:pt x="822" y="84"/>
                    </a:cubicBezTo>
                    <a:cubicBezTo>
                      <a:pt x="711" y="107"/>
                      <a:pt x="609" y="156"/>
                      <a:pt x="511" y="187"/>
                    </a:cubicBezTo>
                    <a:cubicBezTo>
                      <a:pt x="418" y="231"/>
                      <a:pt x="334" y="276"/>
                      <a:pt x="267" y="324"/>
                    </a:cubicBezTo>
                    <a:cubicBezTo>
                      <a:pt x="201" y="373"/>
                      <a:pt x="143" y="418"/>
                      <a:pt x="103" y="467"/>
                    </a:cubicBezTo>
                    <a:cubicBezTo>
                      <a:pt x="27" y="564"/>
                      <a:pt x="1" y="617"/>
                      <a:pt x="1" y="617"/>
                    </a:cubicBezTo>
                    <a:cubicBezTo>
                      <a:pt x="1" y="617"/>
                      <a:pt x="68" y="596"/>
                      <a:pt x="165" y="559"/>
                    </a:cubicBezTo>
                    <a:cubicBezTo>
                      <a:pt x="214" y="547"/>
                      <a:pt x="285" y="542"/>
                      <a:pt x="351" y="524"/>
                    </a:cubicBezTo>
                    <a:cubicBezTo>
                      <a:pt x="423" y="516"/>
                      <a:pt x="503" y="516"/>
                      <a:pt x="587" y="506"/>
                    </a:cubicBezTo>
                    <a:cubicBezTo>
                      <a:pt x="634" y="508"/>
                      <a:pt x="679" y="508"/>
                      <a:pt x="726" y="508"/>
                    </a:cubicBezTo>
                    <a:cubicBezTo>
                      <a:pt x="772" y="508"/>
                      <a:pt x="820" y="508"/>
                      <a:pt x="871" y="510"/>
                    </a:cubicBezTo>
                    <a:cubicBezTo>
                      <a:pt x="973" y="516"/>
                      <a:pt x="1080" y="520"/>
                      <a:pt x="1191" y="528"/>
                    </a:cubicBezTo>
                    <a:cubicBezTo>
                      <a:pt x="1412" y="547"/>
                      <a:pt x="1652" y="564"/>
                      <a:pt x="1892" y="577"/>
                    </a:cubicBezTo>
                    <a:cubicBezTo>
                      <a:pt x="2136" y="596"/>
                      <a:pt x="2379" y="604"/>
                      <a:pt x="2615" y="604"/>
                    </a:cubicBezTo>
                    <a:cubicBezTo>
                      <a:pt x="2850" y="604"/>
                      <a:pt x="3072" y="590"/>
                      <a:pt x="3264" y="569"/>
                    </a:cubicBezTo>
                    <a:cubicBezTo>
                      <a:pt x="3454" y="542"/>
                      <a:pt x="3618" y="502"/>
                      <a:pt x="3729" y="467"/>
                    </a:cubicBezTo>
                    <a:cubicBezTo>
                      <a:pt x="3831" y="426"/>
                      <a:pt x="3893" y="395"/>
                      <a:pt x="3893" y="395"/>
                    </a:cubicBezTo>
                    <a:cubicBezTo>
                      <a:pt x="3893" y="395"/>
                      <a:pt x="3827" y="377"/>
                      <a:pt x="3716" y="356"/>
                    </a:cubicBezTo>
                    <a:cubicBezTo>
                      <a:pt x="3663" y="342"/>
                      <a:pt x="3600" y="320"/>
                      <a:pt x="3530" y="303"/>
                    </a:cubicBezTo>
                    <a:cubicBezTo>
                      <a:pt x="3454" y="285"/>
                      <a:pt x="3370" y="258"/>
                      <a:pt x="3281" y="240"/>
                    </a:cubicBezTo>
                    <a:cubicBezTo>
                      <a:pt x="2922" y="147"/>
                      <a:pt x="2438" y="45"/>
                      <a:pt x="1927" y="10"/>
                    </a:cubicBezTo>
                    <a:cubicBezTo>
                      <a:pt x="1825" y="4"/>
                      <a:pt x="1724" y="1"/>
                      <a:pt x="1623"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9"/>
              <p:cNvSpPr/>
              <p:nvPr/>
            </p:nvSpPr>
            <p:spPr>
              <a:xfrm>
                <a:off x="5905400" y="1580175"/>
                <a:ext cx="90000" cy="135400"/>
              </a:xfrm>
              <a:custGeom>
                <a:avLst/>
                <a:gdLst/>
                <a:ahLst/>
                <a:cxnLst/>
                <a:rect l="l" t="t" r="r" b="b"/>
                <a:pathLst>
                  <a:path w="3600" h="5416" extrusionOk="0">
                    <a:moveTo>
                      <a:pt x="712" y="1"/>
                    </a:moveTo>
                    <a:cubicBezTo>
                      <a:pt x="624" y="1"/>
                      <a:pt x="534" y="18"/>
                      <a:pt x="449" y="54"/>
                    </a:cubicBezTo>
                    <a:cubicBezTo>
                      <a:pt x="133" y="187"/>
                      <a:pt x="0" y="525"/>
                      <a:pt x="142" y="813"/>
                    </a:cubicBezTo>
                    <a:lnTo>
                      <a:pt x="2317" y="5083"/>
                    </a:lnTo>
                    <a:cubicBezTo>
                      <a:pt x="2424" y="5292"/>
                      <a:pt x="2649" y="5415"/>
                      <a:pt x="2885" y="5415"/>
                    </a:cubicBezTo>
                    <a:cubicBezTo>
                      <a:pt x="2973" y="5415"/>
                      <a:pt x="3063" y="5398"/>
                      <a:pt x="3147" y="5362"/>
                    </a:cubicBezTo>
                    <a:cubicBezTo>
                      <a:pt x="3462" y="5229"/>
                      <a:pt x="3600" y="4892"/>
                      <a:pt x="3453" y="4608"/>
                    </a:cubicBezTo>
                    <a:lnTo>
                      <a:pt x="1278" y="333"/>
                    </a:lnTo>
                    <a:cubicBezTo>
                      <a:pt x="1175" y="124"/>
                      <a:pt x="949" y="1"/>
                      <a:pt x="712"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9"/>
              <p:cNvSpPr/>
              <p:nvPr/>
            </p:nvSpPr>
            <p:spPr>
              <a:xfrm>
                <a:off x="5893975" y="1761825"/>
                <a:ext cx="94000" cy="19000"/>
              </a:xfrm>
              <a:custGeom>
                <a:avLst/>
                <a:gdLst/>
                <a:ahLst/>
                <a:cxnLst/>
                <a:rect l="l" t="t" r="r" b="b"/>
                <a:pathLst>
                  <a:path w="3760" h="760" extrusionOk="0">
                    <a:moveTo>
                      <a:pt x="417" y="1"/>
                    </a:moveTo>
                    <a:cubicBezTo>
                      <a:pt x="187" y="1"/>
                      <a:pt x="0" y="169"/>
                      <a:pt x="0" y="382"/>
                    </a:cubicBezTo>
                    <a:cubicBezTo>
                      <a:pt x="0" y="591"/>
                      <a:pt x="187" y="759"/>
                      <a:pt x="417" y="759"/>
                    </a:cubicBezTo>
                    <a:lnTo>
                      <a:pt x="3342" y="759"/>
                    </a:lnTo>
                    <a:cubicBezTo>
                      <a:pt x="3573" y="759"/>
                      <a:pt x="3759" y="591"/>
                      <a:pt x="3759" y="382"/>
                    </a:cubicBezTo>
                    <a:cubicBezTo>
                      <a:pt x="3759" y="169"/>
                      <a:pt x="3573" y="1"/>
                      <a:pt x="3342"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9"/>
              <p:cNvSpPr/>
              <p:nvPr/>
            </p:nvSpPr>
            <p:spPr>
              <a:xfrm>
                <a:off x="5913950" y="2167850"/>
                <a:ext cx="88000" cy="107975"/>
              </a:xfrm>
              <a:custGeom>
                <a:avLst/>
                <a:gdLst/>
                <a:ahLst/>
                <a:cxnLst/>
                <a:rect l="l" t="t" r="r" b="b"/>
                <a:pathLst>
                  <a:path w="3520" h="4319" extrusionOk="0">
                    <a:moveTo>
                      <a:pt x="2805" y="0"/>
                    </a:moveTo>
                    <a:cubicBezTo>
                      <a:pt x="2592" y="0"/>
                      <a:pt x="2385" y="98"/>
                      <a:pt x="2268" y="275"/>
                    </a:cubicBezTo>
                    <a:lnTo>
                      <a:pt x="177" y="3456"/>
                    </a:lnTo>
                    <a:cubicBezTo>
                      <a:pt x="0" y="3728"/>
                      <a:pt x="97" y="4079"/>
                      <a:pt x="394" y="4238"/>
                    </a:cubicBezTo>
                    <a:cubicBezTo>
                      <a:pt x="497" y="4296"/>
                      <a:pt x="607" y="4318"/>
                      <a:pt x="714" y="4318"/>
                    </a:cubicBezTo>
                    <a:cubicBezTo>
                      <a:pt x="927" y="4318"/>
                      <a:pt x="1136" y="4220"/>
                      <a:pt x="1256" y="4042"/>
                    </a:cubicBezTo>
                    <a:lnTo>
                      <a:pt x="3342" y="861"/>
                    </a:lnTo>
                    <a:cubicBezTo>
                      <a:pt x="3520" y="590"/>
                      <a:pt x="3422" y="240"/>
                      <a:pt x="3124" y="80"/>
                    </a:cubicBezTo>
                    <a:cubicBezTo>
                      <a:pt x="3024" y="26"/>
                      <a:pt x="2914" y="0"/>
                      <a:pt x="2805"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9"/>
              <p:cNvSpPr/>
              <p:nvPr/>
            </p:nvSpPr>
            <p:spPr>
              <a:xfrm>
                <a:off x="5893975" y="1862675"/>
                <a:ext cx="109625" cy="19125"/>
              </a:xfrm>
              <a:custGeom>
                <a:avLst/>
                <a:gdLst/>
                <a:ahLst/>
                <a:cxnLst/>
                <a:rect l="l" t="t" r="r" b="b"/>
                <a:pathLst>
                  <a:path w="4385" h="765" extrusionOk="0">
                    <a:moveTo>
                      <a:pt x="417" y="1"/>
                    </a:moveTo>
                    <a:cubicBezTo>
                      <a:pt x="187" y="1"/>
                      <a:pt x="0" y="174"/>
                      <a:pt x="0" y="383"/>
                    </a:cubicBezTo>
                    <a:cubicBezTo>
                      <a:pt x="0" y="591"/>
                      <a:pt x="187" y="764"/>
                      <a:pt x="417" y="764"/>
                    </a:cubicBezTo>
                    <a:lnTo>
                      <a:pt x="3968" y="764"/>
                    </a:lnTo>
                    <a:cubicBezTo>
                      <a:pt x="4198" y="764"/>
                      <a:pt x="4385" y="591"/>
                      <a:pt x="4385" y="383"/>
                    </a:cubicBezTo>
                    <a:cubicBezTo>
                      <a:pt x="4385" y="174"/>
                      <a:pt x="4198" y="1"/>
                      <a:pt x="3968"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9"/>
              <p:cNvSpPr/>
              <p:nvPr/>
            </p:nvSpPr>
            <p:spPr>
              <a:xfrm>
                <a:off x="5888750" y="1952125"/>
                <a:ext cx="135825" cy="19100"/>
              </a:xfrm>
              <a:custGeom>
                <a:avLst/>
                <a:gdLst/>
                <a:ahLst/>
                <a:cxnLst/>
                <a:rect l="l" t="t" r="r" b="b"/>
                <a:pathLst>
                  <a:path w="5433" h="764" extrusionOk="0">
                    <a:moveTo>
                      <a:pt x="417" y="1"/>
                    </a:moveTo>
                    <a:cubicBezTo>
                      <a:pt x="187" y="1"/>
                      <a:pt x="0" y="173"/>
                      <a:pt x="0" y="382"/>
                    </a:cubicBezTo>
                    <a:cubicBezTo>
                      <a:pt x="0" y="591"/>
                      <a:pt x="187" y="763"/>
                      <a:pt x="417" y="763"/>
                    </a:cubicBezTo>
                    <a:lnTo>
                      <a:pt x="5011" y="763"/>
                    </a:lnTo>
                    <a:cubicBezTo>
                      <a:pt x="5247" y="763"/>
                      <a:pt x="5433" y="591"/>
                      <a:pt x="5433" y="382"/>
                    </a:cubicBezTo>
                    <a:cubicBezTo>
                      <a:pt x="5433" y="173"/>
                      <a:pt x="5247" y="1"/>
                      <a:pt x="5011"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9"/>
              <p:cNvSpPr/>
              <p:nvPr/>
            </p:nvSpPr>
            <p:spPr>
              <a:xfrm>
                <a:off x="5888750" y="2042000"/>
                <a:ext cx="121400" cy="19000"/>
              </a:xfrm>
              <a:custGeom>
                <a:avLst/>
                <a:gdLst/>
                <a:ahLst/>
                <a:cxnLst/>
                <a:rect l="l" t="t" r="r" b="b"/>
                <a:pathLst>
                  <a:path w="4856" h="760" extrusionOk="0">
                    <a:moveTo>
                      <a:pt x="417" y="1"/>
                    </a:moveTo>
                    <a:cubicBezTo>
                      <a:pt x="187" y="1"/>
                      <a:pt x="0" y="169"/>
                      <a:pt x="0" y="382"/>
                    </a:cubicBezTo>
                    <a:cubicBezTo>
                      <a:pt x="0" y="591"/>
                      <a:pt x="187" y="759"/>
                      <a:pt x="417" y="759"/>
                    </a:cubicBezTo>
                    <a:lnTo>
                      <a:pt x="4438" y="759"/>
                    </a:lnTo>
                    <a:cubicBezTo>
                      <a:pt x="4669" y="759"/>
                      <a:pt x="4856" y="591"/>
                      <a:pt x="4856" y="382"/>
                    </a:cubicBezTo>
                    <a:cubicBezTo>
                      <a:pt x="4856" y="169"/>
                      <a:pt x="4669" y="1"/>
                      <a:pt x="4438"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9"/>
              <p:cNvSpPr/>
              <p:nvPr/>
            </p:nvSpPr>
            <p:spPr>
              <a:xfrm>
                <a:off x="5888750" y="2138100"/>
                <a:ext cx="121400" cy="19100"/>
              </a:xfrm>
              <a:custGeom>
                <a:avLst/>
                <a:gdLst/>
                <a:ahLst/>
                <a:cxnLst/>
                <a:rect l="l" t="t" r="r" b="b"/>
                <a:pathLst>
                  <a:path w="4856" h="764" extrusionOk="0">
                    <a:moveTo>
                      <a:pt x="417" y="0"/>
                    </a:moveTo>
                    <a:cubicBezTo>
                      <a:pt x="187" y="0"/>
                      <a:pt x="0" y="173"/>
                      <a:pt x="0" y="381"/>
                    </a:cubicBezTo>
                    <a:cubicBezTo>
                      <a:pt x="0" y="590"/>
                      <a:pt x="187" y="764"/>
                      <a:pt x="417" y="764"/>
                    </a:cubicBezTo>
                    <a:lnTo>
                      <a:pt x="4438" y="764"/>
                    </a:lnTo>
                    <a:cubicBezTo>
                      <a:pt x="4669" y="764"/>
                      <a:pt x="4856" y="590"/>
                      <a:pt x="4856" y="381"/>
                    </a:cubicBezTo>
                    <a:cubicBezTo>
                      <a:pt x="4856" y="173"/>
                      <a:pt x="4669" y="0"/>
                      <a:pt x="4438"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9"/>
              <p:cNvSpPr/>
              <p:nvPr/>
            </p:nvSpPr>
            <p:spPr>
              <a:xfrm>
                <a:off x="6133300" y="1580175"/>
                <a:ext cx="90000" cy="135400"/>
              </a:xfrm>
              <a:custGeom>
                <a:avLst/>
                <a:gdLst/>
                <a:ahLst/>
                <a:cxnLst/>
                <a:rect l="l" t="t" r="r" b="b"/>
                <a:pathLst>
                  <a:path w="3600" h="5416" extrusionOk="0">
                    <a:moveTo>
                      <a:pt x="2886" y="1"/>
                    </a:moveTo>
                    <a:cubicBezTo>
                      <a:pt x="2651" y="1"/>
                      <a:pt x="2424" y="124"/>
                      <a:pt x="2317" y="333"/>
                    </a:cubicBezTo>
                    <a:lnTo>
                      <a:pt x="142" y="4608"/>
                    </a:lnTo>
                    <a:cubicBezTo>
                      <a:pt x="0" y="4892"/>
                      <a:pt x="133" y="5229"/>
                      <a:pt x="449" y="5362"/>
                    </a:cubicBezTo>
                    <a:cubicBezTo>
                      <a:pt x="533" y="5398"/>
                      <a:pt x="621" y="5415"/>
                      <a:pt x="711" y="5415"/>
                    </a:cubicBezTo>
                    <a:cubicBezTo>
                      <a:pt x="950" y="5415"/>
                      <a:pt x="1176" y="5292"/>
                      <a:pt x="1283" y="5083"/>
                    </a:cubicBezTo>
                    <a:lnTo>
                      <a:pt x="3454" y="813"/>
                    </a:lnTo>
                    <a:cubicBezTo>
                      <a:pt x="3600" y="525"/>
                      <a:pt x="3462" y="187"/>
                      <a:pt x="3147" y="54"/>
                    </a:cubicBezTo>
                    <a:cubicBezTo>
                      <a:pt x="3063" y="18"/>
                      <a:pt x="2974" y="1"/>
                      <a:pt x="2886"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9"/>
              <p:cNvSpPr/>
              <p:nvPr/>
            </p:nvSpPr>
            <p:spPr>
              <a:xfrm>
                <a:off x="6140625" y="1761825"/>
                <a:ext cx="94000" cy="19000"/>
              </a:xfrm>
              <a:custGeom>
                <a:avLst/>
                <a:gdLst/>
                <a:ahLst/>
                <a:cxnLst/>
                <a:rect l="l" t="t" r="r" b="b"/>
                <a:pathLst>
                  <a:path w="3760" h="760" extrusionOk="0">
                    <a:moveTo>
                      <a:pt x="418" y="1"/>
                    </a:moveTo>
                    <a:cubicBezTo>
                      <a:pt x="191" y="1"/>
                      <a:pt x="0" y="169"/>
                      <a:pt x="0" y="382"/>
                    </a:cubicBezTo>
                    <a:cubicBezTo>
                      <a:pt x="0" y="591"/>
                      <a:pt x="191" y="759"/>
                      <a:pt x="418" y="759"/>
                    </a:cubicBezTo>
                    <a:lnTo>
                      <a:pt x="3343" y="759"/>
                    </a:lnTo>
                    <a:cubicBezTo>
                      <a:pt x="3573" y="759"/>
                      <a:pt x="3759" y="591"/>
                      <a:pt x="3759" y="382"/>
                    </a:cubicBezTo>
                    <a:cubicBezTo>
                      <a:pt x="3759" y="169"/>
                      <a:pt x="3573" y="1"/>
                      <a:pt x="3343"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9"/>
              <p:cNvSpPr/>
              <p:nvPr/>
            </p:nvSpPr>
            <p:spPr>
              <a:xfrm>
                <a:off x="6126750" y="2167850"/>
                <a:ext cx="87900" cy="107975"/>
              </a:xfrm>
              <a:custGeom>
                <a:avLst/>
                <a:gdLst/>
                <a:ahLst/>
                <a:cxnLst/>
                <a:rect l="l" t="t" r="r" b="b"/>
                <a:pathLst>
                  <a:path w="3516" h="4319" extrusionOk="0">
                    <a:moveTo>
                      <a:pt x="712" y="0"/>
                    </a:moveTo>
                    <a:cubicBezTo>
                      <a:pt x="602" y="0"/>
                      <a:pt x="492" y="26"/>
                      <a:pt x="391" y="80"/>
                    </a:cubicBezTo>
                    <a:cubicBezTo>
                      <a:pt x="98" y="240"/>
                      <a:pt x="0" y="590"/>
                      <a:pt x="174" y="861"/>
                    </a:cubicBezTo>
                    <a:lnTo>
                      <a:pt x="2264" y="4042"/>
                    </a:lnTo>
                    <a:cubicBezTo>
                      <a:pt x="2380" y="4220"/>
                      <a:pt x="2588" y="4318"/>
                      <a:pt x="2801" y="4318"/>
                    </a:cubicBezTo>
                    <a:cubicBezTo>
                      <a:pt x="2912" y="4318"/>
                      <a:pt x="3023" y="4296"/>
                      <a:pt x="3126" y="4238"/>
                    </a:cubicBezTo>
                    <a:cubicBezTo>
                      <a:pt x="3423" y="4079"/>
                      <a:pt x="3515" y="3728"/>
                      <a:pt x="3339" y="3456"/>
                    </a:cubicBezTo>
                    <a:lnTo>
                      <a:pt x="1252" y="275"/>
                    </a:lnTo>
                    <a:cubicBezTo>
                      <a:pt x="1135" y="98"/>
                      <a:pt x="926" y="0"/>
                      <a:pt x="712"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9"/>
              <p:cNvSpPr/>
              <p:nvPr/>
            </p:nvSpPr>
            <p:spPr>
              <a:xfrm>
                <a:off x="6124975" y="1862675"/>
                <a:ext cx="109650" cy="19125"/>
              </a:xfrm>
              <a:custGeom>
                <a:avLst/>
                <a:gdLst/>
                <a:ahLst/>
                <a:cxnLst/>
                <a:rect l="l" t="t" r="r" b="b"/>
                <a:pathLst>
                  <a:path w="4386" h="765" extrusionOk="0">
                    <a:moveTo>
                      <a:pt x="417" y="1"/>
                    </a:moveTo>
                    <a:cubicBezTo>
                      <a:pt x="187" y="1"/>
                      <a:pt x="1" y="174"/>
                      <a:pt x="1" y="383"/>
                    </a:cubicBezTo>
                    <a:cubicBezTo>
                      <a:pt x="1" y="591"/>
                      <a:pt x="187" y="764"/>
                      <a:pt x="417" y="764"/>
                    </a:cubicBezTo>
                    <a:lnTo>
                      <a:pt x="3969" y="764"/>
                    </a:lnTo>
                    <a:cubicBezTo>
                      <a:pt x="4199" y="764"/>
                      <a:pt x="4385" y="591"/>
                      <a:pt x="4385" y="383"/>
                    </a:cubicBezTo>
                    <a:cubicBezTo>
                      <a:pt x="4385" y="174"/>
                      <a:pt x="4199" y="1"/>
                      <a:pt x="3969"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9"/>
              <p:cNvSpPr/>
              <p:nvPr/>
            </p:nvSpPr>
            <p:spPr>
              <a:xfrm>
                <a:off x="6104100" y="1952125"/>
                <a:ext cx="135750" cy="19100"/>
              </a:xfrm>
              <a:custGeom>
                <a:avLst/>
                <a:gdLst/>
                <a:ahLst/>
                <a:cxnLst/>
                <a:rect l="l" t="t" r="r" b="b"/>
                <a:pathLst>
                  <a:path w="5430" h="764" extrusionOk="0">
                    <a:moveTo>
                      <a:pt x="418" y="1"/>
                    </a:moveTo>
                    <a:cubicBezTo>
                      <a:pt x="187" y="1"/>
                      <a:pt x="1" y="173"/>
                      <a:pt x="1" y="382"/>
                    </a:cubicBezTo>
                    <a:cubicBezTo>
                      <a:pt x="1" y="591"/>
                      <a:pt x="187" y="763"/>
                      <a:pt x="418" y="763"/>
                    </a:cubicBezTo>
                    <a:lnTo>
                      <a:pt x="5012" y="763"/>
                    </a:lnTo>
                    <a:cubicBezTo>
                      <a:pt x="5243" y="763"/>
                      <a:pt x="5429" y="591"/>
                      <a:pt x="5429" y="382"/>
                    </a:cubicBezTo>
                    <a:cubicBezTo>
                      <a:pt x="5429" y="173"/>
                      <a:pt x="5243" y="1"/>
                      <a:pt x="5012"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9"/>
              <p:cNvSpPr/>
              <p:nvPr/>
            </p:nvSpPr>
            <p:spPr>
              <a:xfrm>
                <a:off x="6118425" y="2042000"/>
                <a:ext cx="121425" cy="19000"/>
              </a:xfrm>
              <a:custGeom>
                <a:avLst/>
                <a:gdLst/>
                <a:ahLst/>
                <a:cxnLst/>
                <a:rect l="l" t="t" r="r" b="b"/>
                <a:pathLst>
                  <a:path w="4857" h="760" extrusionOk="0">
                    <a:moveTo>
                      <a:pt x="417" y="1"/>
                    </a:moveTo>
                    <a:cubicBezTo>
                      <a:pt x="192" y="1"/>
                      <a:pt x="1" y="169"/>
                      <a:pt x="1" y="382"/>
                    </a:cubicBezTo>
                    <a:cubicBezTo>
                      <a:pt x="1" y="591"/>
                      <a:pt x="192" y="759"/>
                      <a:pt x="417" y="759"/>
                    </a:cubicBezTo>
                    <a:lnTo>
                      <a:pt x="4439" y="759"/>
                    </a:lnTo>
                    <a:cubicBezTo>
                      <a:pt x="4670" y="759"/>
                      <a:pt x="4856" y="591"/>
                      <a:pt x="4856" y="382"/>
                    </a:cubicBezTo>
                    <a:cubicBezTo>
                      <a:pt x="4856" y="169"/>
                      <a:pt x="4670" y="1"/>
                      <a:pt x="4439"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9"/>
              <p:cNvSpPr/>
              <p:nvPr/>
            </p:nvSpPr>
            <p:spPr>
              <a:xfrm>
                <a:off x="6118425" y="2138100"/>
                <a:ext cx="121425" cy="19100"/>
              </a:xfrm>
              <a:custGeom>
                <a:avLst/>
                <a:gdLst/>
                <a:ahLst/>
                <a:cxnLst/>
                <a:rect l="l" t="t" r="r" b="b"/>
                <a:pathLst>
                  <a:path w="4857" h="764" extrusionOk="0">
                    <a:moveTo>
                      <a:pt x="417" y="0"/>
                    </a:moveTo>
                    <a:cubicBezTo>
                      <a:pt x="192" y="0"/>
                      <a:pt x="1" y="173"/>
                      <a:pt x="1" y="381"/>
                    </a:cubicBezTo>
                    <a:cubicBezTo>
                      <a:pt x="1" y="590"/>
                      <a:pt x="192" y="764"/>
                      <a:pt x="417" y="764"/>
                    </a:cubicBezTo>
                    <a:lnTo>
                      <a:pt x="4439" y="764"/>
                    </a:lnTo>
                    <a:cubicBezTo>
                      <a:pt x="4670" y="764"/>
                      <a:pt x="4856" y="590"/>
                      <a:pt x="4856" y="381"/>
                    </a:cubicBezTo>
                    <a:cubicBezTo>
                      <a:pt x="4856" y="173"/>
                      <a:pt x="4670" y="0"/>
                      <a:pt x="4439"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9"/>
              <p:cNvSpPr/>
              <p:nvPr/>
            </p:nvSpPr>
            <p:spPr>
              <a:xfrm>
                <a:off x="5950975" y="1665725"/>
                <a:ext cx="226725" cy="553925"/>
              </a:xfrm>
              <a:custGeom>
                <a:avLst/>
                <a:gdLst/>
                <a:ahLst/>
                <a:cxnLst/>
                <a:rect l="l" t="t" r="r" b="b"/>
                <a:pathLst>
                  <a:path w="9069" h="22157" extrusionOk="0">
                    <a:moveTo>
                      <a:pt x="1" y="0"/>
                    </a:moveTo>
                    <a:lnTo>
                      <a:pt x="1" y="22157"/>
                    </a:lnTo>
                    <a:lnTo>
                      <a:pt x="9069" y="22157"/>
                    </a:lnTo>
                    <a:lnTo>
                      <a:pt x="9069" y="0"/>
                    </a:ln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9"/>
              <p:cNvSpPr/>
              <p:nvPr/>
            </p:nvSpPr>
            <p:spPr>
              <a:xfrm>
                <a:off x="5970300" y="1686250"/>
                <a:ext cx="188000" cy="512900"/>
              </a:xfrm>
              <a:custGeom>
                <a:avLst/>
                <a:gdLst/>
                <a:ahLst/>
                <a:cxnLst/>
                <a:rect l="l" t="t" r="r" b="b"/>
                <a:pathLst>
                  <a:path w="7520" h="20516" extrusionOk="0">
                    <a:moveTo>
                      <a:pt x="0" y="1"/>
                    </a:moveTo>
                    <a:lnTo>
                      <a:pt x="0" y="20515"/>
                    </a:lnTo>
                    <a:lnTo>
                      <a:pt x="7519" y="20515"/>
                    </a:lnTo>
                    <a:lnTo>
                      <a:pt x="7519" y="1"/>
                    </a:lnTo>
                    <a:close/>
                  </a:path>
                </a:pathLst>
              </a:custGeom>
              <a:solidFill>
                <a:srgbClr val="E6C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9"/>
              <p:cNvSpPr/>
              <p:nvPr/>
            </p:nvSpPr>
            <p:spPr>
              <a:xfrm>
                <a:off x="5850550" y="1624125"/>
                <a:ext cx="47550" cy="47500"/>
              </a:xfrm>
              <a:custGeom>
                <a:avLst/>
                <a:gdLst/>
                <a:ahLst/>
                <a:cxnLst/>
                <a:rect l="l" t="t" r="r" b="b"/>
                <a:pathLst>
                  <a:path w="1902" h="1900" extrusionOk="0">
                    <a:moveTo>
                      <a:pt x="1901" y="1"/>
                    </a:moveTo>
                    <a:lnTo>
                      <a:pt x="1" y="1385"/>
                    </a:lnTo>
                    <a:lnTo>
                      <a:pt x="1" y="1900"/>
                    </a:lnTo>
                    <a:lnTo>
                      <a:pt x="1901" y="1740"/>
                    </a:lnTo>
                    <a:lnTo>
                      <a:pt x="1901" y="1"/>
                    </a:lnTo>
                    <a:close/>
                  </a:path>
                </a:pathLst>
              </a:custGeom>
              <a:solidFill>
                <a:srgbClr val="AC9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9"/>
              <p:cNvSpPr/>
              <p:nvPr/>
            </p:nvSpPr>
            <p:spPr>
              <a:xfrm>
                <a:off x="6230500" y="1624125"/>
                <a:ext cx="47500" cy="47500"/>
              </a:xfrm>
              <a:custGeom>
                <a:avLst/>
                <a:gdLst/>
                <a:ahLst/>
                <a:cxnLst/>
                <a:rect l="l" t="t" r="r" b="b"/>
                <a:pathLst>
                  <a:path w="1900" h="1900" extrusionOk="0">
                    <a:moveTo>
                      <a:pt x="0" y="1"/>
                    </a:moveTo>
                    <a:lnTo>
                      <a:pt x="0" y="1740"/>
                    </a:lnTo>
                    <a:lnTo>
                      <a:pt x="1900" y="1900"/>
                    </a:lnTo>
                    <a:lnTo>
                      <a:pt x="1900" y="1385"/>
                    </a:lnTo>
                    <a:lnTo>
                      <a:pt x="0" y="1"/>
                    </a:lnTo>
                    <a:close/>
                  </a:path>
                </a:pathLst>
              </a:custGeom>
              <a:solidFill>
                <a:srgbClr val="AC9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9"/>
              <p:cNvSpPr/>
              <p:nvPr/>
            </p:nvSpPr>
            <p:spPr>
              <a:xfrm>
                <a:off x="5887850" y="1682250"/>
                <a:ext cx="11025" cy="533400"/>
              </a:xfrm>
              <a:custGeom>
                <a:avLst/>
                <a:gdLst/>
                <a:ahLst/>
                <a:cxnLst/>
                <a:rect l="l" t="t" r="r" b="b"/>
                <a:pathLst>
                  <a:path w="441" h="21336" extrusionOk="0">
                    <a:moveTo>
                      <a:pt x="223" y="1"/>
                    </a:moveTo>
                    <a:cubicBezTo>
                      <a:pt x="98" y="1"/>
                      <a:pt x="0" y="99"/>
                      <a:pt x="0" y="218"/>
                    </a:cubicBezTo>
                    <a:lnTo>
                      <a:pt x="0" y="21119"/>
                    </a:lnTo>
                    <a:cubicBezTo>
                      <a:pt x="0" y="21239"/>
                      <a:pt x="98" y="21336"/>
                      <a:pt x="223" y="21336"/>
                    </a:cubicBezTo>
                    <a:cubicBezTo>
                      <a:pt x="342" y="21336"/>
                      <a:pt x="440" y="21239"/>
                      <a:pt x="440" y="21119"/>
                    </a:cubicBezTo>
                    <a:lnTo>
                      <a:pt x="440" y="18998"/>
                    </a:lnTo>
                    <a:cubicBezTo>
                      <a:pt x="219" y="18988"/>
                      <a:pt x="36" y="18820"/>
                      <a:pt x="36" y="18615"/>
                    </a:cubicBezTo>
                    <a:cubicBezTo>
                      <a:pt x="36" y="18412"/>
                      <a:pt x="219" y="18243"/>
                      <a:pt x="440" y="18238"/>
                    </a:cubicBezTo>
                    <a:lnTo>
                      <a:pt x="440" y="15149"/>
                    </a:lnTo>
                    <a:cubicBezTo>
                      <a:pt x="219" y="15141"/>
                      <a:pt x="36" y="14977"/>
                      <a:pt x="36" y="14772"/>
                    </a:cubicBezTo>
                    <a:cubicBezTo>
                      <a:pt x="36" y="14563"/>
                      <a:pt x="219" y="14399"/>
                      <a:pt x="440" y="14391"/>
                    </a:cubicBezTo>
                    <a:lnTo>
                      <a:pt x="440" y="11558"/>
                    </a:lnTo>
                    <a:cubicBezTo>
                      <a:pt x="219" y="11550"/>
                      <a:pt x="36" y="11382"/>
                      <a:pt x="36" y="11177"/>
                    </a:cubicBezTo>
                    <a:cubicBezTo>
                      <a:pt x="36" y="10973"/>
                      <a:pt x="219" y="10804"/>
                      <a:pt x="440" y="10796"/>
                    </a:cubicBezTo>
                    <a:lnTo>
                      <a:pt x="440" y="7920"/>
                    </a:lnTo>
                    <a:cubicBezTo>
                      <a:pt x="325" y="7853"/>
                      <a:pt x="245" y="7733"/>
                      <a:pt x="245" y="7600"/>
                    </a:cubicBezTo>
                    <a:cubicBezTo>
                      <a:pt x="245" y="7467"/>
                      <a:pt x="325" y="7347"/>
                      <a:pt x="440" y="7280"/>
                    </a:cubicBezTo>
                    <a:lnTo>
                      <a:pt x="440" y="3885"/>
                    </a:lnTo>
                    <a:cubicBezTo>
                      <a:pt x="325" y="3819"/>
                      <a:pt x="245" y="3698"/>
                      <a:pt x="245" y="3565"/>
                    </a:cubicBezTo>
                    <a:cubicBezTo>
                      <a:pt x="245" y="3428"/>
                      <a:pt x="325" y="3313"/>
                      <a:pt x="440" y="3241"/>
                    </a:cubicBezTo>
                    <a:lnTo>
                      <a:pt x="440" y="218"/>
                    </a:lnTo>
                    <a:cubicBezTo>
                      <a:pt x="440" y="99"/>
                      <a:pt x="342" y="1"/>
                      <a:pt x="223"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9"/>
              <p:cNvSpPr/>
              <p:nvPr/>
            </p:nvSpPr>
            <p:spPr>
              <a:xfrm>
                <a:off x="5893975" y="1763275"/>
                <a:ext cx="4900" cy="16100"/>
              </a:xfrm>
              <a:custGeom>
                <a:avLst/>
                <a:gdLst/>
                <a:ahLst/>
                <a:cxnLst/>
                <a:rect l="l" t="t" r="r" b="b"/>
                <a:pathLst>
                  <a:path w="196" h="644" extrusionOk="0">
                    <a:moveTo>
                      <a:pt x="195" y="0"/>
                    </a:moveTo>
                    <a:cubicBezTo>
                      <a:pt x="80" y="72"/>
                      <a:pt x="0" y="187"/>
                      <a:pt x="0" y="324"/>
                    </a:cubicBezTo>
                    <a:cubicBezTo>
                      <a:pt x="0" y="457"/>
                      <a:pt x="80" y="578"/>
                      <a:pt x="195" y="644"/>
                    </a:cubicBezTo>
                    <a:lnTo>
                      <a:pt x="195" y="0"/>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9"/>
              <p:cNvSpPr/>
              <p:nvPr/>
            </p:nvSpPr>
            <p:spPr>
              <a:xfrm>
                <a:off x="5893975" y="1864250"/>
                <a:ext cx="4900" cy="16000"/>
              </a:xfrm>
              <a:custGeom>
                <a:avLst/>
                <a:gdLst/>
                <a:ahLst/>
                <a:cxnLst/>
                <a:rect l="l" t="t" r="r" b="b"/>
                <a:pathLst>
                  <a:path w="196" h="640" extrusionOk="0">
                    <a:moveTo>
                      <a:pt x="195" y="0"/>
                    </a:moveTo>
                    <a:cubicBezTo>
                      <a:pt x="80" y="67"/>
                      <a:pt x="0" y="187"/>
                      <a:pt x="0" y="320"/>
                    </a:cubicBezTo>
                    <a:cubicBezTo>
                      <a:pt x="0" y="453"/>
                      <a:pt x="80" y="573"/>
                      <a:pt x="195" y="640"/>
                    </a:cubicBezTo>
                    <a:lnTo>
                      <a:pt x="195" y="0"/>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9"/>
              <p:cNvSpPr/>
              <p:nvPr/>
            </p:nvSpPr>
            <p:spPr>
              <a:xfrm>
                <a:off x="5888750" y="1952125"/>
                <a:ext cx="10125" cy="19100"/>
              </a:xfrm>
              <a:custGeom>
                <a:avLst/>
                <a:gdLst/>
                <a:ahLst/>
                <a:cxnLst/>
                <a:rect l="l" t="t" r="r" b="b"/>
                <a:pathLst>
                  <a:path w="405" h="764" extrusionOk="0">
                    <a:moveTo>
                      <a:pt x="404" y="1"/>
                    </a:moveTo>
                    <a:cubicBezTo>
                      <a:pt x="183" y="9"/>
                      <a:pt x="0" y="178"/>
                      <a:pt x="0" y="382"/>
                    </a:cubicBezTo>
                    <a:cubicBezTo>
                      <a:pt x="0" y="587"/>
                      <a:pt x="183" y="755"/>
                      <a:pt x="404" y="763"/>
                    </a:cubicBezTo>
                    <a:lnTo>
                      <a:pt x="404" y="1"/>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9"/>
              <p:cNvSpPr/>
              <p:nvPr/>
            </p:nvSpPr>
            <p:spPr>
              <a:xfrm>
                <a:off x="5888750" y="2042000"/>
                <a:ext cx="10125" cy="19000"/>
              </a:xfrm>
              <a:custGeom>
                <a:avLst/>
                <a:gdLst/>
                <a:ahLst/>
                <a:cxnLst/>
                <a:rect l="l" t="t" r="r" b="b"/>
                <a:pathLst>
                  <a:path w="405" h="760" extrusionOk="0">
                    <a:moveTo>
                      <a:pt x="404" y="1"/>
                    </a:moveTo>
                    <a:cubicBezTo>
                      <a:pt x="183" y="9"/>
                      <a:pt x="0" y="173"/>
                      <a:pt x="0" y="382"/>
                    </a:cubicBezTo>
                    <a:cubicBezTo>
                      <a:pt x="0" y="587"/>
                      <a:pt x="183" y="751"/>
                      <a:pt x="404" y="759"/>
                    </a:cubicBezTo>
                    <a:lnTo>
                      <a:pt x="404" y="1"/>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9"/>
              <p:cNvSpPr/>
              <p:nvPr/>
            </p:nvSpPr>
            <p:spPr>
              <a:xfrm>
                <a:off x="5888750" y="2138200"/>
                <a:ext cx="10125" cy="19000"/>
              </a:xfrm>
              <a:custGeom>
                <a:avLst/>
                <a:gdLst/>
                <a:ahLst/>
                <a:cxnLst/>
                <a:rect l="l" t="t" r="r" b="b"/>
                <a:pathLst>
                  <a:path w="405" h="760" extrusionOk="0">
                    <a:moveTo>
                      <a:pt x="404" y="0"/>
                    </a:moveTo>
                    <a:cubicBezTo>
                      <a:pt x="183" y="5"/>
                      <a:pt x="0" y="174"/>
                      <a:pt x="0" y="377"/>
                    </a:cubicBezTo>
                    <a:cubicBezTo>
                      <a:pt x="0" y="582"/>
                      <a:pt x="183" y="750"/>
                      <a:pt x="404" y="760"/>
                    </a:cubicBezTo>
                    <a:lnTo>
                      <a:pt x="404" y="0"/>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9"/>
              <p:cNvSpPr/>
              <p:nvPr/>
            </p:nvSpPr>
            <p:spPr>
              <a:xfrm>
                <a:off x="6229725" y="1682250"/>
                <a:ext cx="11000" cy="533400"/>
              </a:xfrm>
              <a:custGeom>
                <a:avLst/>
                <a:gdLst/>
                <a:ahLst/>
                <a:cxnLst/>
                <a:rect l="l" t="t" r="r" b="b"/>
                <a:pathLst>
                  <a:path w="440" h="21336" extrusionOk="0">
                    <a:moveTo>
                      <a:pt x="222" y="1"/>
                    </a:moveTo>
                    <a:cubicBezTo>
                      <a:pt x="103" y="1"/>
                      <a:pt x="0" y="99"/>
                      <a:pt x="0" y="218"/>
                    </a:cubicBezTo>
                    <a:lnTo>
                      <a:pt x="0" y="3241"/>
                    </a:lnTo>
                    <a:cubicBezTo>
                      <a:pt x="120" y="3313"/>
                      <a:pt x="195" y="3428"/>
                      <a:pt x="195" y="3565"/>
                    </a:cubicBezTo>
                    <a:cubicBezTo>
                      <a:pt x="195" y="3698"/>
                      <a:pt x="120" y="3819"/>
                      <a:pt x="0" y="3885"/>
                    </a:cubicBezTo>
                    <a:lnTo>
                      <a:pt x="0" y="7280"/>
                    </a:lnTo>
                    <a:cubicBezTo>
                      <a:pt x="120" y="7347"/>
                      <a:pt x="195" y="7467"/>
                      <a:pt x="195" y="7600"/>
                    </a:cubicBezTo>
                    <a:cubicBezTo>
                      <a:pt x="195" y="7733"/>
                      <a:pt x="120" y="7853"/>
                      <a:pt x="0" y="7920"/>
                    </a:cubicBezTo>
                    <a:lnTo>
                      <a:pt x="0" y="10796"/>
                    </a:lnTo>
                    <a:cubicBezTo>
                      <a:pt x="226" y="10804"/>
                      <a:pt x="404" y="10973"/>
                      <a:pt x="404" y="11177"/>
                    </a:cubicBezTo>
                    <a:cubicBezTo>
                      <a:pt x="404" y="11382"/>
                      <a:pt x="226" y="11550"/>
                      <a:pt x="0" y="11558"/>
                    </a:cubicBezTo>
                    <a:lnTo>
                      <a:pt x="0" y="14391"/>
                    </a:lnTo>
                    <a:cubicBezTo>
                      <a:pt x="226" y="14395"/>
                      <a:pt x="404" y="14563"/>
                      <a:pt x="404" y="14772"/>
                    </a:cubicBezTo>
                    <a:cubicBezTo>
                      <a:pt x="404" y="14977"/>
                      <a:pt x="226" y="15145"/>
                      <a:pt x="0" y="15149"/>
                    </a:cubicBezTo>
                    <a:lnTo>
                      <a:pt x="0" y="18238"/>
                    </a:lnTo>
                    <a:cubicBezTo>
                      <a:pt x="226" y="18243"/>
                      <a:pt x="404" y="18412"/>
                      <a:pt x="404" y="18615"/>
                    </a:cubicBezTo>
                    <a:cubicBezTo>
                      <a:pt x="404" y="18820"/>
                      <a:pt x="226" y="18988"/>
                      <a:pt x="0" y="18998"/>
                    </a:cubicBezTo>
                    <a:lnTo>
                      <a:pt x="0" y="21119"/>
                    </a:lnTo>
                    <a:cubicBezTo>
                      <a:pt x="0" y="21239"/>
                      <a:pt x="103" y="21336"/>
                      <a:pt x="222" y="21336"/>
                    </a:cubicBezTo>
                    <a:cubicBezTo>
                      <a:pt x="342" y="21336"/>
                      <a:pt x="439" y="21239"/>
                      <a:pt x="439" y="21119"/>
                    </a:cubicBezTo>
                    <a:lnTo>
                      <a:pt x="439" y="218"/>
                    </a:lnTo>
                    <a:cubicBezTo>
                      <a:pt x="439" y="99"/>
                      <a:pt x="342" y="1"/>
                      <a:pt x="222"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9"/>
              <p:cNvSpPr/>
              <p:nvPr/>
            </p:nvSpPr>
            <p:spPr>
              <a:xfrm>
                <a:off x="6229725" y="1763275"/>
                <a:ext cx="4900" cy="16100"/>
              </a:xfrm>
              <a:custGeom>
                <a:avLst/>
                <a:gdLst/>
                <a:ahLst/>
                <a:cxnLst/>
                <a:rect l="l" t="t" r="r" b="b"/>
                <a:pathLst>
                  <a:path w="196" h="644" extrusionOk="0">
                    <a:moveTo>
                      <a:pt x="0" y="0"/>
                    </a:moveTo>
                    <a:lnTo>
                      <a:pt x="0" y="644"/>
                    </a:lnTo>
                    <a:cubicBezTo>
                      <a:pt x="120" y="578"/>
                      <a:pt x="195" y="457"/>
                      <a:pt x="195" y="324"/>
                    </a:cubicBezTo>
                    <a:cubicBezTo>
                      <a:pt x="195" y="187"/>
                      <a:pt x="120" y="72"/>
                      <a:pt x="0" y="0"/>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9"/>
              <p:cNvSpPr/>
              <p:nvPr/>
            </p:nvSpPr>
            <p:spPr>
              <a:xfrm>
                <a:off x="6229725" y="1864250"/>
                <a:ext cx="4900" cy="16000"/>
              </a:xfrm>
              <a:custGeom>
                <a:avLst/>
                <a:gdLst/>
                <a:ahLst/>
                <a:cxnLst/>
                <a:rect l="l" t="t" r="r" b="b"/>
                <a:pathLst>
                  <a:path w="196" h="640" extrusionOk="0">
                    <a:moveTo>
                      <a:pt x="0" y="0"/>
                    </a:moveTo>
                    <a:lnTo>
                      <a:pt x="0" y="640"/>
                    </a:lnTo>
                    <a:cubicBezTo>
                      <a:pt x="120" y="573"/>
                      <a:pt x="195" y="453"/>
                      <a:pt x="195" y="320"/>
                    </a:cubicBezTo>
                    <a:cubicBezTo>
                      <a:pt x="195" y="187"/>
                      <a:pt x="120" y="67"/>
                      <a:pt x="0" y="0"/>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9"/>
              <p:cNvSpPr/>
              <p:nvPr/>
            </p:nvSpPr>
            <p:spPr>
              <a:xfrm>
                <a:off x="6229725" y="1952125"/>
                <a:ext cx="10125" cy="19100"/>
              </a:xfrm>
              <a:custGeom>
                <a:avLst/>
                <a:gdLst/>
                <a:ahLst/>
                <a:cxnLst/>
                <a:rect l="l" t="t" r="r" b="b"/>
                <a:pathLst>
                  <a:path w="405" h="764" extrusionOk="0">
                    <a:moveTo>
                      <a:pt x="0" y="1"/>
                    </a:moveTo>
                    <a:lnTo>
                      <a:pt x="0" y="763"/>
                    </a:lnTo>
                    <a:cubicBezTo>
                      <a:pt x="226" y="755"/>
                      <a:pt x="404" y="587"/>
                      <a:pt x="404" y="382"/>
                    </a:cubicBezTo>
                    <a:cubicBezTo>
                      <a:pt x="404" y="178"/>
                      <a:pt x="226" y="9"/>
                      <a:pt x="0"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9"/>
              <p:cNvSpPr/>
              <p:nvPr/>
            </p:nvSpPr>
            <p:spPr>
              <a:xfrm>
                <a:off x="6229725" y="2042000"/>
                <a:ext cx="10125" cy="19000"/>
              </a:xfrm>
              <a:custGeom>
                <a:avLst/>
                <a:gdLst/>
                <a:ahLst/>
                <a:cxnLst/>
                <a:rect l="l" t="t" r="r" b="b"/>
                <a:pathLst>
                  <a:path w="405" h="760" extrusionOk="0">
                    <a:moveTo>
                      <a:pt x="0" y="1"/>
                    </a:moveTo>
                    <a:lnTo>
                      <a:pt x="0" y="759"/>
                    </a:lnTo>
                    <a:cubicBezTo>
                      <a:pt x="226" y="755"/>
                      <a:pt x="404" y="587"/>
                      <a:pt x="404" y="382"/>
                    </a:cubicBezTo>
                    <a:cubicBezTo>
                      <a:pt x="404" y="173"/>
                      <a:pt x="226" y="5"/>
                      <a:pt x="0"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9"/>
              <p:cNvSpPr/>
              <p:nvPr/>
            </p:nvSpPr>
            <p:spPr>
              <a:xfrm>
                <a:off x="6229725" y="2138200"/>
                <a:ext cx="10125" cy="19000"/>
              </a:xfrm>
              <a:custGeom>
                <a:avLst/>
                <a:gdLst/>
                <a:ahLst/>
                <a:cxnLst/>
                <a:rect l="l" t="t" r="r" b="b"/>
                <a:pathLst>
                  <a:path w="405" h="760" extrusionOk="0">
                    <a:moveTo>
                      <a:pt x="0" y="0"/>
                    </a:moveTo>
                    <a:lnTo>
                      <a:pt x="0" y="760"/>
                    </a:lnTo>
                    <a:cubicBezTo>
                      <a:pt x="226" y="750"/>
                      <a:pt x="404" y="582"/>
                      <a:pt x="404" y="377"/>
                    </a:cubicBezTo>
                    <a:cubicBezTo>
                      <a:pt x="404" y="174"/>
                      <a:pt x="226" y="5"/>
                      <a:pt x="0" y="0"/>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9"/>
              <p:cNvSpPr/>
              <p:nvPr/>
            </p:nvSpPr>
            <p:spPr>
              <a:xfrm>
                <a:off x="5875850" y="1481950"/>
                <a:ext cx="71400" cy="55925"/>
              </a:xfrm>
              <a:custGeom>
                <a:avLst/>
                <a:gdLst/>
                <a:ahLst/>
                <a:cxnLst/>
                <a:rect l="l" t="t" r="r" b="b"/>
                <a:pathLst>
                  <a:path w="2856" h="2237" extrusionOk="0">
                    <a:moveTo>
                      <a:pt x="2172" y="0"/>
                    </a:moveTo>
                    <a:cubicBezTo>
                      <a:pt x="1812" y="0"/>
                      <a:pt x="1353" y="346"/>
                      <a:pt x="1058" y="530"/>
                    </a:cubicBezTo>
                    <a:cubicBezTo>
                      <a:pt x="503" y="872"/>
                      <a:pt x="1" y="1373"/>
                      <a:pt x="494" y="1964"/>
                    </a:cubicBezTo>
                    <a:cubicBezTo>
                      <a:pt x="656" y="2158"/>
                      <a:pt x="831" y="2236"/>
                      <a:pt x="1008" y="2236"/>
                    </a:cubicBezTo>
                    <a:cubicBezTo>
                      <a:pt x="1484" y="2236"/>
                      <a:pt x="1975" y="1671"/>
                      <a:pt x="2270" y="1289"/>
                    </a:cubicBezTo>
                    <a:cubicBezTo>
                      <a:pt x="2563" y="916"/>
                      <a:pt x="2856" y="566"/>
                      <a:pt x="2504" y="153"/>
                    </a:cubicBezTo>
                    <a:cubicBezTo>
                      <a:pt x="2414" y="44"/>
                      <a:pt x="2299" y="0"/>
                      <a:pt x="2172"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9"/>
              <p:cNvSpPr/>
              <p:nvPr/>
            </p:nvSpPr>
            <p:spPr>
              <a:xfrm>
                <a:off x="5887975" y="1494525"/>
                <a:ext cx="39175" cy="30800"/>
              </a:xfrm>
              <a:custGeom>
                <a:avLst/>
                <a:gdLst/>
                <a:ahLst/>
                <a:cxnLst/>
                <a:rect l="l" t="t" r="r" b="b"/>
                <a:pathLst>
                  <a:path w="1567" h="1232" extrusionOk="0">
                    <a:moveTo>
                      <a:pt x="1193" y="0"/>
                    </a:moveTo>
                    <a:cubicBezTo>
                      <a:pt x="995" y="0"/>
                      <a:pt x="742" y="192"/>
                      <a:pt x="581" y="293"/>
                    </a:cubicBezTo>
                    <a:cubicBezTo>
                      <a:pt x="275" y="479"/>
                      <a:pt x="1" y="755"/>
                      <a:pt x="271" y="1079"/>
                    </a:cubicBezTo>
                    <a:cubicBezTo>
                      <a:pt x="360" y="1188"/>
                      <a:pt x="457" y="1232"/>
                      <a:pt x="555" y="1232"/>
                    </a:cubicBezTo>
                    <a:cubicBezTo>
                      <a:pt x="816" y="1232"/>
                      <a:pt x="1086" y="921"/>
                      <a:pt x="1247" y="711"/>
                    </a:cubicBezTo>
                    <a:cubicBezTo>
                      <a:pt x="1407" y="506"/>
                      <a:pt x="1566" y="311"/>
                      <a:pt x="1376" y="84"/>
                    </a:cubicBezTo>
                    <a:cubicBezTo>
                      <a:pt x="1326" y="24"/>
                      <a:pt x="1263" y="0"/>
                      <a:pt x="1193"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9"/>
              <p:cNvSpPr/>
              <p:nvPr/>
            </p:nvSpPr>
            <p:spPr>
              <a:xfrm>
                <a:off x="6181450" y="1481950"/>
                <a:ext cx="71250" cy="55925"/>
              </a:xfrm>
              <a:custGeom>
                <a:avLst/>
                <a:gdLst/>
                <a:ahLst/>
                <a:cxnLst/>
                <a:rect l="l" t="t" r="r" b="b"/>
                <a:pathLst>
                  <a:path w="2850" h="2237" extrusionOk="0">
                    <a:moveTo>
                      <a:pt x="679" y="0"/>
                    </a:moveTo>
                    <a:cubicBezTo>
                      <a:pt x="552" y="0"/>
                      <a:pt x="437" y="44"/>
                      <a:pt x="346" y="153"/>
                    </a:cubicBezTo>
                    <a:cubicBezTo>
                      <a:pt x="0" y="566"/>
                      <a:pt x="293" y="916"/>
                      <a:pt x="582" y="1289"/>
                    </a:cubicBezTo>
                    <a:cubicBezTo>
                      <a:pt x="876" y="1671"/>
                      <a:pt x="1366" y="2236"/>
                      <a:pt x="1843" y="2236"/>
                    </a:cubicBezTo>
                    <a:cubicBezTo>
                      <a:pt x="2020" y="2236"/>
                      <a:pt x="2195" y="2158"/>
                      <a:pt x="2357" y="1964"/>
                    </a:cubicBezTo>
                    <a:cubicBezTo>
                      <a:pt x="2850" y="1373"/>
                      <a:pt x="2349" y="872"/>
                      <a:pt x="1794" y="530"/>
                    </a:cubicBezTo>
                    <a:cubicBezTo>
                      <a:pt x="1499" y="346"/>
                      <a:pt x="1039" y="0"/>
                      <a:pt x="679"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9"/>
              <p:cNvSpPr/>
              <p:nvPr/>
            </p:nvSpPr>
            <p:spPr>
              <a:xfrm>
                <a:off x="6201425" y="1494525"/>
                <a:ext cx="39175" cy="30800"/>
              </a:xfrm>
              <a:custGeom>
                <a:avLst/>
                <a:gdLst/>
                <a:ahLst/>
                <a:cxnLst/>
                <a:rect l="l" t="t" r="r" b="b"/>
                <a:pathLst>
                  <a:path w="1567" h="1232" extrusionOk="0">
                    <a:moveTo>
                      <a:pt x="374" y="0"/>
                    </a:moveTo>
                    <a:cubicBezTo>
                      <a:pt x="305" y="0"/>
                      <a:pt x="242" y="24"/>
                      <a:pt x="192" y="84"/>
                    </a:cubicBezTo>
                    <a:cubicBezTo>
                      <a:pt x="0" y="311"/>
                      <a:pt x="160" y="506"/>
                      <a:pt x="320" y="711"/>
                    </a:cubicBezTo>
                    <a:cubicBezTo>
                      <a:pt x="482" y="921"/>
                      <a:pt x="751" y="1232"/>
                      <a:pt x="1013" y="1232"/>
                    </a:cubicBezTo>
                    <a:cubicBezTo>
                      <a:pt x="1110" y="1232"/>
                      <a:pt x="1207" y="1188"/>
                      <a:pt x="1296" y="1079"/>
                    </a:cubicBezTo>
                    <a:cubicBezTo>
                      <a:pt x="1567" y="755"/>
                      <a:pt x="1292" y="479"/>
                      <a:pt x="985" y="293"/>
                    </a:cubicBezTo>
                    <a:cubicBezTo>
                      <a:pt x="825" y="192"/>
                      <a:pt x="572" y="0"/>
                      <a:pt x="374"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9"/>
              <p:cNvSpPr/>
              <p:nvPr/>
            </p:nvSpPr>
            <p:spPr>
              <a:xfrm>
                <a:off x="6773650" y="2232075"/>
                <a:ext cx="31875" cy="53175"/>
              </a:xfrm>
              <a:custGeom>
                <a:avLst/>
                <a:gdLst/>
                <a:ahLst/>
                <a:cxnLst/>
                <a:rect l="l" t="t" r="r" b="b"/>
                <a:pathLst>
                  <a:path w="1275" h="2127" extrusionOk="0">
                    <a:moveTo>
                      <a:pt x="639" y="0"/>
                    </a:moveTo>
                    <a:cubicBezTo>
                      <a:pt x="289" y="0"/>
                      <a:pt x="0" y="285"/>
                      <a:pt x="0" y="639"/>
                    </a:cubicBezTo>
                    <a:lnTo>
                      <a:pt x="0" y="1487"/>
                    </a:lnTo>
                    <a:cubicBezTo>
                      <a:pt x="0" y="1842"/>
                      <a:pt x="289" y="2126"/>
                      <a:pt x="639" y="2126"/>
                    </a:cubicBezTo>
                    <a:cubicBezTo>
                      <a:pt x="990" y="2126"/>
                      <a:pt x="1274" y="1842"/>
                      <a:pt x="1274" y="1487"/>
                    </a:cubicBezTo>
                    <a:lnTo>
                      <a:pt x="1274" y="639"/>
                    </a:lnTo>
                    <a:cubicBezTo>
                      <a:pt x="1274" y="285"/>
                      <a:pt x="990" y="0"/>
                      <a:pt x="6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9"/>
              <p:cNvSpPr/>
              <p:nvPr/>
            </p:nvSpPr>
            <p:spPr>
              <a:xfrm>
                <a:off x="6583800" y="2232075"/>
                <a:ext cx="31875" cy="53175"/>
              </a:xfrm>
              <a:custGeom>
                <a:avLst/>
                <a:gdLst/>
                <a:ahLst/>
                <a:cxnLst/>
                <a:rect l="l" t="t" r="r" b="b"/>
                <a:pathLst>
                  <a:path w="1275" h="2127" extrusionOk="0">
                    <a:moveTo>
                      <a:pt x="635" y="0"/>
                    </a:moveTo>
                    <a:cubicBezTo>
                      <a:pt x="284" y="0"/>
                      <a:pt x="0" y="285"/>
                      <a:pt x="0" y="639"/>
                    </a:cubicBezTo>
                    <a:lnTo>
                      <a:pt x="0" y="1487"/>
                    </a:lnTo>
                    <a:cubicBezTo>
                      <a:pt x="0" y="1842"/>
                      <a:pt x="284" y="2126"/>
                      <a:pt x="635" y="2126"/>
                    </a:cubicBezTo>
                    <a:cubicBezTo>
                      <a:pt x="986" y="2126"/>
                      <a:pt x="1274" y="1842"/>
                      <a:pt x="1274" y="1487"/>
                    </a:cubicBezTo>
                    <a:lnTo>
                      <a:pt x="1274" y="639"/>
                    </a:lnTo>
                    <a:cubicBezTo>
                      <a:pt x="1274" y="285"/>
                      <a:pt x="986" y="0"/>
                      <a:pt x="6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9"/>
              <p:cNvSpPr/>
              <p:nvPr/>
            </p:nvSpPr>
            <p:spPr>
              <a:xfrm>
                <a:off x="6838125" y="2012375"/>
                <a:ext cx="41500" cy="137625"/>
              </a:xfrm>
              <a:custGeom>
                <a:avLst/>
                <a:gdLst/>
                <a:ahLst/>
                <a:cxnLst/>
                <a:rect l="l" t="t" r="r" b="b"/>
                <a:pathLst>
                  <a:path w="1660" h="5505" extrusionOk="0">
                    <a:moveTo>
                      <a:pt x="830" y="0"/>
                    </a:moveTo>
                    <a:cubicBezTo>
                      <a:pt x="373" y="0"/>
                      <a:pt x="0" y="369"/>
                      <a:pt x="0" y="830"/>
                    </a:cubicBezTo>
                    <a:lnTo>
                      <a:pt x="0" y="4674"/>
                    </a:lnTo>
                    <a:cubicBezTo>
                      <a:pt x="0" y="5136"/>
                      <a:pt x="373" y="5504"/>
                      <a:pt x="830" y="5504"/>
                    </a:cubicBezTo>
                    <a:cubicBezTo>
                      <a:pt x="1291" y="5504"/>
                      <a:pt x="1660" y="5136"/>
                      <a:pt x="1660" y="4674"/>
                    </a:cubicBezTo>
                    <a:lnTo>
                      <a:pt x="1660" y="830"/>
                    </a:lnTo>
                    <a:cubicBezTo>
                      <a:pt x="1660" y="369"/>
                      <a:pt x="1291" y="0"/>
                      <a:pt x="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9"/>
              <p:cNvSpPr/>
              <p:nvPr/>
            </p:nvSpPr>
            <p:spPr>
              <a:xfrm>
                <a:off x="6840100" y="1665725"/>
                <a:ext cx="41525" cy="137725"/>
              </a:xfrm>
              <a:custGeom>
                <a:avLst/>
                <a:gdLst/>
                <a:ahLst/>
                <a:cxnLst/>
                <a:rect l="l" t="t" r="r" b="b"/>
                <a:pathLst>
                  <a:path w="1661" h="5509" extrusionOk="0">
                    <a:moveTo>
                      <a:pt x="831" y="0"/>
                    </a:moveTo>
                    <a:cubicBezTo>
                      <a:pt x="370" y="0"/>
                      <a:pt x="1" y="369"/>
                      <a:pt x="1" y="831"/>
                    </a:cubicBezTo>
                    <a:lnTo>
                      <a:pt x="1" y="4674"/>
                    </a:lnTo>
                    <a:cubicBezTo>
                      <a:pt x="1" y="5136"/>
                      <a:pt x="370" y="5509"/>
                      <a:pt x="831" y="5509"/>
                    </a:cubicBezTo>
                    <a:cubicBezTo>
                      <a:pt x="1288" y="5509"/>
                      <a:pt x="1661" y="5136"/>
                      <a:pt x="1661" y="4674"/>
                    </a:cubicBezTo>
                    <a:lnTo>
                      <a:pt x="1661" y="831"/>
                    </a:lnTo>
                    <a:cubicBezTo>
                      <a:pt x="1661" y="369"/>
                      <a:pt x="1288" y="0"/>
                      <a:pt x="8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9"/>
              <p:cNvSpPr/>
              <p:nvPr/>
            </p:nvSpPr>
            <p:spPr>
              <a:xfrm>
                <a:off x="6509650" y="2012375"/>
                <a:ext cx="41550" cy="137625"/>
              </a:xfrm>
              <a:custGeom>
                <a:avLst/>
                <a:gdLst/>
                <a:ahLst/>
                <a:cxnLst/>
                <a:rect l="l" t="t" r="r" b="b"/>
                <a:pathLst>
                  <a:path w="1662" h="5505" extrusionOk="0">
                    <a:moveTo>
                      <a:pt x="832" y="0"/>
                    </a:moveTo>
                    <a:cubicBezTo>
                      <a:pt x="374" y="0"/>
                      <a:pt x="1" y="369"/>
                      <a:pt x="1" y="830"/>
                    </a:cubicBezTo>
                    <a:lnTo>
                      <a:pt x="1" y="4674"/>
                    </a:lnTo>
                    <a:cubicBezTo>
                      <a:pt x="1" y="5136"/>
                      <a:pt x="374" y="5504"/>
                      <a:pt x="832" y="5504"/>
                    </a:cubicBezTo>
                    <a:cubicBezTo>
                      <a:pt x="1289" y="5504"/>
                      <a:pt x="1661" y="5136"/>
                      <a:pt x="1661" y="4674"/>
                    </a:cubicBezTo>
                    <a:lnTo>
                      <a:pt x="1661" y="830"/>
                    </a:lnTo>
                    <a:cubicBezTo>
                      <a:pt x="1661" y="369"/>
                      <a:pt x="1289" y="0"/>
                      <a:pt x="8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9"/>
              <p:cNvSpPr/>
              <p:nvPr/>
            </p:nvSpPr>
            <p:spPr>
              <a:xfrm>
                <a:off x="6507650" y="1665725"/>
                <a:ext cx="41550" cy="137725"/>
              </a:xfrm>
              <a:custGeom>
                <a:avLst/>
                <a:gdLst/>
                <a:ahLst/>
                <a:cxnLst/>
                <a:rect l="l" t="t" r="r" b="b"/>
                <a:pathLst>
                  <a:path w="1662" h="5509" extrusionOk="0">
                    <a:moveTo>
                      <a:pt x="832" y="0"/>
                    </a:moveTo>
                    <a:cubicBezTo>
                      <a:pt x="374" y="0"/>
                      <a:pt x="1" y="369"/>
                      <a:pt x="1" y="831"/>
                    </a:cubicBezTo>
                    <a:lnTo>
                      <a:pt x="1" y="4674"/>
                    </a:lnTo>
                    <a:cubicBezTo>
                      <a:pt x="1" y="5136"/>
                      <a:pt x="374" y="5509"/>
                      <a:pt x="832" y="5509"/>
                    </a:cubicBezTo>
                    <a:cubicBezTo>
                      <a:pt x="1293" y="5509"/>
                      <a:pt x="1662" y="5136"/>
                      <a:pt x="1662" y="4674"/>
                    </a:cubicBezTo>
                    <a:lnTo>
                      <a:pt x="1662" y="831"/>
                    </a:lnTo>
                    <a:cubicBezTo>
                      <a:pt x="1662" y="369"/>
                      <a:pt x="1293" y="0"/>
                      <a:pt x="8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9"/>
              <p:cNvSpPr/>
              <p:nvPr/>
            </p:nvSpPr>
            <p:spPr>
              <a:xfrm>
                <a:off x="6520550" y="1511400"/>
                <a:ext cx="348525" cy="764425"/>
              </a:xfrm>
              <a:custGeom>
                <a:avLst/>
                <a:gdLst/>
                <a:ahLst/>
                <a:cxnLst/>
                <a:rect l="l" t="t" r="r" b="b"/>
                <a:pathLst>
                  <a:path w="13941" h="30577" extrusionOk="0">
                    <a:moveTo>
                      <a:pt x="4749" y="0"/>
                    </a:moveTo>
                    <a:cubicBezTo>
                      <a:pt x="3698" y="0"/>
                      <a:pt x="0" y="1176"/>
                      <a:pt x="0" y="4368"/>
                    </a:cubicBezTo>
                    <a:lnTo>
                      <a:pt x="191" y="26967"/>
                    </a:lnTo>
                    <a:cubicBezTo>
                      <a:pt x="191" y="28020"/>
                      <a:pt x="2938" y="30576"/>
                      <a:pt x="3991" y="30576"/>
                    </a:cubicBezTo>
                    <a:lnTo>
                      <a:pt x="9942" y="30576"/>
                    </a:lnTo>
                    <a:cubicBezTo>
                      <a:pt x="10989" y="30576"/>
                      <a:pt x="13737" y="28020"/>
                      <a:pt x="13737" y="26967"/>
                    </a:cubicBezTo>
                    <a:lnTo>
                      <a:pt x="13928" y="4368"/>
                    </a:lnTo>
                    <a:cubicBezTo>
                      <a:pt x="13941" y="1273"/>
                      <a:pt x="10231" y="0"/>
                      <a:pt x="9178" y="0"/>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9"/>
              <p:cNvSpPr/>
              <p:nvPr/>
            </p:nvSpPr>
            <p:spPr>
              <a:xfrm>
                <a:off x="6569250" y="1528150"/>
                <a:ext cx="251025" cy="232475"/>
              </a:xfrm>
              <a:custGeom>
                <a:avLst/>
                <a:gdLst/>
                <a:ahLst/>
                <a:cxnLst/>
                <a:rect l="l" t="t" r="r" b="b"/>
                <a:pathLst>
                  <a:path w="10041" h="9299" extrusionOk="0">
                    <a:moveTo>
                      <a:pt x="3422" y="0"/>
                    </a:moveTo>
                    <a:cubicBezTo>
                      <a:pt x="2664" y="0"/>
                      <a:pt x="1" y="853"/>
                      <a:pt x="1" y="3147"/>
                    </a:cubicBezTo>
                    <a:lnTo>
                      <a:pt x="54" y="9299"/>
                    </a:lnTo>
                    <a:cubicBezTo>
                      <a:pt x="386" y="8752"/>
                      <a:pt x="990" y="8385"/>
                      <a:pt x="1678" y="8385"/>
                    </a:cubicBezTo>
                    <a:lnTo>
                      <a:pt x="2650" y="8385"/>
                    </a:lnTo>
                    <a:lnTo>
                      <a:pt x="2650" y="4284"/>
                    </a:lnTo>
                    <a:cubicBezTo>
                      <a:pt x="2650" y="3236"/>
                      <a:pt x="3498" y="2383"/>
                      <a:pt x="4550" y="2383"/>
                    </a:cubicBezTo>
                    <a:lnTo>
                      <a:pt x="5300" y="2383"/>
                    </a:lnTo>
                    <a:cubicBezTo>
                      <a:pt x="6352" y="2383"/>
                      <a:pt x="7199" y="3236"/>
                      <a:pt x="7199" y="4284"/>
                    </a:cubicBezTo>
                    <a:lnTo>
                      <a:pt x="7199" y="8385"/>
                    </a:lnTo>
                    <a:lnTo>
                      <a:pt x="8354" y="8385"/>
                    </a:lnTo>
                    <a:cubicBezTo>
                      <a:pt x="9041" y="8385"/>
                      <a:pt x="9645" y="8752"/>
                      <a:pt x="9979" y="9299"/>
                    </a:cubicBezTo>
                    <a:lnTo>
                      <a:pt x="10032" y="3147"/>
                    </a:lnTo>
                    <a:cubicBezTo>
                      <a:pt x="10040" y="919"/>
                      <a:pt x="7369" y="0"/>
                      <a:pt x="6614" y="0"/>
                    </a:cubicBezTo>
                    <a:close/>
                  </a:path>
                </a:pathLst>
              </a:custGeom>
              <a:solidFill>
                <a:srgbClr val="908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9"/>
              <p:cNvSpPr/>
              <p:nvPr/>
            </p:nvSpPr>
            <p:spPr>
              <a:xfrm>
                <a:off x="6635475" y="1587725"/>
                <a:ext cx="113775" cy="386600"/>
              </a:xfrm>
              <a:custGeom>
                <a:avLst/>
                <a:gdLst/>
                <a:ahLst/>
                <a:cxnLst/>
                <a:rect l="l" t="t" r="r" b="b"/>
                <a:pathLst>
                  <a:path w="4551" h="15464" extrusionOk="0">
                    <a:moveTo>
                      <a:pt x="1901" y="0"/>
                    </a:moveTo>
                    <a:cubicBezTo>
                      <a:pt x="849" y="0"/>
                      <a:pt x="1" y="853"/>
                      <a:pt x="1" y="1901"/>
                    </a:cubicBezTo>
                    <a:lnTo>
                      <a:pt x="1" y="13565"/>
                    </a:lnTo>
                    <a:cubicBezTo>
                      <a:pt x="1" y="14616"/>
                      <a:pt x="849" y="15464"/>
                      <a:pt x="1901" y="15464"/>
                    </a:cubicBezTo>
                    <a:lnTo>
                      <a:pt x="2651" y="15464"/>
                    </a:lnTo>
                    <a:cubicBezTo>
                      <a:pt x="3703" y="15464"/>
                      <a:pt x="4550" y="14616"/>
                      <a:pt x="4550" y="13565"/>
                    </a:cubicBezTo>
                    <a:lnTo>
                      <a:pt x="4550" y="1901"/>
                    </a:lnTo>
                    <a:cubicBezTo>
                      <a:pt x="4550" y="853"/>
                      <a:pt x="3703" y="0"/>
                      <a:pt x="2651" y="0"/>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9"/>
              <p:cNvSpPr/>
              <p:nvPr/>
            </p:nvSpPr>
            <p:spPr>
              <a:xfrm>
                <a:off x="6563725" y="1737750"/>
                <a:ext cx="261875" cy="420225"/>
              </a:xfrm>
              <a:custGeom>
                <a:avLst/>
                <a:gdLst/>
                <a:ahLst/>
                <a:cxnLst/>
                <a:rect l="l" t="t" r="r" b="b"/>
                <a:pathLst>
                  <a:path w="10475" h="16809" extrusionOk="0">
                    <a:moveTo>
                      <a:pt x="1899" y="1"/>
                    </a:moveTo>
                    <a:cubicBezTo>
                      <a:pt x="852" y="1"/>
                      <a:pt x="0" y="853"/>
                      <a:pt x="0" y="1900"/>
                    </a:cubicBezTo>
                    <a:lnTo>
                      <a:pt x="0" y="14908"/>
                    </a:lnTo>
                    <a:cubicBezTo>
                      <a:pt x="0" y="15957"/>
                      <a:pt x="852" y="16809"/>
                      <a:pt x="1899" y="16809"/>
                    </a:cubicBezTo>
                    <a:lnTo>
                      <a:pt x="8575" y="16809"/>
                    </a:lnTo>
                    <a:cubicBezTo>
                      <a:pt x="9622" y="16809"/>
                      <a:pt x="10474" y="15957"/>
                      <a:pt x="10474" y="14908"/>
                    </a:cubicBezTo>
                    <a:lnTo>
                      <a:pt x="10474" y="1900"/>
                    </a:lnTo>
                    <a:cubicBezTo>
                      <a:pt x="10474" y="853"/>
                      <a:pt x="9622" y="1"/>
                      <a:pt x="85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9"/>
              <p:cNvSpPr/>
              <p:nvPr/>
            </p:nvSpPr>
            <p:spPr>
              <a:xfrm>
                <a:off x="6533750" y="1765375"/>
                <a:ext cx="108200" cy="130625"/>
              </a:xfrm>
              <a:custGeom>
                <a:avLst/>
                <a:gdLst/>
                <a:ahLst/>
                <a:cxnLst/>
                <a:rect l="l" t="t" r="r" b="b"/>
                <a:pathLst>
                  <a:path w="4328" h="5225" extrusionOk="0">
                    <a:moveTo>
                      <a:pt x="643" y="1"/>
                    </a:moveTo>
                    <a:cubicBezTo>
                      <a:pt x="524" y="1"/>
                      <a:pt x="405" y="38"/>
                      <a:pt x="302" y="115"/>
                    </a:cubicBezTo>
                    <a:cubicBezTo>
                      <a:pt x="49" y="302"/>
                      <a:pt x="1" y="658"/>
                      <a:pt x="187" y="910"/>
                    </a:cubicBezTo>
                    <a:lnTo>
                      <a:pt x="3227" y="4994"/>
                    </a:lnTo>
                    <a:cubicBezTo>
                      <a:pt x="3338" y="5144"/>
                      <a:pt x="3506" y="5224"/>
                      <a:pt x="3684" y="5224"/>
                    </a:cubicBezTo>
                    <a:cubicBezTo>
                      <a:pt x="3799" y="5224"/>
                      <a:pt x="3920" y="5189"/>
                      <a:pt x="4022" y="5113"/>
                    </a:cubicBezTo>
                    <a:cubicBezTo>
                      <a:pt x="4274" y="4923"/>
                      <a:pt x="4328" y="4568"/>
                      <a:pt x="4137" y="4314"/>
                    </a:cubicBezTo>
                    <a:lnTo>
                      <a:pt x="1101" y="232"/>
                    </a:lnTo>
                    <a:cubicBezTo>
                      <a:pt x="988" y="81"/>
                      <a:pt x="816" y="1"/>
                      <a:pt x="643"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9"/>
              <p:cNvSpPr/>
              <p:nvPr/>
            </p:nvSpPr>
            <p:spPr>
              <a:xfrm>
                <a:off x="6547275" y="2052675"/>
                <a:ext cx="81050" cy="110400"/>
              </a:xfrm>
              <a:custGeom>
                <a:avLst/>
                <a:gdLst/>
                <a:ahLst/>
                <a:cxnLst/>
                <a:rect l="l" t="t" r="r" b="b"/>
                <a:pathLst>
                  <a:path w="3242" h="4416" extrusionOk="0">
                    <a:moveTo>
                      <a:pt x="2812" y="1"/>
                    </a:moveTo>
                    <a:cubicBezTo>
                      <a:pt x="2688" y="1"/>
                      <a:pt x="2565" y="62"/>
                      <a:pt x="2490" y="172"/>
                    </a:cubicBezTo>
                    <a:lnTo>
                      <a:pt x="116" y="3829"/>
                    </a:lnTo>
                    <a:cubicBezTo>
                      <a:pt x="1" y="4007"/>
                      <a:pt x="50" y="4243"/>
                      <a:pt x="227" y="4353"/>
                    </a:cubicBezTo>
                    <a:cubicBezTo>
                      <a:pt x="294" y="4398"/>
                      <a:pt x="365" y="4415"/>
                      <a:pt x="436" y="4415"/>
                    </a:cubicBezTo>
                    <a:cubicBezTo>
                      <a:pt x="560" y="4415"/>
                      <a:pt x="680" y="4353"/>
                      <a:pt x="755" y="4243"/>
                    </a:cubicBezTo>
                    <a:lnTo>
                      <a:pt x="3125" y="586"/>
                    </a:lnTo>
                    <a:cubicBezTo>
                      <a:pt x="3241" y="412"/>
                      <a:pt x="3192" y="177"/>
                      <a:pt x="3014" y="62"/>
                    </a:cubicBezTo>
                    <a:cubicBezTo>
                      <a:pt x="2952" y="20"/>
                      <a:pt x="2882" y="1"/>
                      <a:pt x="2812"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9"/>
              <p:cNvSpPr/>
              <p:nvPr/>
            </p:nvSpPr>
            <p:spPr>
              <a:xfrm>
                <a:off x="6540275" y="1974300"/>
                <a:ext cx="86725" cy="19000"/>
              </a:xfrm>
              <a:custGeom>
                <a:avLst/>
                <a:gdLst/>
                <a:ahLst/>
                <a:cxnLst/>
                <a:rect l="l" t="t" r="r" b="b"/>
                <a:pathLst>
                  <a:path w="3469" h="760" extrusionOk="0">
                    <a:moveTo>
                      <a:pt x="383" y="1"/>
                    </a:moveTo>
                    <a:cubicBezTo>
                      <a:pt x="174" y="1"/>
                      <a:pt x="1" y="169"/>
                      <a:pt x="1" y="382"/>
                    </a:cubicBezTo>
                    <a:cubicBezTo>
                      <a:pt x="1" y="591"/>
                      <a:pt x="174" y="759"/>
                      <a:pt x="383" y="759"/>
                    </a:cubicBezTo>
                    <a:lnTo>
                      <a:pt x="3090" y="759"/>
                    </a:lnTo>
                    <a:cubicBezTo>
                      <a:pt x="3299" y="759"/>
                      <a:pt x="3468" y="591"/>
                      <a:pt x="3468" y="382"/>
                    </a:cubicBezTo>
                    <a:cubicBezTo>
                      <a:pt x="3468" y="169"/>
                      <a:pt x="3299" y="1"/>
                      <a:pt x="3090"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9"/>
              <p:cNvSpPr/>
              <p:nvPr/>
            </p:nvSpPr>
            <p:spPr>
              <a:xfrm>
                <a:off x="6747325" y="1765375"/>
                <a:ext cx="108325" cy="130625"/>
              </a:xfrm>
              <a:custGeom>
                <a:avLst/>
                <a:gdLst/>
                <a:ahLst/>
                <a:cxnLst/>
                <a:rect l="l" t="t" r="r" b="b"/>
                <a:pathLst>
                  <a:path w="4333" h="5225" extrusionOk="0">
                    <a:moveTo>
                      <a:pt x="3687" y="1"/>
                    </a:moveTo>
                    <a:cubicBezTo>
                      <a:pt x="3513" y="1"/>
                      <a:pt x="3342" y="81"/>
                      <a:pt x="3228" y="232"/>
                    </a:cubicBezTo>
                    <a:lnTo>
                      <a:pt x="193" y="4314"/>
                    </a:lnTo>
                    <a:cubicBezTo>
                      <a:pt x="1" y="4568"/>
                      <a:pt x="54" y="4923"/>
                      <a:pt x="308" y="5113"/>
                    </a:cubicBezTo>
                    <a:cubicBezTo>
                      <a:pt x="410" y="5189"/>
                      <a:pt x="529" y="5224"/>
                      <a:pt x="645" y="5224"/>
                    </a:cubicBezTo>
                    <a:cubicBezTo>
                      <a:pt x="822" y="5224"/>
                      <a:pt x="991" y="5144"/>
                      <a:pt x="1106" y="4994"/>
                    </a:cubicBezTo>
                    <a:lnTo>
                      <a:pt x="4142" y="910"/>
                    </a:lnTo>
                    <a:cubicBezTo>
                      <a:pt x="4333" y="658"/>
                      <a:pt x="4280" y="302"/>
                      <a:pt x="4027" y="115"/>
                    </a:cubicBezTo>
                    <a:cubicBezTo>
                      <a:pt x="3924" y="38"/>
                      <a:pt x="3805" y="1"/>
                      <a:pt x="3687"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9"/>
              <p:cNvSpPr/>
              <p:nvPr/>
            </p:nvSpPr>
            <p:spPr>
              <a:xfrm>
                <a:off x="6761000" y="2052675"/>
                <a:ext cx="81025" cy="110400"/>
              </a:xfrm>
              <a:custGeom>
                <a:avLst/>
                <a:gdLst/>
                <a:ahLst/>
                <a:cxnLst/>
                <a:rect l="l" t="t" r="r" b="b"/>
                <a:pathLst>
                  <a:path w="3241" h="4416" extrusionOk="0">
                    <a:moveTo>
                      <a:pt x="430" y="1"/>
                    </a:moveTo>
                    <a:cubicBezTo>
                      <a:pt x="359" y="1"/>
                      <a:pt x="289" y="20"/>
                      <a:pt x="226" y="62"/>
                    </a:cubicBezTo>
                    <a:cubicBezTo>
                      <a:pt x="49" y="177"/>
                      <a:pt x="0" y="412"/>
                      <a:pt x="115" y="586"/>
                    </a:cubicBezTo>
                    <a:lnTo>
                      <a:pt x="2490" y="4243"/>
                    </a:lnTo>
                    <a:cubicBezTo>
                      <a:pt x="2561" y="4353"/>
                      <a:pt x="2681" y="4415"/>
                      <a:pt x="2805" y="4415"/>
                    </a:cubicBezTo>
                    <a:cubicBezTo>
                      <a:pt x="2876" y="4415"/>
                      <a:pt x="2952" y="4398"/>
                      <a:pt x="3014" y="4353"/>
                    </a:cubicBezTo>
                    <a:cubicBezTo>
                      <a:pt x="3192" y="4243"/>
                      <a:pt x="3241" y="4007"/>
                      <a:pt x="3125" y="3829"/>
                    </a:cubicBezTo>
                    <a:lnTo>
                      <a:pt x="750" y="172"/>
                    </a:lnTo>
                    <a:cubicBezTo>
                      <a:pt x="677" y="62"/>
                      <a:pt x="554" y="1"/>
                      <a:pt x="430"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9"/>
              <p:cNvSpPr/>
              <p:nvPr/>
            </p:nvSpPr>
            <p:spPr>
              <a:xfrm>
                <a:off x="6762325" y="1974300"/>
                <a:ext cx="86675" cy="19000"/>
              </a:xfrm>
              <a:custGeom>
                <a:avLst/>
                <a:gdLst/>
                <a:ahLst/>
                <a:cxnLst/>
                <a:rect l="l" t="t" r="r" b="b"/>
                <a:pathLst>
                  <a:path w="3467" h="760" extrusionOk="0">
                    <a:moveTo>
                      <a:pt x="378" y="1"/>
                    </a:moveTo>
                    <a:cubicBezTo>
                      <a:pt x="169" y="1"/>
                      <a:pt x="1" y="169"/>
                      <a:pt x="1" y="382"/>
                    </a:cubicBezTo>
                    <a:cubicBezTo>
                      <a:pt x="1" y="591"/>
                      <a:pt x="169" y="759"/>
                      <a:pt x="378" y="759"/>
                    </a:cubicBezTo>
                    <a:lnTo>
                      <a:pt x="3085" y="759"/>
                    </a:lnTo>
                    <a:cubicBezTo>
                      <a:pt x="3298" y="759"/>
                      <a:pt x="3467" y="591"/>
                      <a:pt x="3467" y="382"/>
                    </a:cubicBezTo>
                    <a:cubicBezTo>
                      <a:pt x="3467" y="169"/>
                      <a:pt x="3298" y="1"/>
                      <a:pt x="3085"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9"/>
              <p:cNvSpPr/>
              <p:nvPr/>
            </p:nvSpPr>
            <p:spPr>
              <a:xfrm>
                <a:off x="6595775" y="1844500"/>
                <a:ext cx="197875" cy="250125"/>
              </a:xfrm>
              <a:custGeom>
                <a:avLst/>
                <a:gdLst/>
                <a:ahLst/>
                <a:cxnLst/>
                <a:rect l="l" t="t" r="r" b="b"/>
                <a:pathLst>
                  <a:path w="7915" h="10005" extrusionOk="0">
                    <a:moveTo>
                      <a:pt x="1" y="0"/>
                    </a:moveTo>
                    <a:lnTo>
                      <a:pt x="1" y="10005"/>
                    </a:lnTo>
                    <a:lnTo>
                      <a:pt x="7914" y="10005"/>
                    </a:lnTo>
                    <a:lnTo>
                      <a:pt x="7914" y="0"/>
                    </a:ln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9"/>
              <p:cNvSpPr/>
              <p:nvPr/>
            </p:nvSpPr>
            <p:spPr>
              <a:xfrm>
                <a:off x="6615525" y="1869575"/>
                <a:ext cx="158250" cy="200075"/>
              </a:xfrm>
              <a:custGeom>
                <a:avLst/>
                <a:gdLst/>
                <a:ahLst/>
                <a:cxnLst/>
                <a:rect l="l" t="t" r="r" b="b"/>
                <a:pathLst>
                  <a:path w="6330" h="8003" extrusionOk="0">
                    <a:moveTo>
                      <a:pt x="0" y="1"/>
                    </a:moveTo>
                    <a:lnTo>
                      <a:pt x="0" y="8002"/>
                    </a:lnTo>
                    <a:lnTo>
                      <a:pt x="6329" y="8002"/>
                    </a:lnTo>
                    <a:lnTo>
                      <a:pt x="6329" y="1"/>
                    </a:lnTo>
                    <a:close/>
                  </a:path>
                </a:pathLst>
              </a:custGeom>
              <a:solidFill>
                <a:srgbClr val="908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9"/>
              <p:cNvSpPr/>
              <p:nvPr/>
            </p:nvSpPr>
            <p:spPr>
              <a:xfrm>
                <a:off x="6589175" y="1753475"/>
                <a:ext cx="80175" cy="17450"/>
              </a:xfrm>
              <a:custGeom>
                <a:avLst/>
                <a:gdLst/>
                <a:ahLst/>
                <a:cxnLst/>
                <a:rect l="l" t="t" r="r" b="b"/>
                <a:pathLst>
                  <a:path w="3207" h="698" extrusionOk="0">
                    <a:moveTo>
                      <a:pt x="1475" y="1"/>
                    </a:moveTo>
                    <a:cubicBezTo>
                      <a:pt x="1071" y="1"/>
                      <a:pt x="655" y="69"/>
                      <a:pt x="357" y="237"/>
                    </a:cubicBezTo>
                    <a:cubicBezTo>
                      <a:pt x="277" y="277"/>
                      <a:pt x="211" y="330"/>
                      <a:pt x="158" y="384"/>
                    </a:cubicBezTo>
                    <a:cubicBezTo>
                      <a:pt x="101" y="432"/>
                      <a:pt x="64" y="494"/>
                      <a:pt x="42" y="538"/>
                    </a:cubicBezTo>
                    <a:cubicBezTo>
                      <a:pt x="0" y="636"/>
                      <a:pt x="10" y="693"/>
                      <a:pt x="7" y="698"/>
                    </a:cubicBezTo>
                    <a:lnTo>
                      <a:pt x="7" y="698"/>
                    </a:lnTo>
                    <a:cubicBezTo>
                      <a:pt x="10" y="696"/>
                      <a:pt x="23" y="688"/>
                      <a:pt x="38" y="671"/>
                    </a:cubicBezTo>
                    <a:cubicBezTo>
                      <a:pt x="56" y="654"/>
                      <a:pt x="91" y="636"/>
                      <a:pt x="127" y="614"/>
                    </a:cubicBezTo>
                    <a:cubicBezTo>
                      <a:pt x="167" y="597"/>
                      <a:pt x="211" y="583"/>
                      <a:pt x="269" y="570"/>
                    </a:cubicBezTo>
                    <a:cubicBezTo>
                      <a:pt x="322" y="561"/>
                      <a:pt x="388" y="552"/>
                      <a:pt x="460" y="552"/>
                    </a:cubicBezTo>
                    <a:cubicBezTo>
                      <a:pt x="516" y="549"/>
                      <a:pt x="578" y="548"/>
                      <a:pt x="643" y="548"/>
                    </a:cubicBezTo>
                    <a:cubicBezTo>
                      <a:pt x="900" y="548"/>
                      <a:pt x="1216" y="566"/>
                      <a:pt x="1539" y="570"/>
                    </a:cubicBezTo>
                    <a:cubicBezTo>
                      <a:pt x="1576" y="570"/>
                      <a:pt x="1613" y="571"/>
                      <a:pt x="1650" y="571"/>
                    </a:cubicBezTo>
                    <a:cubicBezTo>
                      <a:pt x="2019" y="571"/>
                      <a:pt x="2393" y="551"/>
                      <a:pt x="2678" y="494"/>
                    </a:cubicBezTo>
                    <a:cubicBezTo>
                      <a:pt x="2838" y="464"/>
                      <a:pt x="2977" y="423"/>
                      <a:pt x="3065" y="388"/>
                    </a:cubicBezTo>
                    <a:cubicBezTo>
                      <a:pt x="3163" y="352"/>
                      <a:pt x="3207" y="321"/>
                      <a:pt x="3207" y="321"/>
                    </a:cubicBezTo>
                    <a:cubicBezTo>
                      <a:pt x="3207" y="321"/>
                      <a:pt x="3149" y="304"/>
                      <a:pt x="3061" y="277"/>
                    </a:cubicBezTo>
                    <a:cubicBezTo>
                      <a:pt x="2971" y="245"/>
                      <a:pt x="2848" y="206"/>
                      <a:pt x="2692" y="165"/>
                    </a:cubicBezTo>
                    <a:cubicBezTo>
                      <a:pt x="2386" y="81"/>
                      <a:pt x="1973" y="6"/>
                      <a:pt x="1547" y="1"/>
                    </a:cubicBezTo>
                    <a:cubicBezTo>
                      <a:pt x="1523" y="1"/>
                      <a:pt x="1499" y="1"/>
                      <a:pt x="1475" y="1"/>
                    </a:cubicBezTo>
                    <a:close/>
                    <a:moveTo>
                      <a:pt x="7" y="698"/>
                    </a:moveTo>
                    <a:lnTo>
                      <a:pt x="7" y="698"/>
                    </a:lnTo>
                    <a:cubicBezTo>
                      <a:pt x="7" y="698"/>
                      <a:pt x="7" y="698"/>
                      <a:pt x="7" y="698"/>
                    </a:cubicBezTo>
                    <a:cubicBezTo>
                      <a:pt x="7" y="698"/>
                      <a:pt x="7" y="698"/>
                      <a:pt x="7" y="698"/>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9"/>
              <p:cNvSpPr/>
              <p:nvPr/>
            </p:nvSpPr>
            <p:spPr>
              <a:xfrm>
                <a:off x="6502325" y="1795125"/>
                <a:ext cx="47550" cy="47500"/>
              </a:xfrm>
              <a:custGeom>
                <a:avLst/>
                <a:gdLst/>
                <a:ahLst/>
                <a:cxnLst/>
                <a:rect l="l" t="t" r="r" b="b"/>
                <a:pathLst>
                  <a:path w="1902" h="1900" extrusionOk="0">
                    <a:moveTo>
                      <a:pt x="1901" y="0"/>
                    </a:moveTo>
                    <a:lnTo>
                      <a:pt x="1" y="1385"/>
                    </a:lnTo>
                    <a:lnTo>
                      <a:pt x="1" y="1899"/>
                    </a:lnTo>
                    <a:lnTo>
                      <a:pt x="1901" y="1735"/>
                    </a:lnTo>
                    <a:lnTo>
                      <a:pt x="1901" y="0"/>
                    </a:lnTo>
                    <a:close/>
                  </a:path>
                </a:pathLst>
              </a:custGeom>
              <a:solidFill>
                <a:srgbClr val="605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9"/>
              <p:cNvSpPr/>
              <p:nvPr/>
            </p:nvSpPr>
            <p:spPr>
              <a:xfrm>
                <a:off x="6839450" y="1795125"/>
                <a:ext cx="47500" cy="47500"/>
              </a:xfrm>
              <a:custGeom>
                <a:avLst/>
                <a:gdLst/>
                <a:ahLst/>
                <a:cxnLst/>
                <a:rect l="l" t="t" r="r" b="b"/>
                <a:pathLst>
                  <a:path w="1900" h="1900" extrusionOk="0">
                    <a:moveTo>
                      <a:pt x="0" y="0"/>
                    </a:moveTo>
                    <a:lnTo>
                      <a:pt x="0" y="1735"/>
                    </a:lnTo>
                    <a:lnTo>
                      <a:pt x="1900" y="1899"/>
                    </a:lnTo>
                    <a:lnTo>
                      <a:pt x="1900" y="1385"/>
                    </a:lnTo>
                    <a:lnTo>
                      <a:pt x="0" y="0"/>
                    </a:lnTo>
                    <a:close/>
                  </a:path>
                </a:pathLst>
              </a:custGeom>
              <a:solidFill>
                <a:srgbClr val="605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9"/>
              <p:cNvSpPr/>
              <p:nvPr/>
            </p:nvSpPr>
            <p:spPr>
              <a:xfrm>
                <a:off x="6537200" y="1854800"/>
                <a:ext cx="15750" cy="315825"/>
              </a:xfrm>
              <a:custGeom>
                <a:avLst/>
                <a:gdLst/>
                <a:ahLst/>
                <a:cxnLst/>
                <a:rect l="l" t="t" r="r" b="b"/>
                <a:pathLst>
                  <a:path w="630" h="12633" extrusionOk="0">
                    <a:moveTo>
                      <a:pt x="218" y="0"/>
                    </a:moveTo>
                    <a:cubicBezTo>
                      <a:pt x="97" y="6"/>
                      <a:pt x="0" y="103"/>
                      <a:pt x="5" y="223"/>
                    </a:cubicBezTo>
                    <a:lnTo>
                      <a:pt x="191" y="12420"/>
                    </a:lnTo>
                    <a:cubicBezTo>
                      <a:pt x="195" y="12535"/>
                      <a:pt x="293" y="12633"/>
                      <a:pt x="408" y="12633"/>
                    </a:cubicBezTo>
                    <a:lnTo>
                      <a:pt x="412" y="12633"/>
                    </a:lnTo>
                    <a:cubicBezTo>
                      <a:pt x="533" y="12628"/>
                      <a:pt x="630" y="12530"/>
                      <a:pt x="626" y="12410"/>
                    </a:cubicBezTo>
                    <a:lnTo>
                      <a:pt x="626" y="12264"/>
                    </a:lnTo>
                    <a:cubicBezTo>
                      <a:pt x="453" y="12149"/>
                      <a:pt x="408" y="11918"/>
                      <a:pt x="519" y="11744"/>
                    </a:cubicBezTo>
                    <a:lnTo>
                      <a:pt x="613" y="11598"/>
                    </a:lnTo>
                    <a:lnTo>
                      <a:pt x="519" y="5539"/>
                    </a:lnTo>
                    <a:lnTo>
                      <a:pt x="506" y="5539"/>
                    </a:lnTo>
                    <a:cubicBezTo>
                      <a:pt x="297" y="5539"/>
                      <a:pt x="124" y="5371"/>
                      <a:pt x="124" y="5162"/>
                    </a:cubicBezTo>
                    <a:cubicBezTo>
                      <a:pt x="124" y="4949"/>
                      <a:pt x="297" y="4781"/>
                      <a:pt x="506" y="4781"/>
                    </a:cubicBezTo>
                    <a:lnTo>
                      <a:pt x="510" y="4781"/>
                    </a:lnTo>
                    <a:lnTo>
                      <a:pt x="439" y="213"/>
                    </a:lnTo>
                    <a:cubicBezTo>
                      <a:pt x="435" y="98"/>
                      <a:pt x="342" y="0"/>
                      <a:pt x="222" y="0"/>
                    </a:cubicBez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9"/>
              <p:cNvSpPr/>
              <p:nvPr/>
            </p:nvSpPr>
            <p:spPr>
              <a:xfrm>
                <a:off x="6547400" y="2144750"/>
                <a:ext cx="5450" cy="16675"/>
              </a:xfrm>
              <a:custGeom>
                <a:avLst/>
                <a:gdLst/>
                <a:ahLst/>
                <a:cxnLst/>
                <a:rect l="l" t="t" r="r" b="b"/>
                <a:pathLst>
                  <a:path w="218" h="667" extrusionOk="0">
                    <a:moveTo>
                      <a:pt x="205" y="0"/>
                    </a:moveTo>
                    <a:lnTo>
                      <a:pt x="111" y="146"/>
                    </a:lnTo>
                    <a:cubicBezTo>
                      <a:pt x="0" y="320"/>
                      <a:pt x="45" y="551"/>
                      <a:pt x="218" y="666"/>
                    </a:cubicBezTo>
                    <a:lnTo>
                      <a:pt x="205" y="0"/>
                    </a:ln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9"/>
              <p:cNvSpPr/>
              <p:nvPr/>
            </p:nvSpPr>
            <p:spPr>
              <a:xfrm>
                <a:off x="6540275" y="1974300"/>
                <a:ext cx="9900" cy="19000"/>
              </a:xfrm>
              <a:custGeom>
                <a:avLst/>
                <a:gdLst/>
                <a:ahLst/>
                <a:cxnLst/>
                <a:rect l="l" t="t" r="r" b="b"/>
                <a:pathLst>
                  <a:path w="396" h="760" extrusionOk="0">
                    <a:moveTo>
                      <a:pt x="383" y="1"/>
                    </a:moveTo>
                    <a:cubicBezTo>
                      <a:pt x="174" y="1"/>
                      <a:pt x="1" y="169"/>
                      <a:pt x="1" y="382"/>
                    </a:cubicBezTo>
                    <a:cubicBezTo>
                      <a:pt x="1" y="591"/>
                      <a:pt x="174" y="759"/>
                      <a:pt x="383" y="759"/>
                    </a:cubicBezTo>
                    <a:lnTo>
                      <a:pt x="396" y="759"/>
                    </a:lnTo>
                    <a:lnTo>
                      <a:pt x="387" y="1"/>
                    </a:ln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9"/>
              <p:cNvSpPr/>
              <p:nvPr/>
            </p:nvSpPr>
            <p:spPr>
              <a:xfrm>
                <a:off x="6836325" y="1854800"/>
                <a:ext cx="15800" cy="315825"/>
              </a:xfrm>
              <a:custGeom>
                <a:avLst/>
                <a:gdLst/>
                <a:ahLst/>
                <a:cxnLst/>
                <a:rect l="l" t="t" r="r" b="b"/>
                <a:pathLst>
                  <a:path w="632" h="12633" extrusionOk="0">
                    <a:moveTo>
                      <a:pt x="409" y="0"/>
                    </a:moveTo>
                    <a:cubicBezTo>
                      <a:pt x="289" y="0"/>
                      <a:pt x="196" y="98"/>
                      <a:pt x="191" y="213"/>
                    </a:cubicBezTo>
                    <a:lnTo>
                      <a:pt x="121" y="4781"/>
                    </a:lnTo>
                    <a:lnTo>
                      <a:pt x="125" y="4781"/>
                    </a:lnTo>
                    <a:cubicBezTo>
                      <a:pt x="338" y="4781"/>
                      <a:pt x="507" y="4949"/>
                      <a:pt x="507" y="5162"/>
                    </a:cubicBezTo>
                    <a:cubicBezTo>
                      <a:pt x="507" y="5371"/>
                      <a:pt x="338" y="5539"/>
                      <a:pt x="125" y="5539"/>
                    </a:cubicBezTo>
                    <a:lnTo>
                      <a:pt x="112" y="5539"/>
                    </a:lnTo>
                    <a:lnTo>
                      <a:pt x="19" y="11598"/>
                    </a:lnTo>
                    <a:lnTo>
                      <a:pt x="112" y="11744"/>
                    </a:lnTo>
                    <a:cubicBezTo>
                      <a:pt x="228" y="11918"/>
                      <a:pt x="179" y="12149"/>
                      <a:pt x="5" y="12264"/>
                    </a:cubicBezTo>
                    <a:lnTo>
                      <a:pt x="5" y="12410"/>
                    </a:lnTo>
                    <a:cubicBezTo>
                      <a:pt x="1" y="12530"/>
                      <a:pt x="99" y="12628"/>
                      <a:pt x="218" y="12633"/>
                    </a:cubicBezTo>
                    <a:lnTo>
                      <a:pt x="222" y="12633"/>
                    </a:lnTo>
                    <a:cubicBezTo>
                      <a:pt x="338" y="12633"/>
                      <a:pt x="435" y="12535"/>
                      <a:pt x="441" y="12420"/>
                    </a:cubicBezTo>
                    <a:lnTo>
                      <a:pt x="627" y="223"/>
                    </a:lnTo>
                    <a:cubicBezTo>
                      <a:pt x="631" y="103"/>
                      <a:pt x="533" y="6"/>
                      <a:pt x="414" y="0"/>
                    </a:cubicBez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9"/>
              <p:cNvSpPr/>
              <p:nvPr/>
            </p:nvSpPr>
            <p:spPr>
              <a:xfrm>
                <a:off x="6836425" y="2144750"/>
                <a:ext cx="5600" cy="16675"/>
              </a:xfrm>
              <a:custGeom>
                <a:avLst/>
                <a:gdLst/>
                <a:ahLst/>
                <a:cxnLst/>
                <a:rect l="l" t="t" r="r" b="b"/>
                <a:pathLst>
                  <a:path w="224" h="667" extrusionOk="0">
                    <a:moveTo>
                      <a:pt x="15" y="0"/>
                    </a:moveTo>
                    <a:lnTo>
                      <a:pt x="1" y="666"/>
                    </a:lnTo>
                    <a:cubicBezTo>
                      <a:pt x="175" y="551"/>
                      <a:pt x="224" y="320"/>
                      <a:pt x="108" y="146"/>
                    </a:cubicBezTo>
                    <a:lnTo>
                      <a:pt x="15" y="0"/>
                    </a:ln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9"/>
              <p:cNvSpPr/>
              <p:nvPr/>
            </p:nvSpPr>
            <p:spPr>
              <a:xfrm>
                <a:off x="6839100" y="1974300"/>
                <a:ext cx="9900" cy="19000"/>
              </a:xfrm>
              <a:custGeom>
                <a:avLst/>
                <a:gdLst/>
                <a:ahLst/>
                <a:cxnLst/>
                <a:rect l="l" t="t" r="r" b="b"/>
                <a:pathLst>
                  <a:path w="396" h="760" extrusionOk="0">
                    <a:moveTo>
                      <a:pt x="10" y="1"/>
                    </a:moveTo>
                    <a:lnTo>
                      <a:pt x="1" y="759"/>
                    </a:lnTo>
                    <a:lnTo>
                      <a:pt x="14" y="759"/>
                    </a:lnTo>
                    <a:cubicBezTo>
                      <a:pt x="227" y="759"/>
                      <a:pt x="396" y="591"/>
                      <a:pt x="396" y="382"/>
                    </a:cubicBezTo>
                    <a:cubicBezTo>
                      <a:pt x="396" y="169"/>
                      <a:pt x="227" y="1"/>
                      <a:pt x="14" y="1"/>
                    </a:cubicBez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9"/>
              <p:cNvSpPr/>
              <p:nvPr/>
            </p:nvSpPr>
            <p:spPr>
              <a:xfrm>
                <a:off x="6532175" y="1527600"/>
                <a:ext cx="60300" cy="50875"/>
              </a:xfrm>
              <a:custGeom>
                <a:avLst/>
                <a:gdLst/>
                <a:ahLst/>
                <a:cxnLst/>
                <a:rect l="l" t="t" r="r" b="b"/>
                <a:pathLst>
                  <a:path w="2412" h="2035" extrusionOk="0">
                    <a:moveTo>
                      <a:pt x="1890" y="0"/>
                    </a:moveTo>
                    <a:cubicBezTo>
                      <a:pt x="1574" y="0"/>
                      <a:pt x="1152" y="383"/>
                      <a:pt x="889" y="586"/>
                    </a:cubicBezTo>
                    <a:cubicBezTo>
                      <a:pt x="423" y="941"/>
                      <a:pt x="1" y="1420"/>
                      <a:pt x="431" y="1860"/>
                    </a:cubicBezTo>
                    <a:cubicBezTo>
                      <a:pt x="551" y="1983"/>
                      <a:pt x="677" y="2035"/>
                      <a:pt x="804" y="2035"/>
                    </a:cubicBezTo>
                    <a:cubicBezTo>
                      <a:pt x="1231" y="2035"/>
                      <a:pt x="1671" y="1459"/>
                      <a:pt x="1928" y="1083"/>
                    </a:cubicBezTo>
                    <a:cubicBezTo>
                      <a:pt x="2172" y="732"/>
                      <a:pt x="2412" y="404"/>
                      <a:pt x="2114" y="93"/>
                    </a:cubicBezTo>
                    <a:cubicBezTo>
                      <a:pt x="2051" y="27"/>
                      <a:pt x="1974" y="0"/>
                      <a:pt x="1890"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9"/>
              <p:cNvSpPr/>
              <p:nvPr/>
            </p:nvSpPr>
            <p:spPr>
              <a:xfrm>
                <a:off x="6541750" y="1539100"/>
                <a:ext cx="33175" cy="27975"/>
              </a:xfrm>
              <a:custGeom>
                <a:avLst/>
                <a:gdLst/>
                <a:ahLst/>
                <a:cxnLst/>
                <a:rect l="l" t="t" r="r" b="b"/>
                <a:pathLst>
                  <a:path w="1327" h="1119" extrusionOk="0">
                    <a:moveTo>
                      <a:pt x="1039" y="0"/>
                    </a:moveTo>
                    <a:cubicBezTo>
                      <a:pt x="864" y="0"/>
                      <a:pt x="632" y="209"/>
                      <a:pt x="488" y="321"/>
                    </a:cubicBezTo>
                    <a:cubicBezTo>
                      <a:pt x="230" y="517"/>
                      <a:pt x="0" y="778"/>
                      <a:pt x="235" y="1023"/>
                    </a:cubicBezTo>
                    <a:cubicBezTo>
                      <a:pt x="301" y="1090"/>
                      <a:pt x="370" y="1118"/>
                      <a:pt x="440" y="1118"/>
                    </a:cubicBezTo>
                    <a:cubicBezTo>
                      <a:pt x="676" y="1118"/>
                      <a:pt x="917" y="802"/>
                      <a:pt x="1060" y="597"/>
                    </a:cubicBezTo>
                    <a:cubicBezTo>
                      <a:pt x="1193" y="401"/>
                      <a:pt x="1327" y="219"/>
                      <a:pt x="1163" y="50"/>
                    </a:cubicBezTo>
                    <a:cubicBezTo>
                      <a:pt x="1127" y="15"/>
                      <a:pt x="1085" y="0"/>
                      <a:pt x="1039"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9"/>
              <p:cNvSpPr/>
              <p:nvPr/>
            </p:nvSpPr>
            <p:spPr>
              <a:xfrm>
                <a:off x="6796725" y="1527600"/>
                <a:ext cx="60275" cy="50875"/>
              </a:xfrm>
              <a:custGeom>
                <a:avLst/>
                <a:gdLst/>
                <a:ahLst/>
                <a:cxnLst/>
                <a:rect l="l" t="t" r="r" b="b"/>
                <a:pathLst>
                  <a:path w="2411" h="2035" extrusionOk="0">
                    <a:moveTo>
                      <a:pt x="526" y="0"/>
                    </a:moveTo>
                    <a:cubicBezTo>
                      <a:pt x="442" y="0"/>
                      <a:pt x="366" y="27"/>
                      <a:pt x="302" y="93"/>
                    </a:cubicBezTo>
                    <a:cubicBezTo>
                      <a:pt x="1" y="404"/>
                      <a:pt x="245" y="732"/>
                      <a:pt x="484" y="1083"/>
                    </a:cubicBezTo>
                    <a:cubicBezTo>
                      <a:pt x="744" y="1459"/>
                      <a:pt x="1182" y="2035"/>
                      <a:pt x="1609" y="2035"/>
                    </a:cubicBezTo>
                    <a:cubicBezTo>
                      <a:pt x="1737" y="2035"/>
                      <a:pt x="1864" y="1983"/>
                      <a:pt x="1984" y="1860"/>
                    </a:cubicBezTo>
                    <a:cubicBezTo>
                      <a:pt x="2410" y="1420"/>
                      <a:pt x="1993" y="941"/>
                      <a:pt x="1527" y="586"/>
                    </a:cubicBezTo>
                    <a:cubicBezTo>
                      <a:pt x="1264" y="383"/>
                      <a:pt x="841" y="0"/>
                      <a:pt x="526"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9"/>
              <p:cNvSpPr/>
              <p:nvPr/>
            </p:nvSpPr>
            <p:spPr>
              <a:xfrm>
                <a:off x="6814350" y="1539100"/>
                <a:ext cx="33100" cy="27975"/>
              </a:xfrm>
              <a:custGeom>
                <a:avLst/>
                <a:gdLst/>
                <a:ahLst/>
                <a:cxnLst/>
                <a:rect l="l" t="t" r="r" b="b"/>
                <a:pathLst>
                  <a:path w="1324" h="1119" extrusionOk="0">
                    <a:moveTo>
                      <a:pt x="287" y="0"/>
                    </a:moveTo>
                    <a:cubicBezTo>
                      <a:pt x="241" y="0"/>
                      <a:pt x="199" y="15"/>
                      <a:pt x="165" y="50"/>
                    </a:cubicBezTo>
                    <a:cubicBezTo>
                      <a:pt x="1" y="219"/>
                      <a:pt x="134" y="401"/>
                      <a:pt x="267" y="597"/>
                    </a:cubicBezTo>
                    <a:cubicBezTo>
                      <a:pt x="408" y="802"/>
                      <a:pt x="651" y="1118"/>
                      <a:pt x="885" y="1118"/>
                    </a:cubicBezTo>
                    <a:cubicBezTo>
                      <a:pt x="954" y="1118"/>
                      <a:pt x="1023" y="1090"/>
                      <a:pt x="1089" y="1023"/>
                    </a:cubicBezTo>
                    <a:cubicBezTo>
                      <a:pt x="1324" y="778"/>
                      <a:pt x="1093" y="517"/>
                      <a:pt x="840" y="321"/>
                    </a:cubicBezTo>
                    <a:cubicBezTo>
                      <a:pt x="693" y="209"/>
                      <a:pt x="460" y="0"/>
                      <a:pt x="287"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9"/>
              <p:cNvSpPr/>
              <p:nvPr/>
            </p:nvSpPr>
            <p:spPr>
              <a:xfrm>
                <a:off x="6775850" y="1246850"/>
                <a:ext cx="27575" cy="50300"/>
              </a:xfrm>
              <a:custGeom>
                <a:avLst/>
                <a:gdLst/>
                <a:ahLst/>
                <a:cxnLst/>
                <a:rect l="l" t="t" r="r" b="b"/>
                <a:pathLst>
                  <a:path w="1103" h="2012" extrusionOk="0">
                    <a:moveTo>
                      <a:pt x="551" y="1"/>
                    </a:moveTo>
                    <a:cubicBezTo>
                      <a:pt x="245" y="1"/>
                      <a:pt x="1" y="245"/>
                      <a:pt x="1" y="551"/>
                    </a:cubicBezTo>
                    <a:lnTo>
                      <a:pt x="1" y="1461"/>
                    </a:lnTo>
                    <a:cubicBezTo>
                      <a:pt x="1" y="1763"/>
                      <a:pt x="245" y="2012"/>
                      <a:pt x="551" y="2012"/>
                    </a:cubicBezTo>
                    <a:cubicBezTo>
                      <a:pt x="857" y="2012"/>
                      <a:pt x="1102" y="1763"/>
                      <a:pt x="1102" y="1461"/>
                    </a:cubicBezTo>
                    <a:lnTo>
                      <a:pt x="1102" y="551"/>
                    </a:lnTo>
                    <a:cubicBezTo>
                      <a:pt x="1102" y="245"/>
                      <a:pt x="857" y="1"/>
                      <a:pt x="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9"/>
              <p:cNvSpPr/>
              <p:nvPr/>
            </p:nvSpPr>
            <p:spPr>
              <a:xfrm>
                <a:off x="6585900" y="1246850"/>
                <a:ext cx="27650" cy="50300"/>
              </a:xfrm>
              <a:custGeom>
                <a:avLst/>
                <a:gdLst/>
                <a:ahLst/>
                <a:cxnLst/>
                <a:rect l="l" t="t" r="r" b="b"/>
                <a:pathLst>
                  <a:path w="1106" h="2012" extrusionOk="0">
                    <a:moveTo>
                      <a:pt x="551" y="1"/>
                    </a:moveTo>
                    <a:cubicBezTo>
                      <a:pt x="249" y="1"/>
                      <a:pt x="1" y="245"/>
                      <a:pt x="1" y="551"/>
                    </a:cubicBezTo>
                    <a:lnTo>
                      <a:pt x="1" y="1461"/>
                    </a:lnTo>
                    <a:cubicBezTo>
                      <a:pt x="1" y="1763"/>
                      <a:pt x="249" y="2012"/>
                      <a:pt x="551" y="2012"/>
                    </a:cubicBezTo>
                    <a:cubicBezTo>
                      <a:pt x="857" y="2012"/>
                      <a:pt x="1105" y="1763"/>
                      <a:pt x="1105" y="1461"/>
                    </a:cubicBezTo>
                    <a:lnTo>
                      <a:pt x="1105" y="551"/>
                    </a:lnTo>
                    <a:cubicBezTo>
                      <a:pt x="1105" y="245"/>
                      <a:pt x="857" y="1"/>
                      <a:pt x="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9"/>
              <p:cNvSpPr/>
              <p:nvPr/>
            </p:nvSpPr>
            <p:spPr>
              <a:xfrm>
                <a:off x="6824250" y="1008100"/>
                <a:ext cx="44725" cy="153125"/>
              </a:xfrm>
              <a:custGeom>
                <a:avLst/>
                <a:gdLst/>
                <a:ahLst/>
                <a:cxnLst/>
                <a:rect l="l" t="t" r="r" b="b"/>
                <a:pathLst>
                  <a:path w="1789" h="6125" extrusionOk="0">
                    <a:moveTo>
                      <a:pt x="892" y="0"/>
                    </a:moveTo>
                    <a:cubicBezTo>
                      <a:pt x="400" y="0"/>
                      <a:pt x="0" y="399"/>
                      <a:pt x="0" y="892"/>
                    </a:cubicBezTo>
                    <a:lnTo>
                      <a:pt x="0" y="5228"/>
                    </a:lnTo>
                    <a:cubicBezTo>
                      <a:pt x="0" y="5720"/>
                      <a:pt x="400" y="6125"/>
                      <a:pt x="892" y="6125"/>
                    </a:cubicBezTo>
                    <a:cubicBezTo>
                      <a:pt x="1389" y="6125"/>
                      <a:pt x="1598" y="5720"/>
                      <a:pt x="1598" y="5228"/>
                    </a:cubicBezTo>
                    <a:lnTo>
                      <a:pt x="1789" y="892"/>
                    </a:lnTo>
                    <a:cubicBezTo>
                      <a:pt x="1789" y="399"/>
                      <a:pt x="1389" y="0"/>
                      <a:pt x="8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9"/>
              <p:cNvSpPr/>
              <p:nvPr/>
            </p:nvSpPr>
            <p:spPr>
              <a:xfrm>
                <a:off x="6824250" y="661450"/>
                <a:ext cx="49500" cy="153150"/>
              </a:xfrm>
              <a:custGeom>
                <a:avLst/>
                <a:gdLst/>
                <a:ahLst/>
                <a:cxnLst/>
                <a:rect l="l" t="t" r="r" b="b"/>
                <a:pathLst>
                  <a:path w="1980" h="6126" extrusionOk="0">
                    <a:moveTo>
                      <a:pt x="892" y="0"/>
                    </a:moveTo>
                    <a:cubicBezTo>
                      <a:pt x="400" y="0"/>
                      <a:pt x="0" y="400"/>
                      <a:pt x="0" y="892"/>
                    </a:cubicBezTo>
                    <a:lnTo>
                      <a:pt x="0" y="5228"/>
                    </a:lnTo>
                    <a:cubicBezTo>
                      <a:pt x="0" y="5721"/>
                      <a:pt x="400" y="6125"/>
                      <a:pt x="892" y="6125"/>
                    </a:cubicBezTo>
                    <a:cubicBezTo>
                      <a:pt x="1389" y="6125"/>
                      <a:pt x="1789" y="5721"/>
                      <a:pt x="1789" y="5228"/>
                    </a:cubicBezTo>
                    <a:lnTo>
                      <a:pt x="1979" y="892"/>
                    </a:lnTo>
                    <a:cubicBezTo>
                      <a:pt x="1979" y="400"/>
                      <a:pt x="1389" y="0"/>
                      <a:pt x="8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9"/>
              <p:cNvSpPr/>
              <p:nvPr/>
            </p:nvSpPr>
            <p:spPr>
              <a:xfrm>
                <a:off x="6520300" y="1008100"/>
                <a:ext cx="44775" cy="153125"/>
              </a:xfrm>
              <a:custGeom>
                <a:avLst/>
                <a:gdLst/>
                <a:ahLst/>
                <a:cxnLst/>
                <a:rect l="l" t="t" r="r" b="b"/>
                <a:pathLst>
                  <a:path w="1791" h="6125" extrusionOk="0">
                    <a:moveTo>
                      <a:pt x="898" y="0"/>
                    </a:moveTo>
                    <a:cubicBezTo>
                      <a:pt x="400" y="0"/>
                      <a:pt x="1" y="399"/>
                      <a:pt x="1" y="892"/>
                    </a:cubicBezTo>
                    <a:lnTo>
                      <a:pt x="193" y="5228"/>
                    </a:lnTo>
                    <a:cubicBezTo>
                      <a:pt x="193" y="5720"/>
                      <a:pt x="400" y="6125"/>
                      <a:pt x="898" y="6125"/>
                    </a:cubicBezTo>
                    <a:cubicBezTo>
                      <a:pt x="1391" y="6125"/>
                      <a:pt x="1790" y="5720"/>
                      <a:pt x="1790" y="5228"/>
                    </a:cubicBezTo>
                    <a:lnTo>
                      <a:pt x="1790" y="892"/>
                    </a:lnTo>
                    <a:cubicBezTo>
                      <a:pt x="1790" y="399"/>
                      <a:pt x="1391" y="0"/>
                      <a:pt x="8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9"/>
              <p:cNvSpPr/>
              <p:nvPr/>
            </p:nvSpPr>
            <p:spPr>
              <a:xfrm>
                <a:off x="6515550" y="661450"/>
                <a:ext cx="49525" cy="153150"/>
              </a:xfrm>
              <a:custGeom>
                <a:avLst/>
                <a:gdLst/>
                <a:ahLst/>
                <a:cxnLst/>
                <a:rect l="l" t="t" r="r" b="b"/>
                <a:pathLst>
                  <a:path w="1981" h="6126" extrusionOk="0">
                    <a:moveTo>
                      <a:pt x="1088" y="0"/>
                    </a:moveTo>
                    <a:cubicBezTo>
                      <a:pt x="590" y="0"/>
                      <a:pt x="0" y="400"/>
                      <a:pt x="0" y="892"/>
                    </a:cubicBezTo>
                    <a:lnTo>
                      <a:pt x="191" y="5228"/>
                    </a:lnTo>
                    <a:cubicBezTo>
                      <a:pt x="191" y="5721"/>
                      <a:pt x="590" y="6125"/>
                      <a:pt x="1088" y="6125"/>
                    </a:cubicBezTo>
                    <a:cubicBezTo>
                      <a:pt x="1581" y="6125"/>
                      <a:pt x="1980" y="5721"/>
                      <a:pt x="1980" y="5228"/>
                    </a:cubicBezTo>
                    <a:lnTo>
                      <a:pt x="1980" y="892"/>
                    </a:lnTo>
                    <a:cubicBezTo>
                      <a:pt x="1980" y="400"/>
                      <a:pt x="1581" y="0"/>
                      <a:pt x="1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9"/>
              <p:cNvSpPr/>
              <p:nvPr/>
            </p:nvSpPr>
            <p:spPr>
              <a:xfrm>
                <a:off x="6529525" y="491450"/>
                <a:ext cx="330350" cy="791050"/>
              </a:xfrm>
              <a:custGeom>
                <a:avLst/>
                <a:gdLst/>
                <a:ahLst/>
                <a:cxnLst/>
                <a:rect l="l" t="t" r="r" b="b"/>
                <a:pathLst>
                  <a:path w="13214" h="31642" extrusionOk="0">
                    <a:moveTo>
                      <a:pt x="1901" y="1"/>
                    </a:moveTo>
                    <a:cubicBezTo>
                      <a:pt x="848" y="1"/>
                      <a:pt x="0" y="1230"/>
                      <a:pt x="0" y="2277"/>
                    </a:cubicBezTo>
                    <a:lnTo>
                      <a:pt x="378" y="29742"/>
                    </a:lnTo>
                    <a:cubicBezTo>
                      <a:pt x="378" y="30790"/>
                      <a:pt x="1230" y="31642"/>
                      <a:pt x="2278" y="31642"/>
                    </a:cubicBezTo>
                    <a:lnTo>
                      <a:pt x="10933" y="31642"/>
                    </a:lnTo>
                    <a:cubicBezTo>
                      <a:pt x="11980" y="31642"/>
                      <a:pt x="12832" y="30790"/>
                      <a:pt x="12832" y="29742"/>
                    </a:cubicBezTo>
                    <a:lnTo>
                      <a:pt x="13213" y="2277"/>
                    </a:lnTo>
                    <a:cubicBezTo>
                      <a:pt x="13213" y="1230"/>
                      <a:pt x="12361" y="1"/>
                      <a:pt x="11314" y="1"/>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9"/>
              <p:cNvSpPr/>
              <p:nvPr/>
            </p:nvSpPr>
            <p:spPr>
              <a:xfrm>
                <a:off x="6575700" y="530950"/>
                <a:ext cx="237925" cy="712050"/>
              </a:xfrm>
              <a:custGeom>
                <a:avLst/>
                <a:gdLst/>
                <a:ahLst/>
                <a:cxnLst/>
                <a:rect l="l" t="t" r="r" b="b"/>
                <a:pathLst>
                  <a:path w="9517" h="28482" extrusionOk="0">
                    <a:moveTo>
                      <a:pt x="1367" y="1"/>
                    </a:moveTo>
                    <a:cubicBezTo>
                      <a:pt x="613" y="1"/>
                      <a:pt x="1" y="888"/>
                      <a:pt x="1" y="1643"/>
                    </a:cubicBezTo>
                    <a:lnTo>
                      <a:pt x="89" y="9920"/>
                    </a:lnTo>
                    <a:cubicBezTo>
                      <a:pt x="160" y="9983"/>
                      <a:pt x="218" y="10063"/>
                      <a:pt x="249" y="10155"/>
                    </a:cubicBezTo>
                    <a:lnTo>
                      <a:pt x="280" y="10239"/>
                    </a:lnTo>
                    <a:cubicBezTo>
                      <a:pt x="617" y="9934"/>
                      <a:pt x="1066" y="9747"/>
                      <a:pt x="1558" y="9747"/>
                    </a:cubicBezTo>
                    <a:lnTo>
                      <a:pt x="1713" y="9747"/>
                    </a:lnTo>
                    <a:lnTo>
                      <a:pt x="1713" y="4323"/>
                    </a:lnTo>
                    <a:cubicBezTo>
                      <a:pt x="1713" y="4004"/>
                      <a:pt x="1971" y="3747"/>
                      <a:pt x="2291" y="3747"/>
                    </a:cubicBezTo>
                    <a:cubicBezTo>
                      <a:pt x="2610" y="3747"/>
                      <a:pt x="2867" y="4004"/>
                      <a:pt x="2867" y="4323"/>
                    </a:cubicBezTo>
                    <a:lnTo>
                      <a:pt x="2867" y="9747"/>
                    </a:lnTo>
                    <a:lnTo>
                      <a:pt x="6649" y="9747"/>
                    </a:lnTo>
                    <a:lnTo>
                      <a:pt x="6649" y="4323"/>
                    </a:lnTo>
                    <a:cubicBezTo>
                      <a:pt x="6649" y="4004"/>
                      <a:pt x="6906" y="3747"/>
                      <a:pt x="7226" y="3747"/>
                    </a:cubicBezTo>
                    <a:cubicBezTo>
                      <a:pt x="7545" y="3747"/>
                      <a:pt x="7803" y="4004"/>
                      <a:pt x="7803" y="4323"/>
                    </a:cubicBezTo>
                    <a:lnTo>
                      <a:pt x="7803" y="9747"/>
                    </a:lnTo>
                    <a:lnTo>
                      <a:pt x="7963" y="9747"/>
                    </a:lnTo>
                    <a:cubicBezTo>
                      <a:pt x="8451" y="9747"/>
                      <a:pt x="8899" y="9934"/>
                      <a:pt x="9236" y="10239"/>
                    </a:cubicBezTo>
                    <a:lnTo>
                      <a:pt x="9268" y="10155"/>
                    </a:lnTo>
                    <a:cubicBezTo>
                      <a:pt x="9303" y="10063"/>
                      <a:pt x="9356" y="9983"/>
                      <a:pt x="9428" y="9920"/>
                    </a:cubicBezTo>
                    <a:lnTo>
                      <a:pt x="9516" y="1643"/>
                    </a:lnTo>
                    <a:cubicBezTo>
                      <a:pt x="9516" y="888"/>
                      <a:pt x="8904" y="1"/>
                      <a:pt x="8149" y="1"/>
                    </a:cubicBezTo>
                    <a:close/>
                    <a:moveTo>
                      <a:pt x="488" y="22587"/>
                    </a:moveTo>
                    <a:lnTo>
                      <a:pt x="231" y="22964"/>
                    </a:lnTo>
                    <a:lnTo>
                      <a:pt x="275" y="27115"/>
                    </a:lnTo>
                    <a:cubicBezTo>
                      <a:pt x="275" y="27869"/>
                      <a:pt x="888" y="28481"/>
                      <a:pt x="1642" y="28481"/>
                    </a:cubicBezTo>
                    <a:lnTo>
                      <a:pt x="7873" y="28481"/>
                    </a:lnTo>
                    <a:cubicBezTo>
                      <a:pt x="8629" y="28481"/>
                      <a:pt x="9241" y="27869"/>
                      <a:pt x="9241" y="27115"/>
                    </a:cubicBezTo>
                    <a:lnTo>
                      <a:pt x="9285" y="22964"/>
                    </a:lnTo>
                    <a:lnTo>
                      <a:pt x="9028" y="22587"/>
                    </a:lnTo>
                    <a:cubicBezTo>
                      <a:pt x="8726" y="22792"/>
                      <a:pt x="8357" y="22915"/>
                      <a:pt x="7963" y="22915"/>
                    </a:cubicBezTo>
                    <a:lnTo>
                      <a:pt x="7803" y="22915"/>
                    </a:lnTo>
                    <a:lnTo>
                      <a:pt x="7803" y="26649"/>
                    </a:lnTo>
                    <a:cubicBezTo>
                      <a:pt x="7803" y="26969"/>
                      <a:pt x="7545" y="27225"/>
                      <a:pt x="7226" y="27225"/>
                    </a:cubicBezTo>
                    <a:cubicBezTo>
                      <a:pt x="6906" y="27225"/>
                      <a:pt x="6649" y="26969"/>
                      <a:pt x="6649" y="26649"/>
                    </a:cubicBezTo>
                    <a:lnTo>
                      <a:pt x="6649" y="22915"/>
                    </a:lnTo>
                    <a:lnTo>
                      <a:pt x="2867" y="22915"/>
                    </a:lnTo>
                    <a:lnTo>
                      <a:pt x="2867" y="26649"/>
                    </a:lnTo>
                    <a:cubicBezTo>
                      <a:pt x="2867" y="26969"/>
                      <a:pt x="2610" y="27225"/>
                      <a:pt x="2291" y="27225"/>
                    </a:cubicBezTo>
                    <a:cubicBezTo>
                      <a:pt x="1971" y="27225"/>
                      <a:pt x="1713" y="26969"/>
                      <a:pt x="1713" y="26649"/>
                    </a:cubicBezTo>
                    <a:lnTo>
                      <a:pt x="1713" y="22915"/>
                    </a:lnTo>
                    <a:lnTo>
                      <a:pt x="1558" y="22915"/>
                    </a:lnTo>
                    <a:cubicBezTo>
                      <a:pt x="1158" y="22915"/>
                      <a:pt x="794" y="22792"/>
                      <a:pt x="488" y="22587"/>
                    </a:cubicBezTo>
                    <a:close/>
                  </a:path>
                </a:pathLst>
              </a:custGeom>
              <a:solidFill>
                <a:srgbClr val="A7C8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9"/>
              <p:cNvSpPr/>
              <p:nvPr/>
            </p:nvSpPr>
            <p:spPr>
              <a:xfrm>
                <a:off x="6618525" y="624625"/>
                <a:ext cx="28850" cy="586975"/>
              </a:xfrm>
              <a:custGeom>
                <a:avLst/>
                <a:gdLst/>
                <a:ahLst/>
                <a:cxnLst/>
                <a:rect l="l" t="t" r="r" b="b"/>
                <a:pathLst>
                  <a:path w="1154" h="23479" extrusionOk="0">
                    <a:moveTo>
                      <a:pt x="578" y="0"/>
                    </a:moveTo>
                    <a:cubicBezTo>
                      <a:pt x="258" y="0"/>
                      <a:pt x="0" y="257"/>
                      <a:pt x="0" y="576"/>
                    </a:cubicBezTo>
                    <a:lnTo>
                      <a:pt x="0" y="22902"/>
                    </a:lnTo>
                    <a:cubicBezTo>
                      <a:pt x="0" y="23222"/>
                      <a:pt x="258" y="23478"/>
                      <a:pt x="578" y="23478"/>
                    </a:cubicBezTo>
                    <a:cubicBezTo>
                      <a:pt x="897" y="23478"/>
                      <a:pt x="1154" y="23222"/>
                      <a:pt x="1154" y="22902"/>
                    </a:cubicBezTo>
                    <a:lnTo>
                      <a:pt x="1154" y="576"/>
                    </a:lnTo>
                    <a:cubicBezTo>
                      <a:pt x="1154" y="257"/>
                      <a:pt x="897" y="0"/>
                      <a:pt x="578"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9"/>
              <p:cNvSpPr/>
              <p:nvPr/>
            </p:nvSpPr>
            <p:spPr>
              <a:xfrm>
                <a:off x="6741900" y="624625"/>
                <a:ext cx="28900" cy="586975"/>
              </a:xfrm>
              <a:custGeom>
                <a:avLst/>
                <a:gdLst/>
                <a:ahLst/>
                <a:cxnLst/>
                <a:rect l="l" t="t" r="r" b="b"/>
                <a:pathLst>
                  <a:path w="1156" h="23479" extrusionOk="0">
                    <a:moveTo>
                      <a:pt x="578" y="0"/>
                    </a:moveTo>
                    <a:cubicBezTo>
                      <a:pt x="258" y="0"/>
                      <a:pt x="1" y="257"/>
                      <a:pt x="1" y="576"/>
                    </a:cubicBezTo>
                    <a:lnTo>
                      <a:pt x="1" y="22902"/>
                    </a:lnTo>
                    <a:cubicBezTo>
                      <a:pt x="1" y="23222"/>
                      <a:pt x="258" y="23478"/>
                      <a:pt x="578" y="23478"/>
                    </a:cubicBezTo>
                    <a:cubicBezTo>
                      <a:pt x="897" y="23478"/>
                      <a:pt x="1155" y="23222"/>
                      <a:pt x="1155" y="22902"/>
                    </a:cubicBezTo>
                    <a:lnTo>
                      <a:pt x="1155" y="576"/>
                    </a:lnTo>
                    <a:cubicBezTo>
                      <a:pt x="1155" y="257"/>
                      <a:pt x="897" y="0"/>
                      <a:pt x="578"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9"/>
              <p:cNvSpPr/>
              <p:nvPr/>
            </p:nvSpPr>
            <p:spPr>
              <a:xfrm>
                <a:off x="6567150" y="774625"/>
                <a:ext cx="255000" cy="329225"/>
              </a:xfrm>
              <a:custGeom>
                <a:avLst/>
                <a:gdLst/>
                <a:ahLst/>
                <a:cxnLst/>
                <a:rect l="l" t="t" r="r" b="b"/>
                <a:pathLst>
                  <a:path w="10200" h="13169" extrusionOk="0">
                    <a:moveTo>
                      <a:pt x="1900" y="0"/>
                    </a:moveTo>
                    <a:cubicBezTo>
                      <a:pt x="849" y="0"/>
                      <a:pt x="1" y="848"/>
                      <a:pt x="1" y="1895"/>
                    </a:cubicBezTo>
                    <a:lnTo>
                      <a:pt x="1" y="11269"/>
                    </a:lnTo>
                    <a:cubicBezTo>
                      <a:pt x="1" y="12316"/>
                      <a:pt x="849" y="13168"/>
                      <a:pt x="1900" y="13168"/>
                    </a:cubicBezTo>
                    <a:lnTo>
                      <a:pt x="8305" y="13168"/>
                    </a:lnTo>
                    <a:cubicBezTo>
                      <a:pt x="9352" y="13168"/>
                      <a:pt x="10200" y="12316"/>
                      <a:pt x="10200" y="11269"/>
                    </a:cubicBezTo>
                    <a:lnTo>
                      <a:pt x="10200" y="1895"/>
                    </a:lnTo>
                    <a:cubicBezTo>
                      <a:pt x="10200" y="848"/>
                      <a:pt x="9352" y="0"/>
                      <a:pt x="8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9"/>
              <p:cNvSpPr/>
              <p:nvPr/>
            </p:nvSpPr>
            <p:spPr>
              <a:xfrm>
                <a:off x="6552400" y="775350"/>
                <a:ext cx="84900" cy="178175"/>
              </a:xfrm>
              <a:custGeom>
                <a:avLst/>
                <a:gdLst/>
                <a:ahLst/>
                <a:cxnLst/>
                <a:rect l="l" t="t" r="r" b="b"/>
                <a:pathLst>
                  <a:path w="3396" h="7127" extrusionOk="0">
                    <a:moveTo>
                      <a:pt x="643" y="0"/>
                    </a:moveTo>
                    <a:cubicBezTo>
                      <a:pt x="580" y="0"/>
                      <a:pt x="516" y="11"/>
                      <a:pt x="453" y="33"/>
                    </a:cubicBezTo>
                    <a:cubicBezTo>
                      <a:pt x="155" y="140"/>
                      <a:pt x="0" y="463"/>
                      <a:pt x="107" y="762"/>
                    </a:cubicBezTo>
                    <a:lnTo>
                      <a:pt x="2215" y="6744"/>
                    </a:lnTo>
                    <a:cubicBezTo>
                      <a:pt x="2299" y="6979"/>
                      <a:pt x="2521" y="7126"/>
                      <a:pt x="2752" y="7126"/>
                    </a:cubicBezTo>
                    <a:cubicBezTo>
                      <a:pt x="2818" y="7126"/>
                      <a:pt x="2881" y="7113"/>
                      <a:pt x="2943" y="7090"/>
                    </a:cubicBezTo>
                    <a:cubicBezTo>
                      <a:pt x="3240" y="6988"/>
                      <a:pt x="3395" y="6660"/>
                      <a:pt x="3289" y="6363"/>
                    </a:cubicBezTo>
                    <a:lnTo>
                      <a:pt x="1181" y="379"/>
                    </a:lnTo>
                    <a:cubicBezTo>
                      <a:pt x="1100" y="148"/>
                      <a:pt x="879" y="0"/>
                      <a:pt x="643"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9"/>
              <p:cNvSpPr/>
              <p:nvPr/>
            </p:nvSpPr>
            <p:spPr>
              <a:xfrm>
                <a:off x="6548825" y="1013950"/>
                <a:ext cx="83925" cy="104125"/>
              </a:xfrm>
              <a:custGeom>
                <a:avLst/>
                <a:gdLst/>
                <a:ahLst/>
                <a:cxnLst/>
                <a:rect l="l" t="t" r="r" b="b"/>
                <a:pathLst>
                  <a:path w="3357" h="4165" extrusionOk="0">
                    <a:moveTo>
                      <a:pt x="2709" y="0"/>
                    </a:moveTo>
                    <a:cubicBezTo>
                      <a:pt x="2526" y="0"/>
                      <a:pt x="2346" y="88"/>
                      <a:pt x="2238" y="250"/>
                    </a:cubicBezTo>
                    <a:lnTo>
                      <a:pt x="179" y="3272"/>
                    </a:lnTo>
                    <a:cubicBezTo>
                      <a:pt x="1" y="3534"/>
                      <a:pt x="72" y="3888"/>
                      <a:pt x="330" y="4066"/>
                    </a:cubicBezTo>
                    <a:cubicBezTo>
                      <a:pt x="427" y="4133"/>
                      <a:pt x="538" y="4164"/>
                      <a:pt x="649" y="4164"/>
                    </a:cubicBezTo>
                    <a:cubicBezTo>
                      <a:pt x="831" y="4164"/>
                      <a:pt x="1013" y="4075"/>
                      <a:pt x="1123" y="3915"/>
                    </a:cubicBezTo>
                    <a:lnTo>
                      <a:pt x="3179" y="893"/>
                    </a:lnTo>
                    <a:cubicBezTo>
                      <a:pt x="3356" y="631"/>
                      <a:pt x="3286" y="276"/>
                      <a:pt x="3028" y="98"/>
                    </a:cubicBezTo>
                    <a:cubicBezTo>
                      <a:pt x="2930" y="32"/>
                      <a:pt x="2819" y="0"/>
                      <a:pt x="270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9"/>
              <p:cNvSpPr/>
              <p:nvPr/>
            </p:nvSpPr>
            <p:spPr>
              <a:xfrm>
                <a:off x="6544075" y="964150"/>
                <a:ext cx="81900" cy="18975"/>
              </a:xfrm>
              <a:custGeom>
                <a:avLst/>
                <a:gdLst/>
                <a:ahLst/>
                <a:cxnLst/>
                <a:rect l="l" t="t" r="r" b="b"/>
                <a:pathLst>
                  <a:path w="3276" h="759" extrusionOk="0">
                    <a:moveTo>
                      <a:pt x="381" y="0"/>
                    </a:moveTo>
                    <a:cubicBezTo>
                      <a:pt x="168" y="0"/>
                      <a:pt x="0" y="169"/>
                      <a:pt x="0" y="378"/>
                    </a:cubicBezTo>
                    <a:cubicBezTo>
                      <a:pt x="0" y="591"/>
                      <a:pt x="168" y="759"/>
                      <a:pt x="381" y="759"/>
                    </a:cubicBezTo>
                    <a:lnTo>
                      <a:pt x="2899" y="759"/>
                    </a:lnTo>
                    <a:cubicBezTo>
                      <a:pt x="3107" y="759"/>
                      <a:pt x="3276" y="591"/>
                      <a:pt x="3276" y="378"/>
                    </a:cubicBezTo>
                    <a:cubicBezTo>
                      <a:pt x="3276" y="169"/>
                      <a:pt x="3107" y="0"/>
                      <a:pt x="289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9"/>
              <p:cNvSpPr/>
              <p:nvPr/>
            </p:nvSpPr>
            <p:spPr>
              <a:xfrm>
                <a:off x="6752000" y="775350"/>
                <a:ext cx="84925" cy="178175"/>
              </a:xfrm>
              <a:custGeom>
                <a:avLst/>
                <a:gdLst/>
                <a:ahLst/>
                <a:cxnLst/>
                <a:rect l="l" t="t" r="r" b="b"/>
                <a:pathLst>
                  <a:path w="3397" h="7127" extrusionOk="0">
                    <a:moveTo>
                      <a:pt x="2754" y="0"/>
                    </a:moveTo>
                    <a:cubicBezTo>
                      <a:pt x="2519" y="0"/>
                      <a:pt x="2300" y="148"/>
                      <a:pt x="2216" y="379"/>
                    </a:cubicBezTo>
                    <a:lnTo>
                      <a:pt x="107" y="6363"/>
                    </a:lnTo>
                    <a:cubicBezTo>
                      <a:pt x="0" y="6660"/>
                      <a:pt x="156" y="6988"/>
                      <a:pt x="453" y="7090"/>
                    </a:cubicBezTo>
                    <a:cubicBezTo>
                      <a:pt x="516" y="7113"/>
                      <a:pt x="582" y="7126"/>
                      <a:pt x="645" y="7126"/>
                    </a:cubicBezTo>
                    <a:cubicBezTo>
                      <a:pt x="879" y="7126"/>
                      <a:pt x="1097" y="6979"/>
                      <a:pt x="1182" y="6744"/>
                    </a:cubicBezTo>
                    <a:lnTo>
                      <a:pt x="3290" y="762"/>
                    </a:lnTo>
                    <a:cubicBezTo>
                      <a:pt x="3396" y="463"/>
                      <a:pt x="3241" y="140"/>
                      <a:pt x="2943" y="33"/>
                    </a:cubicBezTo>
                    <a:cubicBezTo>
                      <a:pt x="2881" y="11"/>
                      <a:pt x="2817" y="0"/>
                      <a:pt x="2754"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9"/>
              <p:cNvSpPr/>
              <p:nvPr/>
            </p:nvSpPr>
            <p:spPr>
              <a:xfrm>
                <a:off x="6756650" y="1013950"/>
                <a:ext cx="83800" cy="104125"/>
              </a:xfrm>
              <a:custGeom>
                <a:avLst/>
                <a:gdLst/>
                <a:ahLst/>
                <a:cxnLst/>
                <a:rect l="l" t="t" r="r" b="b"/>
                <a:pathLst>
                  <a:path w="3352" h="4165" extrusionOk="0">
                    <a:moveTo>
                      <a:pt x="644" y="0"/>
                    </a:moveTo>
                    <a:cubicBezTo>
                      <a:pt x="534" y="0"/>
                      <a:pt x="423" y="32"/>
                      <a:pt x="326" y="98"/>
                    </a:cubicBezTo>
                    <a:cubicBezTo>
                      <a:pt x="68" y="276"/>
                      <a:pt x="1" y="631"/>
                      <a:pt x="174" y="893"/>
                    </a:cubicBezTo>
                    <a:lnTo>
                      <a:pt x="2233" y="3915"/>
                    </a:lnTo>
                    <a:cubicBezTo>
                      <a:pt x="2340" y="4075"/>
                      <a:pt x="2522" y="4164"/>
                      <a:pt x="2704" y="4164"/>
                    </a:cubicBezTo>
                    <a:cubicBezTo>
                      <a:pt x="2815" y="4164"/>
                      <a:pt x="2926" y="4133"/>
                      <a:pt x="3024" y="4066"/>
                    </a:cubicBezTo>
                    <a:cubicBezTo>
                      <a:pt x="3286" y="3888"/>
                      <a:pt x="3352" y="3534"/>
                      <a:pt x="3175" y="3272"/>
                    </a:cubicBezTo>
                    <a:lnTo>
                      <a:pt x="1119" y="250"/>
                    </a:lnTo>
                    <a:cubicBezTo>
                      <a:pt x="1008" y="88"/>
                      <a:pt x="828" y="0"/>
                      <a:pt x="644"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9"/>
              <p:cNvSpPr/>
              <p:nvPr/>
            </p:nvSpPr>
            <p:spPr>
              <a:xfrm>
                <a:off x="6763300" y="964150"/>
                <a:ext cx="81925" cy="18975"/>
              </a:xfrm>
              <a:custGeom>
                <a:avLst/>
                <a:gdLst/>
                <a:ahLst/>
                <a:cxnLst/>
                <a:rect l="l" t="t" r="r" b="b"/>
                <a:pathLst>
                  <a:path w="3277" h="759" extrusionOk="0">
                    <a:moveTo>
                      <a:pt x="379" y="0"/>
                    </a:moveTo>
                    <a:cubicBezTo>
                      <a:pt x="170" y="0"/>
                      <a:pt x="1" y="169"/>
                      <a:pt x="1" y="378"/>
                    </a:cubicBezTo>
                    <a:cubicBezTo>
                      <a:pt x="1" y="591"/>
                      <a:pt x="170" y="759"/>
                      <a:pt x="379" y="759"/>
                    </a:cubicBezTo>
                    <a:lnTo>
                      <a:pt x="2899" y="759"/>
                    </a:lnTo>
                    <a:cubicBezTo>
                      <a:pt x="3108" y="759"/>
                      <a:pt x="3276" y="591"/>
                      <a:pt x="3276" y="378"/>
                    </a:cubicBezTo>
                    <a:cubicBezTo>
                      <a:pt x="3276" y="169"/>
                      <a:pt x="3108" y="0"/>
                      <a:pt x="289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9"/>
              <p:cNvSpPr/>
              <p:nvPr/>
            </p:nvSpPr>
            <p:spPr>
              <a:xfrm>
                <a:off x="6598875" y="883800"/>
                <a:ext cx="191550" cy="167800"/>
              </a:xfrm>
              <a:custGeom>
                <a:avLst/>
                <a:gdLst/>
                <a:ahLst/>
                <a:cxnLst/>
                <a:rect l="l" t="t" r="r" b="b"/>
                <a:pathLst>
                  <a:path w="7662" h="6712" extrusionOk="0">
                    <a:moveTo>
                      <a:pt x="0" y="1"/>
                    </a:moveTo>
                    <a:lnTo>
                      <a:pt x="0" y="6712"/>
                    </a:lnTo>
                    <a:lnTo>
                      <a:pt x="7661" y="6712"/>
                    </a:lnTo>
                    <a:lnTo>
                      <a:pt x="7661" y="1"/>
                    </a:ln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9"/>
              <p:cNvSpPr/>
              <p:nvPr/>
            </p:nvSpPr>
            <p:spPr>
              <a:xfrm>
                <a:off x="6618075" y="900550"/>
                <a:ext cx="153150" cy="134300"/>
              </a:xfrm>
              <a:custGeom>
                <a:avLst/>
                <a:gdLst/>
                <a:ahLst/>
                <a:cxnLst/>
                <a:rect l="l" t="t" r="r" b="b"/>
                <a:pathLst>
                  <a:path w="6126" h="5372" extrusionOk="0">
                    <a:moveTo>
                      <a:pt x="0" y="1"/>
                    </a:moveTo>
                    <a:lnTo>
                      <a:pt x="0" y="5371"/>
                    </a:lnTo>
                    <a:lnTo>
                      <a:pt x="6125" y="5371"/>
                    </a:lnTo>
                    <a:lnTo>
                      <a:pt x="6125" y="1"/>
                    </a:lnTo>
                    <a:close/>
                  </a:path>
                </a:pathLst>
              </a:custGeom>
              <a:solidFill>
                <a:srgbClr val="A7C8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9"/>
              <p:cNvSpPr/>
              <p:nvPr/>
            </p:nvSpPr>
            <p:spPr>
              <a:xfrm>
                <a:off x="6605700" y="787600"/>
                <a:ext cx="77075" cy="20225"/>
              </a:xfrm>
              <a:custGeom>
                <a:avLst/>
                <a:gdLst/>
                <a:ahLst/>
                <a:cxnLst/>
                <a:rect l="l" t="t" r="r" b="b"/>
                <a:pathLst>
                  <a:path w="3083" h="809" extrusionOk="0">
                    <a:moveTo>
                      <a:pt x="1636" y="1"/>
                    </a:moveTo>
                    <a:cubicBezTo>
                      <a:pt x="1575" y="1"/>
                      <a:pt x="1512" y="2"/>
                      <a:pt x="1450" y="5"/>
                    </a:cubicBezTo>
                    <a:cubicBezTo>
                      <a:pt x="1037" y="22"/>
                      <a:pt x="598" y="120"/>
                      <a:pt x="305" y="325"/>
                    </a:cubicBezTo>
                    <a:cubicBezTo>
                      <a:pt x="233" y="373"/>
                      <a:pt x="171" y="432"/>
                      <a:pt x="127" y="489"/>
                    </a:cubicBezTo>
                    <a:cubicBezTo>
                      <a:pt x="79" y="542"/>
                      <a:pt x="47" y="604"/>
                      <a:pt x="30" y="653"/>
                    </a:cubicBezTo>
                    <a:cubicBezTo>
                      <a:pt x="0" y="751"/>
                      <a:pt x="15" y="804"/>
                      <a:pt x="12" y="808"/>
                    </a:cubicBezTo>
                    <a:lnTo>
                      <a:pt x="12" y="808"/>
                    </a:lnTo>
                    <a:cubicBezTo>
                      <a:pt x="15" y="806"/>
                      <a:pt x="27" y="797"/>
                      <a:pt x="43" y="782"/>
                    </a:cubicBezTo>
                    <a:cubicBezTo>
                      <a:pt x="56" y="764"/>
                      <a:pt x="87" y="741"/>
                      <a:pt x="122" y="719"/>
                    </a:cubicBezTo>
                    <a:cubicBezTo>
                      <a:pt x="159" y="698"/>
                      <a:pt x="202" y="680"/>
                      <a:pt x="256" y="662"/>
                    </a:cubicBezTo>
                    <a:cubicBezTo>
                      <a:pt x="309" y="649"/>
                      <a:pt x="366" y="635"/>
                      <a:pt x="438" y="626"/>
                    </a:cubicBezTo>
                    <a:cubicBezTo>
                      <a:pt x="704" y="591"/>
                      <a:pt x="1085" y="591"/>
                      <a:pt x="1476" y="573"/>
                    </a:cubicBezTo>
                    <a:cubicBezTo>
                      <a:pt x="1867" y="555"/>
                      <a:pt x="2271" y="516"/>
                      <a:pt x="2577" y="444"/>
                    </a:cubicBezTo>
                    <a:cubicBezTo>
                      <a:pt x="2728" y="409"/>
                      <a:pt x="2857" y="373"/>
                      <a:pt x="2945" y="338"/>
                    </a:cubicBezTo>
                    <a:cubicBezTo>
                      <a:pt x="3039" y="303"/>
                      <a:pt x="3083" y="272"/>
                      <a:pt x="3083" y="272"/>
                    </a:cubicBezTo>
                    <a:cubicBezTo>
                      <a:pt x="3083" y="272"/>
                      <a:pt x="3029" y="254"/>
                      <a:pt x="2941" y="223"/>
                    </a:cubicBezTo>
                    <a:cubicBezTo>
                      <a:pt x="2853" y="196"/>
                      <a:pt x="2728" y="156"/>
                      <a:pt x="2577" y="116"/>
                    </a:cubicBezTo>
                    <a:cubicBezTo>
                      <a:pt x="2324" y="52"/>
                      <a:pt x="1990" y="1"/>
                      <a:pt x="1636" y="1"/>
                    </a:cubicBezTo>
                    <a:close/>
                    <a:moveTo>
                      <a:pt x="12" y="808"/>
                    </a:moveTo>
                    <a:cubicBezTo>
                      <a:pt x="12" y="808"/>
                      <a:pt x="12" y="809"/>
                      <a:pt x="12" y="809"/>
                    </a:cubicBezTo>
                    <a:cubicBezTo>
                      <a:pt x="12" y="809"/>
                      <a:pt x="12" y="808"/>
                      <a:pt x="12" y="808"/>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9"/>
              <p:cNvSpPr/>
              <p:nvPr/>
            </p:nvSpPr>
            <p:spPr>
              <a:xfrm>
                <a:off x="6507125" y="831525"/>
                <a:ext cx="47500" cy="47550"/>
              </a:xfrm>
              <a:custGeom>
                <a:avLst/>
                <a:gdLst/>
                <a:ahLst/>
                <a:cxnLst/>
                <a:rect l="l" t="t" r="r" b="b"/>
                <a:pathLst>
                  <a:path w="1900" h="1902" extrusionOk="0">
                    <a:moveTo>
                      <a:pt x="1900" y="1"/>
                    </a:moveTo>
                    <a:lnTo>
                      <a:pt x="1" y="1385"/>
                    </a:lnTo>
                    <a:lnTo>
                      <a:pt x="1" y="1901"/>
                    </a:lnTo>
                    <a:lnTo>
                      <a:pt x="1900" y="1741"/>
                    </a:lnTo>
                    <a:lnTo>
                      <a:pt x="1900" y="1"/>
                    </a:lnTo>
                    <a:close/>
                  </a:path>
                </a:pathLst>
              </a:custGeom>
              <a:solidFill>
                <a:srgbClr val="628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9"/>
              <p:cNvSpPr/>
              <p:nvPr/>
            </p:nvSpPr>
            <p:spPr>
              <a:xfrm>
                <a:off x="6834675" y="831525"/>
                <a:ext cx="47500" cy="47550"/>
              </a:xfrm>
              <a:custGeom>
                <a:avLst/>
                <a:gdLst/>
                <a:ahLst/>
                <a:cxnLst/>
                <a:rect l="l" t="t" r="r" b="b"/>
                <a:pathLst>
                  <a:path w="1900" h="1902" extrusionOk="0">
                    <a:moveTo>
                      <a:pt x="1" y="1"/>
                    </a:moveTo>
                    <a:lnTo>
                      <a:pt x="1" y="1741"/>
                    </a:lnTo>
                    <a:lnTo>
                      <a:pt x="1900" y="1901"/>
                    </a:lnTo>
                    <a:lnTo>
                      <a:pt x="1900" y="1385"/>
                    </a:lnTo>
                    <a:lnTo>
                      <a:pt x="1" y="1"/>
                    </a:lnTo>
                    <a:close/>
                  </a:path>
                </a:pathLst>
              </a:custGeom>
              <a:solidFill>
                <a:srgbClr val="628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9"/>
              <p:cNvSpPr/>
              <p:nvPr/>
            </p:nvSpPr>
            <p:spPr>
              <a:xfrm>
                <a:off x="6543850" y="899675"/>
                <a:ext cx="16675" cy="301500"/>
              </a:xfrm>
              <a:custGeom>
                <a:avLst/>
                <a:gdLst/>
                <a:ahLst/>
                <a:cxnLst/>
                <a:rect l="l" t="t" r="r" b="b"/>
                <a:pathLst>
                  <a:path w="667" h="12060" extrusionOk="0">
                    <a:moveTo>
                      <a:pt x="209" y="1"/>
                    </a:moveTo>
                    <a:cubicBezTo>
                      <a:pt x="93" y="1"/>
                      <a:pt x="1" y="97"/>
                      <a:pt x="5" y="214"/>
                    </a:cubicBezTo>
                    <a:lnTo>
                      <a:pt x="58" y="2774"/>
                    </a:lnTo>
                    <a:cubicBezTo>
                      <a:pt x="120" y="2659"/>
                      <a:pt x="244" y="2579"/>
                      <a:pt x="390" y="2579"/>
                    </a:cubicBezTo>
                    <a:lnTo>
                      <a:pt x="470" y="2579"/>
                    </a:lnTo>
                    <a:lnTo>
                      <a:pt x="422" y="204"/>
                    </a:lnTo>
                    <a:cubicBezTo>
                      <a:pt x="422" y="89"/>
                      <a:pt x="324" y="1"/>
                      <a:pt x="214" y="1"/>
                    </a:cubicBezTo>
                    <a:close/>
                    <a:moveTo>
                      <a:pt x="62" y="3156"/>
                    </a:moveTo>
                    <a:lnTo>
                      <a:pt x="244" y="11851"/>
                    </a:lnTo>
                    <a:cubicBezTo>
                      <a:pt x="249" y="11966"/>
                      <a:pt x="342" y="12060"/>
                      <a:pt x="458" y="12060"/>
                    </a:cubicBezTo>
                    <a:lnTo>
                      <a:pt x="462" y="12060"/>
                    </a:lnTo>
                    <a:cubicBezTo>
                      <a:pt x="577" y="12054"/>
                      <a:pt x="666" y="11958"/>
                      <a:pt x="666" y="11841"/>
                    </a:cubicBezTo>
                    <a:lnTo>
                      <a:pt x="599" y="8678"/>
                    </a:lnTo>
                    <a:cubicBezTo>
                      <a:pt x="577" y="8664"/>
                      <a:pt x="550" y="8651"/>
                      <a:pt x="529" y="8637"/>
                    </a:cubicBezTo>
                    <a:cubicBezTo>
                      <a:pt x="271" y="8459"/>
                      <a:pt x="200" y="8105"/>
                      <a:pt x="378" y="7843"/>
                    </a:cubicBezTo>
                    <a:lnTo>
                      <a:pt x="577" y="7554"/>
                    </a:lnTo>
                    <a:lnTo>
                      <a:pt x="488" y="3338"/>
                    </a:lnTo>
                    <a:lnTo>
                      <a:pt x="390" y="3338"/>
                    </a:lnTo>
                    <a:cubicBezTo>
                      <a:pt x="253" y="3338"/>
                      <a:pt x="129" y="3262"/>
                      <a:pt x="62" y="3156"/>
                    </a:cubicBez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9"/>
              <p:cNvSpPr/>
              <p:nvPr/>
            </p:nvSpPr>
            <p:spPr>
              <a:xfrm>
                <a:off x="6548825" y="1088500"/>
                <a:ext cx="10025" cy="28125"/>
              </a:xfrm>
              <a:custGeom>
                <a:avLst/>
                <a:gdLst/>
                <a:ahLst/>
                <a:cxnLst/>
                <a:rect l="l" t="t" r="r" b="b"/>
                <a:pathLst>
                  <a:path w="401" h="1125" extrusionOk="0">
                    <a:moveTo>
                      <a:pt x="378" y="1"/>
                    </a:moveTo>
                    <a:lnTo>
                      <a:pt x="179" y="290"/>
                    </a:lnTo>
                    <a:cubicBezTo>
                      <a:pt x="1" y="552"/>
                      <a:pt x="72" y="906"/>
                      <a:pt x="330" y="1084"/>
                    </a:cubicBezTo>
                    <a:cubicBezTo>
                      <a:pt x="351" y="1098"/>
                      <a:pt x="378" y="1111"/>
                      <a:pt x="400" y="1125"/>
                    </a:cubicBezTo>
                    <a:lnTo>
                      <a:pt x="378" y="1"/>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9"/>
              <p:cNvSpPr/>
              <p:nvPr/>
            </p:nvSpPr>
            <p:spPr>
              <a:xfrm>
                <a:off x="6545300" y="964150"/>
                <a:ext cx="10775" cy="18975"/>
              </a:xfrm>
              <a:custGeom>
                <a:avLst/>
                <a:gdLst/>
                <a:ahLst/>
                <a:cxnLst/>
                <a:rect l="l" t="t" r="r" b="b"/>
                <a:pathLst>
                  <a:path w="431" h="759" extrusionOk="0">
                    <a:moveTo>
                      <a:pt x="332" y="0"/>
                    </a:moveTo>
                    <a:cubicBezTo>
                      <a:pt x="186" y="0"/>
                      <a:pt x="62" y="80"/>
                      <a:pt x="0" y="195"/>
                    </a:cubicBezTo>
                    <a:lnTo>
                      <a:pt x="4" y="577"/>
                    </a:lnTo>
                    <a:cubicBezTo>
                      <a:pt x="71" y="683"/>
                      <a:pt x="195" y="759"/>
                      <a:pt x="332" y="759"/>
                    </a:cubicBezTo>
                    <a:lnTo>
                      <a:pt x="430" y="759"/>
                    </a:lnTo>
                    <a:lnTo>
                      <a:pt x="412" y="0"/>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9"/>
              <p:cNvSpPr/>
              <p:nvPr/>
            </p:nvSpPr>
            <p:spPr>
              <a:xfrm>
                <a:off x="6828800" y="899675"/>
                <a:ext cx="16650" cy="301500"/>
              </a:xfrm>
              <a:custGeom>
                <a:avLst/>
                <a:gdLst/>
                <a:ahLst/>
                <a:cxnLst/>
                <a:rect l="l" t="t" r="r" b="b"/>
                <a:pathLst>
                  <a:path w="666" h="12060" extrusionOk="0">
                    <a:moveTo>
                      <a:pt x="453" y="1"/>
                    </a:moveTo>
                    <a:cubicBezTo>
                      <a:pt x="342" y="1"/>
                      <a:pt x="244" y="89"/>
                      <a:pt x="244" y="204"/>
                    </a:cubicBezTo>
                    <a:lnTo>
                      <a:pt x="195" y="2579"/>
                    </a:lnTo>
                    <a:lnTo>
                      <a:pt x="279" y="2579"/>
                    </a:lnTo>
                    <a:cubicBezTo>
                      <a:pt x="422" y="2579"/>
                      <a:pt x="546" y="2659"/>
                      <a:pt x="609" y="2774"/>
                    </a:cubicBezTo>
                    <a:lnTo>
                      <a:pt x="662" y="214"/>
                    </a:lnTo>
                    <a:cubicBezTo>
                      <a:pt x="666" y="97"/>
                      <a:pt x="572" y="1"/>
                      <a:pt x="457" y="1"/>
                    </a:cubicBezTo>
                    <a:close/>
                    <a:moveTo>
                      <a:pt x="603" y="3156"/>
                    </a:moveTo>
                    <a:lnTo>
                      <a:pt x="603" y="3156"/>
                    </a:lnTo>
                    <a:cubicBezTo>
                      <a:pt x="537" y="3262"/>
                      <a:pt x="413" y="3338"/>
                      <a:pt x="279" y="3338"/>
                    </a:cubicBezTo>
                    <a:lnTo>
                      <a:pt x="177" y="3338"/>
                    </a:lnTo>
                    <a:lnTo>
                      <a:pt x="89" y="7554"/>
                    </a:lnTo>
                    <a:lnTo>
                      <a:pt x="289" y="7843"/>
                    </a:lnTo>
                    <a:cubicBezTo>
                      <a:pt x="466" y="8105"/>
                      <a:pt x="400" y="8459"/>
                      <a:pt x="138" y="8637"/>
                    </a:cubicBezTo>
                    <a:cubicBezTo>
                      <a:pt x="115" y="8651"/>
                      <a:pt x="89" y="8664"/>
                      <a:pt x="66" y="8678"/>
                    </a:cubicBezTo>
                    <a:lnTo>
                      <a:pt x="0" y="11841"/>
                    </a:lnTo>
                    <a:cubicBezTo>
                      <a:pt x="0" y="11958"/>
                      <a:pt x="89" y="12054"/>
                      <a:pt x="204" y="12060"/>
                    </a:cubicBezTo>
                    <a:lnTo>
                      <a:pt x="209" y="12060"/>
                    </a:lnTo>
                    <a:cubicBezTo>
                      <a:pt x="324" y="12060"/>
                      <a:pt x="417" y="11966"/>
                      <a:pt x="422" y="11851"/>
                    </a:cubicBezTo>
                    <a:lnTo>
                      <a:pt x="603" y="3156"/>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9"/>
              <p:cNvSpPr/>
              <p:nvPr/>
            </p:nvSpPr>
            <p:spPr>
              <a:xfrm>
                <a:off x="6830450" y="1088500"/>
                <a:ext cx="10000" cy="28125"/>
              </a:xfrm>
              <a:custGeom>
                <a:avLst/>
                <a:gdLst/>
                <a:ahLst/>
                <a:cxnLst/>
                <a:rect l="l" t="t" r="r" b="b"/>
                <a:pathLst>
                  <a:path w="400" h="1125" extrusionOk="0">
                    <a:moveTo>
                      <a:pt x="23" y="1"/>
                    </a:moveTo>
                    <a:lnTo>
                      <a:pt x="0" y="1125"/>
                    </a:lnTo>
                    <a:cubicBezTo>
                      <a:pt x="23" y="1111"/>
                      <a:pt x="49" y="1098"/>
                      <a:pt x="72" y="1084"/>
                    </a:cubicBezTo>
                    <a:cubicBezTo>
                      <a:pt x="334" y="906"/>
                      <a:pt x="400" y="552"/>
                      <a:pt x="223" y="290"/>
                    </a:cubicBezTo>
                    <a:lnTo>
                      <a:pt x="23" y="1"/>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9"/>
              <p:cNvSpPr/>
              <p:nvPr/>
            </p:nvSpPr>
            <p:spPr>
              <a:xfrm>
                <a:off x="6833225" y="964150"/>
                <a:ext cx="10800" cy="18975"/>
              </a:xfrm>
              <a:custGeom>
                <a:avLst/>
                <a:gdLst/>
                <a:ahLst/>
                <a:cxnLst/>
                <a:rect l="l" t="t" r="r" b="b"/>
                <a:pathLst>
                  <a:path w="432" h="759" extrusionOk="0">
                    <a:moveTo>
                      <a:pt x="18" y="0"/>
                    </a:moveTo>
                    <a:lnTo>
                      <a:pt x="0" y="759"/>
                    </a:lnTo>
                    <a:lnTo>
                      <a:pt x="102" y="759"/>
                    </a:lnTo>
                    <a:cubicBezTo>
                      <a:pt x="236" y="759"/>
                      <a:pt x="360" y="683"/>
                      <a:pt x="426" y="577"/>
                    </a:cubicBezTo>
                    <a:lnTo>
                      <a:pt x="432" y="195"/>
                    </a:lnTo>
                    <a:cubicBezTo>
                      <a:pt x="369" y="80"/>
                      <a:pt x="245" y="0"/>
                      <a:pt x="102" y="0"/>
                    </a:cubicBez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9"/>
              <p:cNvSpPr/>
              <p:nvPr/>
            </p:nvSpPr>
            <p:spPr>
              <a:xfrm>
                <a:off x="6521775" y="488250"/>
                <a:ext cx="58600" cy="53075"/>
              </a:xfrm>
              <a:custGeom>
                <a:avLst/>
                <a:gdLst/>
                <a:ahLst/>
                <a:cxnLst/>
                <a:rect l="l" t="t" r="r" b="b"/>
                <a:pathLst>
                  <a:path w="2344" h="2123" extrusionOk="0">
                    <a:moveTo>
                      <a:pt x="1799" y="0"/>
                    </a:moveTo>
                    <a:cubicBezTo>
                      <a:pt x="1478" y="0"/>
                      <a:pt x="1071" y="426"/>
                      <a:pt x="816" y="652"/>
                    </a:cubicBezTo>
                    <a:cubicBezTo>
                      <a:pt x="378" y="1043"/>
                      <a:pt x="0" y="1553"/>
                      <a:pt x="470" y="1971"/>
                    </a:cubicBezTo>
                    <a:cubicBezTo>
                      <a:pt x="592" y="2078"/>
                      <a:pt x="714" y="2123"/>
                      <a:pt x="833" y="2123"/>
                    </a:cubicBezTo>
                    <a:cubicBezTo>
                      <a:pt x="1277" y="2123"/>
                      <a:pt x="1682" y="1493"/>
                      <a:pt x="1913" y="1088"/>
                    </a:cubicBezTo>
                    <a:cubicBezTo>
                      <a:pt x="2126" y="719"/>
                      <a:pt x="2344" y="369"/>
                      <a:pt x="2011" y="80"/>
                    </a:cubicBezTo>
                    <a:cubicBezTo>
                      <a:pt x="1947" y="24"/>
                      <a:pt x="1875" y="0"/>
                      <a:pt x="1799"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9"/>
              <p:cNvSpPr/>
              <p:nvPr/>
            </p:nvSpPr>
            <p:spPr>
              <a:xfrm>
                <a:off x="6530850" y="500125"/>
                <a:ext cx="32325" cy="29250"/>
              </a:xfrm>
              <a:custGeom>
                <a:avLst/>
                <a:gdLst/>
                <a:ahLst/>
                <a:cxnLst/>
                <a:rect l="l" t="t" r="r" b="b"/>
                <a:pathLst>
                  <a:path w="1293" h="1170" extrusionOk="0">
                    <a:moveTo>
                      <a:pt x="994" y="1"/>
                    </a:moveTo>
                    <a:cubicBezTo>
                      <a:pt x="816" y="1"/>
                      <a:pt x="594" y="237"/>
                      <a:pt x="453" y="359"/>
                    </a:cubicBezTo>
                    <a:cubicBezTo>
                      <a:pt x="210" y="576"/>
                      <a:pt x="1" y="857"/>
                      <a:pt x="263" y="1087"/>
                    </a:cubicBezTo>
                    <a:cubicBezTo>
                      <a:pt x="329" y="1145"/>
                      <a:pt x="396" y="1169"/>
                      <a:pt x="461" y="1169"/>
                    </a:cubicBezTo>
                    <a:cubicBezTo>
                      <a:pt x="704" y="1169"/>
                      <a:pt x="928" y="823"/>
                      <a:pt x="1057" y="599"/>
                    </a:cubicBezTo>
                    <a:cubicBezTo>
                      <a:pt x="1172" y="400"/>
                      <a:pt x="1293" y="204"/>
                      <a:pt x="1111" y="44"/>
                    </a:cubicBezTo>
                    <a:cubicBezTo>
                      <a:pt x="1075" y="14"/>
                      <a:pt x="1036" y="1"/>
                      <a:pt x="994"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9"/>
              <p:cNvSpPr/>
              <p:nvPr/>
            </p:nvSpPr>
            <p:spPr>
              <a:xfrm>
                <a:off x="6808925" y="488250"/>
                <a:ext cx="58625" cy="53075"/>
              </a:xfrm>
              <a:custGeom>
                <a:avLst/>
                <a:gdLst/>
                <a:ahLst/>
                <a:cxnLst/>
                <a:rect l="l" t="t" r="r" b="b"/>
                <a:pathLst>
                  <a:path w="2345" h="2123" extrusionOk="0">
                    <a:moveTo>
                      <a:pt x="546" y="0"/>
                    </a:moveTo>
                    <a:cubicBezTo>
                      <a:pt x="470" y="0"/>
                      <a:pt x="398" y="24"/>
                      <a:pt x="333" y="80"/>
                    </a:cubicBezTo>
                    <a:cubicBezTo>
                      <a:pt x="1" y="369"/>
                      <a:pt x="218" y="719"/>
                      <a:pt x="431" y="1088"/>
                    </a:cubicBezTo>
                    <a:cubicBezTo>
                      <a:pt x="662" y="1493"/>
                      <a:pt x="1067" y="2123"/>
                      <a:pt x="1511" y="2123"/>
                    </a:cubicBezTo>
                    <a:cubicBezTo>
                      <a:pt x="1630" y="2123"/>
                      <a:pt x="1751" y="2078"/>
                      <a:pt x="1873" y="1971"/>
                    </a:cubicBezTo>
                    <a:cubicBezTo>
                      <a:pt x="2344" y="1553"/>
                      <a:pt x="1967" y="1043"/>
                      <a:pt x="1527" y="652"/>
                    </a:cubicBezTo>
                    <a:cubicBezTo>
                      <a:pt x="1272" y="426"/>
                      <a:pt x="869" y="0"/>
                      <a:pt x="546"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9"/>
              <p:cNvSpPr/>
              <p:nvPr/>
            </p:nvSpPr>
            <p:spPr>
              <a:xfrm>
                <a:off x="6826125" y="500125"/>
                <a:ext cx="32300" cy="29250"/>
              </a:xfrm>
              <a:custGeom>
                <a:avLst/>
                <a:gdLst/>
                <a:ahLst/>
                <a:cxnLst/>
                <a:rect l="l" t="t" r="r" b="b"/>
                <a:pathLst>
                  <a:path w="1292" h="1170" extrusionOk="0">
                    <a:moveTo>
                      <a:pt x="299" y="1"/>
                    </a:moveTo>
                    <a:cubicBezTo>
                      <a:pt x="258" y="1"/>
                      <a:pt x="218" y="14"/>
                      <a:pt x="183" y="44"/>
                    </a:cubicBezTo>
                    <a:cubicBezTo>
                      <a:pt x="1" y="204"/>
                      <a:pt x="120" y="400"/>
                      <a:pt x="236" y="599"/>
                    </a:cubicBezTo>
                    <a:cubicBezTo>
                      <a:pt x="366" y="823"/>
                      <a:pt x="589" y="1169"/>
                      <a:pt x="833" y="1169"/>
                    </a:cubicBezTo>
                    <a:cubicBezTo>
                      <a:pt x="897" y="1169"/>
                      <a:pt x="964" y="1145"/>
                      <a:pt x="1030" y="1087"/>
                    </a:cubicBezTo>
                    <a:cubicBezTo>
                      <a:pt x="1292" y="857"/>
                      <a:pt x="1083" y="576"/>
                      <a:pt x="839" y="359"/>
                    </a:cubicBezTo>
                    <a:cubicBezTo>
                      <a:pt x="699" y="237"/>
                      <a:pt x="478" y="1"/>
                      <a:pt x="299"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9"/>
              <p:cNvSpPr/>
              <p:nvPr/>
            </p:nvSpPr>
            <p:spPr>
              <a:xfrm>
                <a:off x="6166475" y="1268275"/>
                <a:ext cx="26300" cy="46975"/>
              </a:xfrm>
              <a:custGeom>
                <a:avLst/>
                <a:gdLst/>
                <a:ahLst/>
                <a:cxnLst/>
                <a:rect l="l" t="t" r="r" b="b"/>
                <a:pathLst>
                  <a:path w="1052" h="1879" extrusionOk="0">
                    <a:moveTo>
                      <a:pt x="525" y="0"/>
                    </a:moveTo>
                    <a:cubicBezTo>
                      <a:pt x="236" y="0"/>
                      <a:pt x="0" y="236"/>
                      <a:pt x="0" y="524"/>
                    </a:cubicBezTo>
                    <a:lnTo>
                      <a:pt x="0" y="1354"/>
                    </a:lnTo>
                    <a:cubicBezTo>
                      <a:pt x="0" y="1643"/>
                      <a:pt x="236" y="1878"/>
                      <a:pt x="525" y="1878"/>
                    </a:cubicBezTo>
                    <a:cubicBezTo>
                      <a:pt x="818" y="1878"/>
                      <a:pt x="1052" y="1643"/>
                      <a:pt x="1052" y="1354"/>
                    </a:cubicBezTo>
                    <a:lnTo>
                      <a:pt x="1052" y="524"/>
                    </a:lnTo>
                    <a:cubicBezTo>
                      <a:pt x="1052" y="236"/>
                      <a:pt x="818" y="0"/>
                      <a:pt x="5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9"/>
              <p:cNvSpPr/>
              <p:nvPr/>
            </p:nvSpPr>
            <p:spPr>
              <a:xfrm>
                <a:off x="5935900" y="1268275"/>
                <a:ext cx="26225" cy="46975"/>
              </a:xfrm>
              <a:custGeom>
                <a:avLst/>
                <a:gdLst/>
                <a:ahLst/>
                <a:cxnLst/>
                <a:rect l="l" t="t" r="r" b="b"/>
                <a:pathLst>
                  <a:path w="1049" h="1879" extrusionOk="0">
                    <a:moveTo>
                      <a:pt x="524" y="0"/>
                    </a:moveTo>
                    <a:cubicBezTo>
                      <a:pt x="235" y="0"/>
                      <a:pt x="1" y="236"/>
                      <a:pt x="1" y="524"/>
                    </a:cubicBezTo>
                    <a:lnTo>
                      <a:pt x="1" y="1354"/>
                    </a:lnTo>
                    <a:cubicBezTo>
                      <a:pt x="1" y="1643"/>
                      <a:pt x="235" y="1878"/>
                      <a:pt x="524" y="1878"/>
                    </a:cubicBezTo>
                    <a:cubicBezTo>
                      <a:pt x="813" y="1878"/>
                      <a:pt x="1048" y="1643"/>
                      <a:pt x="1048" y="1354"/>
                    </a:cubicBezTo>
                    <a:lnTo>
                      <a:pt x="1048" y="524"/>
                    </a:lnTo>
                    <a:cubicBezTo>
                      <a:pt x="1048" y="236"/>
                      <a:pt x="813" y="0"/>
                      <a:pt x="5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9"/>
              <p:cNvSpPr/>
              <p:nvPr/>
            </p:nvSpPr>
            <p:spPr>
              <a:xfrm>
                <a:off x="6216525" y="1063100"/>
                <a:ext cx="44825" cy="153925"/>
              </a:xfrm>
              <a:custGeom>
                <a:avLst/>
                <a:gdLst/>
                <a:ahLst/>
                <a:cxnLst/>
                <a:rect l="l" t="t" r="r" b="b"/>
                <a:pathLst>
                  <a:path w="1793" h="6157" extrusionOk="0">
                    <a:moveTo>
                      <a:pt x="897" y="1"/>
                    </a:moveTo>
                    <a:cubicBezTo>
                      <a:pt x="399" y="1"/>
                      <a:pt x="0" y="396"/>
                      <a:pt x="0" y="889"/>
                    </a:cubicBezTo>
                    <a:lnTo>
                      <a:pt x="0" y="5265"/>
                    </a:lnTo>
                    <a:cubicBezTo>
                      <a:pt x="0" y="5757"/>
                      <a:pt x="399" y="6157"/>
                      <a:pt x="897" y="6157"/>
                    </a:cubicBezTo>
                    <a:cubicBezTo>
                      <a:pt x="1393" y="6157"/>
                      <a:pt x="1793" y="5757"/>
                      <a:pt x="1793" y="5265"/>
                    </a:cubicBezTo>
                    <a:lnTo>
                      <a:pt x="1793" y="889"/>
                    </a:lnTo>
                    <a:cubicBezTo>
                      <a:pt x="1793" y="396"/>
                      <a:pt x="1393" y="1"/>
                      <a:pt x="8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9"/>
              <p:cNvSpPr/>
              <p:nvPr/>
            </p:nvSpPr>
            <p:spPr>
              <a:xfrm>
                <a:off x="6216525" y="668975"/>
                <a:ext cx="44825" cy="153925"/>
              </a:xfrm>
              <a:custGeom>
                <a:avLst/>
                <a:gdLst/>
                <a:ahLst/>
                <a:cxnLst/>
                <a:rect l="l" t="t" r="r" b="b"/>
                <a:pathLst>
                  <a:path w="1793" h="6157" extrusionOk="0">
                    <a:moveTo>
                      <a:pt x="897" y="1"/>
                    </a:moveTo>
                    <a:cubicBezTo>
                      <a:pt x="399" y="1"/>
                      <a:pt x="0" y="400"/>
                      <a:pt x="0" y="889"/>
                    </a:cubicBezTo>
                    <a:lnTo>
                      <a:pt x="0" y="5265"/>
                    </a:lnTo>
                    <a:cubicBezTo>
                      <a:pt x="0" y="5757"/>
                      <a:pt x="399" y="6156"/>
                      <a:pt x="897" y="6156"/>
                    </a:cubicBezTo>
                    <a:cubicBezTo>
                      <a:pt x="1393" y="6156"/>
                      <a:pt x="1793" y="5757"/>
                      <a:pt x="1793" y="5265"/>
                    </a:cubicBezTo>
                    <a:lnTo>
                      <a:pt x="1793" y="889"/>
                    </a:lnTo>
                    <a:cubicBezTo>
                      <a:pt x="1793" y="400"/>
                      <a:pt x="1393" y="1"/>
                      <a:pt x="8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9"/>
              <p:cNvSpPr/>
              <p:nvPr/>
            </p:nvSpPr>
            <p:spPr>
              <a:xfrm>
                <a:off x="5867200" y="1063100"/>
                <a:ext cx="44875" cy="153925"/>
              </a:xfrm>
              <a:custGeom>
                <a:avLst/>
                <a:gdLst/>
                <a:ahLst/>
                <a:cxnLst/>
                <a:rect l="l" t="t" r="r" b="b"/>
                <a:pathLst>
                  <a:path w="1795" h="6157" extrusionOk="0">
                    <a:moveTo>
                      <a:pt x="898" y="1"/>
                    </a:moveTo>
                    <a:cubicBezTo>
                      <a:pt x="405" y="1"/>
                      <a:pt x="1" y="396"/>
                      <a:pt x="1" y="889"/>
                    </a:cubicBezTo>
                    <a:lnTo>
                      <a:pt x="1" y="5265"/>
                    </a:lnTo>
                    <a:cubicBezTo>
                      <a:pt x="1" y="5757"/>
                      <a:pt x="405" y="6157"/>
                      <a:pt x="898" y="6157"/>
                    </a:cubicBezTo>
                    <a:cubicBezTo>
                      <a:pt x="1395" y="6157"/>
                      <a:pt x="1794" y="5757"/>
                      <a:pt x="1794" y="5265"/>
                    </a:cubicBezTo>
                    <a:lnTo>
                      <a:pt x="1794" y="889"/>
                    </a:lnTo>
                    <a:cubicBezTo>
                      <a:pt x="1794" y="396"/>
                      <a:pt x="1395" y="1"/>
                      <a:pt x="8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9"/>
              <p:cNvSpPr/>
              <p:nvPr/>
            </p:nvSpPr>
            <p:spPr>
              <a:xfrm>
                <a:off x="5867200" y="668975"/>
                <a:ext cx="44875" cy="153925"/>
              </a:xfrm>
              <a:custGeom>
                <a:avLst/>
                <a:gdLst/>
                <a:ahLst/>
                <a:cxnLst/>
                <a:rect l="l" t="t" r="r" b="b"/>
                <a:pathLst>
                  <a:path w="1795" h="6157" extrusionOk="0">
                    <a:moveTo>
                      <a:pt x="898" y="1"/>
                    </a:moveTo>
                    <a:cubicBezTo>
                      <a:pt x="405" y="1"/>
                      <a:pt x="1" y="400"/>
                      <a:pt x="1" y="889"/>
                    </a:cubicBezTo>
                    <a:lnTo>
                      <a:pt x="1" y="5265"/>
                    </a:lnTo>
                    <a:cubicBezTo>
                      <a:pt x="1" y="5757"/>
                      <a:pt x="405" y="6156"/>
                      <a:pt x="898" y="6156"/>
                    </a:cubicBezTo>
                    <a:cubicBezTo>
                      <a:pt x="1395" y="6156"/>
                      <a:pt x="1794" y="5757"/>
                      <a:pt x="1794" y="5265"/>
                    </a:cubicBezTo>
                    <a:lnTo>
                      <a:pt x="1794" y="889"/>
                    </a:lnTo>
                    <a:cubicBezTo>
                      <a:pt x="1794" y="400"/>
                      <a:pt x="1395" y="1"/>
                      <a:pt x="8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9"/>
              <p:cNvSpPr/>
              <p:nvPr/>
            </p:nvSpPr>
            <p:spPr>
              <a:xfrm>
                <a:off x="5881175" y="461725"/>
                <a:ext cx="366325" cy="850500"/>
              </a:xfrm>
              <a:custGeom>
                <a:avLst/>
                <a:gdLst/>
                <a:ahLst/>
                <a:cxnLst/>
                <a:rect l="l" t="t" r="r" b="b"/>
                <a:pathLst>
                  <a:path w="14653" h="34020" extrusionOk="0">
                    <a:moveTo>
                      <a:pt x="7324" y="0"/>
                    </a:moveTo>
                    <a:cubicBezTo>
                      <a:pt x="3282" y="0"/>
                      <a:pt x="1" y="2139"/>
                      <a:pt x="1" y="6183"/>
                    </a:cubicBezTo>
                    <a:lnTo>
                      <a:pt x="1" y="29400"/>
                    </a:lnTo>
                    <a:cubicBezTo>
                      <a:pt x="1" y="33443"/>
                      <a:pt x="3282" y="34020"/>
                      <a:pt x="7324" y="34020"/>
                    </a:cubicBezTo>
                    <a:cubicBezTo>
                      <a:pt x="11372" y="34020"/>
                      <a:pt x="14653" y="33443"/>
                      <a:pt x="14653" y="29400"/>
                    </a:cubicBezTo>
                    <a:lnTo>
                      <a:pt x="14653" y="6183"/>
                    </a:lnTo>
                    <a:cubicBezTo>
                      <a:pt x="14653" y="2139"/>
                      <a:pt x="11372" y="0"/>
                      <a:pt x="73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9"/>
              <p:cNvSpPr/>
              <p:nvPr/>
            </p:nvSpPr>
            <p:spPr>
              <a:xfrm>
                <a:off x="5932450" y="485800"/>
                <a:ext cx="263650" cy="114300"/>
              </a:xfrm>
              <a:custGeom>
                <a:avLst/>
                <a:gdLst/>
                <a:ahLst/>
                <a:cxnLst/>
                <a:rect l="l" t="t" r="r" b="b"/>
                <a:pathLst>
                  <a:path w="10546" h="4572" extrusionOk="0">
                    <a:moveTo>
                      <a:pt x="5273" y="0"/>
                    </a:moveTo>
                    <a:cubicBezTo>
                      <a:pt x="2411" y="0"/>
                      <a:pt x="80" y="1491"/>
                      <a:pt x="0" y="4310"/>
                    </a:cubicBezTo>
                    <a:lnTo>
                      <a:pt x="112" y="4572"/>
                    </a:lnTo>
                    <a:cubicBezTo>
                      <a:pt x="476" y="4372"/>
                      <a:pt x="906" y="4252"/>
                      <a:pt x="1377" y="4252"/>
                    </a:cubicBezTo>
                    <a:lnTo>
                      <a:pt x="9175" y="4252"/>
                    </a:lnTo>
                    <a:cubicBezTo>
                      <a:pt x="9641" y="4252"/>
                      <a:pt x="10076" y="4372"/>
                      <a:pt x="10435" y="4572"/>
                    </a:cubicBezTo>
                    <a:lnTo>
                      <a:pt x="10546" y="4306"/>
                    </a:lnTo>
                    <a:cubicBezTo>
                      <a:pt x="10471" y="1491"/>
                      <a:pt x="8136" y="0"/>
                      <a:pt x="5273" y="0"/>
                    </a:cubicBez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9"/>
              <p:cNvSpPr/>
              <p:nvPr/>
            </p:nvSpPr>
            <p:spPr>
              <a:xfrm>
                <a:off x="5909950" y="592100"/>
                <a:ext cx="308700" cy="188075"/>
              </a:xfrm>
              <a:custGeom>
                <a:avLst/>
                <a:gdLst/>
                <a:ahLst/>
                <a:cxnLst/>
                <a:rect l="l" t="t" r="r" b="b"/>
                <a:pathLst>
                  <a:path w="12348" h="7523" extrusionOk="0">
                    <a:moveTo>
                      <a:pt x="2277" y="0"/>
                    </a:moveTo>
                    <a:cubicBezTo>
                      <a:pt x="1021" y="0"/>
                      <a:pt x="0" y="853"/>
                      <a:pt x="0" y="1900"/>
                    </a:cubicBezTo>
                    <a:lnTo>
                      <a:pt x="0" y="7523"/>
                    </a:lnTo>
                    <a:lnTo>
                      <a:pt x="12347" y="7523"/>
                    </a:lnTo>
                    <a:lnTo>
                      <a:pt x="12347" y="1900"/>
                    </a:lnTo>
                    <a:cubicBezTo>
                      <a:pt x="12347" y="853"/>
                      <a:pt x="11331" y="0"/>
                      <a:pt x="100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9"/>
              <p:cNvSpPr/>
              <p:nvPr/>
            </p:nvSpPr>
            <p:spPr>
              <a:xfrm>
                <a:off x="5900275" y="577925"/>
                <a:ext cx="91800" cy="171325"/>
              </a:xfrm>
              <a:custGeom>
                <a:avLst/>
                <a:gdLst/>
                <a:ahLst/>
                <a:cxnLst/>
                <a:rect l="l" t="t" r="r" b="b"/>
                <a:pathLst>
                  <a:path w="3672" h="6853" extrusionOk="0">
                    <a:moveTo>
                      <a:pt x="650" y="0"/>
                    </a:moveTo>
                    <a:cubicBezTo>
                      <a:pt x="577" y="0"/>
                      <a:pt x="503" y="14"/>
                      <a:pt x="431" y="43"/>
                    </a:cubicBezTo>
                    <a:cubicBezTo>
                      <a:pt x="142" y="164"/>
                      <a:pt x="1" y="496"/>
                      <a:pt x="125" y="789"/>
                    </a:cubicBezTo>
                    <a:lnTo>
                      <a:pt x="2500" y="6502"/>
                    </a:lnTo>
                    <a:cubicBezTo>
                      <a:pt x="2588" y="6723"/>
                      <a:pt x="2801" y="6852"/>
                      <a:pt x="3024" y="6852"/>
                    </a:cubicBezTo>
                    <a:cubicBezTo>
                      <a:pt x="3098" y="6852"/>
                      <a:pt x="3170" y="6838"/>
                      <a:pt x="3241" y="6812"/>
                    </a:cubicBezTo>
                    <a:cubicBezTo>
                      <a:pt x="3534" y="6688"/>
                      <a:pt x="3671" y="6355"/>
                      <a:pt x="3551" y="6066"/>
                    </a:cubicBezTo>
                    <a:lnTo>
                      <a:pt x="1177" y="350"/>
                    </a:lnTo>
                    <a:cubicBezTo>
                      <a:pt x="1087" y="132"/>
                      <a:pt x="874" y="0"/>
                      <a:pt x="650"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9"/>
              <p:cNvSpPr/>
              <p:nvPr/>
            </p:nvSpPr>
            <p:spPr>
              <a:xfrm>
                <a:off x="5891625" y="731800"/>
                <a:ext cx="87800" cy="19100"/>
              </a:xfrm>
              <a:custGeom>
                <a:avLst/>
                <a:gdLst/>
                <a:ahLst/>
                <a:cxnLst/>
                <a:rect l="l" t="t" r="r" b="b"/>
                <a:pathLst>
                  <a:path w="3512" h="764" extrusionOk="0">
                    <a:moveTo>
                      <a:pt x="378" y="0"/>
                    </a:moveTo>
                    <a:cubicBezTo>
                      <a:pt x="169" y="0"/>
                      <a:pt x="0" y="173"/>
                      <a:pt x="0" y="382"/>
                    </a:cubicBezTo>
                    <a:cubicBezTo>
                      <a:pt x="0" y="591"/>
                      <a:pt x="169" y="763"/>
                      <a:pt x="378" y="763"/>
                    </a:cubicBezTo>
                    <a:lnTo>
                      <a:pt x="3134" y="763"/>
                    </a:lnTo>
                    <a:cubicBezTo>
                      <a:pt x="3343" y="763"/>
                      <a:pt x="3511" y="591"/>
                      <a:pt x="3511" y="382"/>
                    </a:cubicBezTo>
                    <a:cubicBezTo>
                      <a:pt x="3511" y="173"/>
                      <a:pt x="3343"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9"/>
              <p:cNvSpPr/>
              <p:nvPr/>
            </p:nvSpPr>
            <p:spPr>
              <a:xfrm>
                <a:off x="6136525" y="577925"/>
                <a:ext cx="91775" cy="171325"/>
              </a:xfrm>
              <a:custGeom>
                <a:avLst/>
                <a:gdLst/>
                <a:ahLst/>
                <a:cxnLst/>
                <a:rect l="l" t="t" r="r" b="b"/>
                <a:pathLst>
                  <a:path w="3671" h="6853" extrusionOk="0">
                    <a:moveTo>
                      <a:pt x="3024" y="0"/>
                    </a:moveTo>
                    <a:cubicBezTo>
                      <a:pt x="2801" y="0"/>
                      <a:pt x="2589" y="132"/>
                      <a:pt x="2499" y="350"/>
                    </a:cubicBezTo>
                    <a:lnTo>
                      <a:pt x="125" y="6066"/>
                    </a:lnTo>
                    <a:cubicBezTo>
                      <a:pt x="0" y="6355"/>
                      <a:pt x="142" y="6688"/>
                      <a:pt x="430" y="6812"/>
                    </a:cubicBezTo>
                    <a:cubicBezTo>
                      <a:pt x="502" y="6838"/>
                      <a:pt x="577" y="6852"/>
                      <a:pt x="648" y="6852"/>
                    </a:cubicBezTo>
                    <a:cubicBezTo>
                      <a:pt x="875" y="6852"/>
                      <a:pt x="1083" y="6723"/>
                      <a:pt x="1176" y="6502"/>
                    </a:cubicBezTo>
                    <a:lnTo>
                      <a:pt x="3550" y="789"/>
                    </a:lnTo>
                    <a:cubicBezTo>
                      <a:pt x="3671" y="496"/>
                      <a:pt x="3533" y="164"/>
                      <a:pt x="3240" y="43"/>
                    </a:cubicBezTo>
                    <a:cubicBezTo>
                      <a:pt x="3170" y="14"/>
                      <a:pt x="3097" y="0"/>
                      <a:pt x="30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9"/>
              <p:cNvSpPr/>
              <p:nvPr/>
            </p:nvSpPr>
            <p:spPr>
              <a:xfrm>
                <a:off x="6149175" y="731800"/>
                <a:ext cx="87900" cy="19100"/>
              </a:xfrm>
              <a:custGeom>
                <a:avLst/>
                <a:gdLst/>
                <a:ahLst/>
                <a:cxnLst/>
                <a:rect l="l" t="t" r="r" b="b"/>
                <a:pathLst>
                  <a:path w="3516" h="764" extrusionOk="0">
                    <a:moveTo>
                      <a:pt x="381" y="0"/>
                    </a:moveTo>
                    <a:cubicBezTo>
                      <a:pt x="168" y="0"/>
                      <a:pt x="0" y="173"/>
                      <a:pt x="0" y="382"/>
                    </a:cubicBezTo>
                    <a:cubicBezTo>
                      <a:pt x="0" y="591"/>
                      <a:pt x="168" y="763"/>
                      <a:pt x="381" y="763"/>
                    </a:cubicBezTo>
                    <a:lnTo>
                      <a:pt x="3134" y="763"/>
                    </a:lnTo>
                    <a:cubicBezTo>
                      <a:pt x="3342" y="763"/>
                      <a:pt x="3515" y="591"/>
                      <a:pt x="3515" y="382"/>
                    </a:cubicBezTo>
                    <a:cubicBezTo>
                      <a:pt x="3515" y="173"/>
                      <a:pt x="3342"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9"/>
              <p:cNvSpPr/>
              <p:nvPr/>
            </p:nvSpPr>
            <p:spPr>
              <a:xfrm>
                <a:off x="5950325" y="676400"/>
                <a:ext cx="227950" cy="568050"/>
              </a:xfrm>
              <a:custGeom>
                <a:avLst/>
                <a:gdLst/>
                <a:ahLst/>
                <a:cxnLst/>
                <a:rect l="l" t="t" r="r" b="b"/>
                <a:pathLst>
                  <a:path w="9118" h="22722" extrusionOk="0">
                    <a:moveTo>
                      <a:pt x="0" y="1"/>
                    </a:moveTo>
                    <a:lnTo>
                      <a:pt x="0" y="22722"/>
                    </a:lnTo>
                    <a:lnTo>
                      <a:pt x="9117" y="22722"/>
                    </a:lnTo>
                    <a:lnTo>
                      <a:pt x="9117"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9"/>
              <p:cNvSpPr/>
              <p:nvPr/>
            </p:nvSpPr>
            <p:spPr>
              <a:xfrm>
                <a:off x="5973200" y="699950"/>
                <a:ext cx="182300" cy="532850"/>
              </a:xfrm>
              <a:custGeom>
                <a:avLst/>
                <a:gdLst/>
                <a:ahLst/>
                <a:cxnLst/>
                <a:rect l="l" t="t" r="r" b="b"/>
                <a:pathLst>
                  <a:path w="7292" h="21314" extrusionOk="0">
                    <a:moveTo>
                      <a:pt x="0" y="0"/>
                    </a:moveTo>
                    <a:lnTo>
                      <a:pt x="0" y="21313"/>
                    </a:lnTo>
                    <a:lnTo>
                      <a:pt x="7292" y="21313"/>
                    </a:lnTo>
                    <a:lnTo>
                      <a:pt x="7292" y="0"/>
                    </a:ln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9"/>
              <p:cNvSpPr/>
              <p:nvPr/>
            </p:nvSpPr>
            <p:spPr>
              <a:xfrm>
                <a:off x="5962975" y="603275"/>
                <a:ext cx="89475" cy="16250"/>
              </a:xfrm>
              <a:custGeom>
                <a:avLst/>
                <a:gdLst/>
                <a:ahLst/>
                <a:cxnLst/>
                <a:rect l="l" t="t" r="r" b="b"/>
                <a:pathLst>
                  <a:path w="3579" h="650" extrusionOk="0">
                    <a:moveTo>
                      <a:pt x="1641" y="1"/>
                    </a:moveTo>
                    <a:cubicBezTo>
                      <a:pt x="1445" y="1"/>
                      <a:pt x="1251" y="13"/>
                      <a:pt x="1061" y="46"/>
                    </a:cubicBezTo>
                    <a:cubicBezTo>
                      <a:pt x="950" y="64"/>
                      <a:pt x="844" y="90"/>
                      <a:pt x="742" y="121"/>
                    </a:cubicBezTo>
                    <a:cubicBezTo>
                      <a:pt x="639" y="144"/>
                      <a:pt x="547" y="193"/>
                      <a:pt x="457" y="223"/>
                    </a:cubicBezTo>
                    <a:cubicBezTo>
                      <a:pt x="373" y="268"/>
                      <a:pt x="297" y="316"/>
                      <a:pt x="236" y="361"/>
                    </a:cubicBezTo>
                    <a:cubicBezTo>
                      <a:pt x="174" y="410"/>
                      <a:pt x="125" y="459"/>
                      <a:pt x="90" y="498"/>
                    </a:cubicBezTo>
                    <a:cubicBezTo>
                      <a:pt x="27" y="596"/>
                      <a:pt x="0" y="649"/>
                      <a:pt x="0" y="649"/>
                    </a:cubicBezTo>
                    <a:cubicBezTo>
                      <a:pt x="0" y="649"/>
                      <a:pt x="67" y="627"/>
                      <a:pt x="156" y="592"/>
                    </a:cubicBezTo>
                    <a:cubicBezTo>
                      <a:pt x="200" y="582"/>
                      <a:pt x="262" y="574"/>
                      <a:pt x="324" y="561"/>
                    </a:cubicBezTo>
                    <a:cubicBezTo>
                      <a:pt x="391" y="556"/>
                      <a:pt x="462" y="552"/>
                      <a:pt x="547" y="543"/>
                    </a:cubicBezTo>
                    <a:cubicBezTo>
                      <a:pt x="564" y="544"/>
                      <a:pt x="581" y="544"/>
                      <a:pt x="598" y="544"/>
                    </a:cubicBezTo>
                    <a:cubicBezTo>
                      <a:pt x="645" y="544"/>
                      <a:pt x="695" y="542"/>
                      <a:pt x="748" y="542"/>
                    </a:cubicBezTo>
                    <a:cubicBezTo>
                      <a:pt x="768" y="542"/>
                      <a:pt x="788" y="542"/>
                      <a:pt x="809" y="543"/>
                    </a:cubicBezTo>
                    <a:cubicBezTo>
                      <a:pt x="897" y="543"/>
                      <a:pt x="995" y="547"/>
                      <a:pt x="1102" y="552"/>
                    </a:cubicBezTo>
                    <a:cubicBezTo>
                      <a:pt x="1305" y="556"/>
                      <a:pt x="1528" y="561"/>
                      <a:pt x="1745" y="570"/>
                    </a:cubicBezTo>
                    <a:cubicBezTo>
                      <a:pt x="1857" y="572"/>
                      <a:pt x="1970" y="573"/>
                      <a:pt x="2082" y="573"/>
                    </a:cubicBezTo>
                    <a:cubicBezTo>
                      <a:pt x="2413" y="573"/>
                      <a:pt x="2735" y="561"/>
                      <a:pt x="2997" y="525"/>
                    </a:cubicBezTo>
                    <a:cubicBezTo>
                      <a:pt x="3169" y="503"/>
                      <a:pt x="3316" y="472"/>
                      <a:pt x="3423" y="445"/>
                    </a:cubicBezTo>
                    <a:cubicBezTo>
                      <a:pt x="3520" y="418"/>
                      <a:pt x="3578" y="396"/>
                      <a:pt x="3578" y="396"/>
                    </a:cubicBezTo>
                    <a:cubicBezTo>
                      <a:pt x="3578" y="396"/>
                      <a:pt x="3525" y="369"/>
                      <a:pt x="3423" y="334"/>
                    </a:cubicBezTo>
                    <a:cubicBezTo>
                      <a:pt x="3325" y="295"/>
                      <a:pt x="3192" y="250"/>
                      <a:pt x="3023" y="197"/>
                    </a:cubicBezTo>
                    <a:cubicBezTo>
                      <a:pt x="2854" y="148"/>
                      <a:pt x="2655" y="103"/>
                      <a:pt x="2442" y="68"/>
                    </a:cubicBezTo>
                    <a:cubicBezTo>
                      <a:pt x="2229" y="28"/>
                      <a:pt x="1993" y="6"/>
                      <a:pt x="1758" y="2"/>
                    </a:cubicBezTo>
                    <a:cubicBezTo>
                      <a:pt x="1719" y="1"/>
                      <a:pt x="1680" y="1"/>
                      <a:pt x="1641"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9"/>
              <p:cNvSpPr/>
              <p:nvPr/>
            </p:nvSpPr>
            <p:spPr>
              <a:xfrm>
                <a:off x="5909950" y="813350"/>
                <a:ext cx="40400" cy="419450"/>
              </a:xfrm>
              <a:custGeom>
                <a:avLst/>
                <a:gdLst/>
                <a:ahLst/>
                <a:cxnLst/>
                <a:rect l="l" t="t" r="r" b="b"/>
                <a:pathLst>
                  <a:path w="1616" h="16778" extrusionOk="0">
                    <a:moveTo>
                      <a:pt x="0" y="0"/>
                    </a:moveTo>
                    <a:lnTo>
                      <a:pt x="0" y="16777"/>
                    </a:lnTo>
                    <a:lnTo>
                      <a:pt x="1615" y="16777"/>
                    </a:lnTo>
                    <a:lnTo>
                      <a:pt x="1615" y="0"/>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9"/>
              <p:cNvSpPr/>
              <p:nvPr/>
            </p:nvSpPr>
            <p:spPr>
              <a:xfrm>
                <a:off x="6178250" y="810225"/>
                <a:ext cx="40400" cy="422575"/>
              </a:xfrm>
              <a:custGeom>
                <a:avLst/>
                <a:gdLst/>
                <a:ahLst/>
                <a:cxnLst/>
                <a:rect l="l" t="t" r="r" b="b"/>
                <a:pathLst>
                  <a:path w="1616" h="16903" extrusionOk="0">
                    <a:moveTo>
                      <a:pt x="0" y="1"/>
                    </a:moveTo>
                    <a:lnTo>
                      <a:pt x="0" y="16902"/>
                    </a:lnTo>
                    <a:lnTo>
                      <a:pt x="1615" y="16902"/>
                    </a:lnTo>
                    <a:lnTo>
                      <a:pt x="1615" y="1"/>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9"/>
              <p:cNvSpPr/>
              <p:nvPr/>
            </p:nvSpPr>
            <p:spPr>
              <a:xfrm>
                <a:off x="5968650" y="1254625"/>
                <a:ext cx="191300" cy="29650"/>
              </a:xfrm>
              <a:custGeom>
                <a:avLst/>
                <a:gdLst/>
                <a:ahLst/>
                <a:cxnLst/>
                <a:rect l="l" t="t" r="r" b="b"/>
                <a:pathLst>
                  <a:path w="7652" h="1186" extrusionOk="0">
                    <a:moveTo>
                      <a:pt x="594" y="1"/>
                    </a:moveTo>
                    <a:cubicBezTo>
                      <a:pt x="266" y="1"/>
                      <a:pt x="0" y="267"/>
                      <a:pt x="0" y="595"/>
                    </a:cubicBezTo>
                    <a:cubicBezTo>
                      <a:pt x="0" y="919"/>
                      <a:pt x="266" y="1185"/>
                      <a:pt x="594" y="1185"/>
                    </a:cubicBezTo>
                    <a:lnTo>
                      <a:pt x="7061" y="1185"/>
                    </a:lnTo>
                    <a:cubicBezTo>
                      <a:pt x="7385" y="1185"/>
                      <a:pt x="7651" y="919"/>
                      <a:pt x="7651" y="595"/>
                    </a:cubicBezTo>
                    <a:cubicBezTo>
                      <a:pt x="7651" y="267"/>
                      <a:pt x="7385" y="1"/>
                      <a:pt x="7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9"/>
              <p:cNvSpPr/>
              <p:nvPr/>
            </p:nvSpPr>
            <p:spPr>
              <a:xfrm>
                <a:off x="6057175" y="1239100"/>
                <a:ext cx="14225" cy="67375"/>
              </a:xfrm>
              <a:custGeom>
                <a:avLst/>
                <a:gdLst/>
                <a:ahLst/>
                <a:cxnLst/>
                <a:rect l="l" t="t" r="r" b="b"/>
                <a:pathLst>
                  <a:path w="569" h="2695" extrusionOk="0">
                    <a:moveTo>
                      <a:pt x="1" y="1"/>
                    </a:moveTo>
                    <a:lnTo>
                      <a:pt x="1" y="2695"/>
                    </a:lnTo>
                    <a:lnTo>
                      <a:pt x="569" y="2695"/>
                    </a:lnTo>
                    <a:lnTo>
                      <a:pt x="569"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9"/>
              <p:cNvSpPr/>
              <p:nvPr/>
            </p:nvSpPr>
            <p:spPr>
              <a:xfrm>
                <a:off x="5850550" y="639800"/>
                <a:ext cx="47550" cy="47525"/>
              </a:xfrm>
              <a:custGeom>
                <a:avLst/>
                <a:gdLst/>
                <a:ahLst/>
                <a:cxnLst/>
                <a:rect l="l" t="t" r="r" b="b"/>
                <a:pathLst>
                  <a:path w="1902" h="1901" extrusionOk="0">
                    <a:moveTo>
                      <a:pt x="1901" y="0"/>
                    </a:moveTo>
                    <a:lnTo>
                      <a:pt x="1" y="1385"/>
                    </a:lnTo>
                    <a:lnTo>
                      <a:pt x="1" y="1901"/>
                    </a:lnTo>
                    <a:lnTo>
                      <a:pt x="1901" y="1741"/>
                    </a:lnTo>
                    <a:lnTo>
                      <a:pt x="1901"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9"/>
              <p:cNvSpPr/>
              <p:nvPr/>
            </p:nvSpPr>
            <p:spPr>
              <a:xfrm>
                <a:off x="6230500" y="639800"/>
                <a:ext cx="47500" cy="47525"/>
              </a:xfrm>
              <a:custGeom>
                <a:avLst/>
                <a:gdLst/>
                <a:ahLst/>
                <a:cxnLst/>
                <a:rect l="l" t="t" r="r" b="b"/>
                <a:pathLst>
                  <a:path w="1900" h="1901" extrusionOk="0">
                    <a:moveTo>
                      <a:pt x="0" y="0"/>
                    </a:moveTo>
                    <a:lnTo>
                      <a:pt x="0" y="1741"/>
                    </a:lnTo>
                    <a:lnTo>
                      <a:pt x="1900" y="1901"/>
                    </a:lnTo>
                    <a:lnTo>
                      <a:pt x="1900" y="1385"/>
                    </a:lnTo>
                    <a:lnTo>
                      <a:pt x="0"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9"/>
              <p:cNvSpPr/>
              <p:nvPr/>
            </p:nvSpPr>
            <p:spPr>
              <a:xfrm>
                <a:off x="5924250" y="828450"/>
                <a:ext cx="10450" cy="389375"/>
              </a:xfrm>
              <a:custGeom>
                <a:avLst/>
                <a:gdLst/>
                <a:ahLst/>
                <a:cxnLst/>
                <a:rect l="l" t="t" r="r" b="b"/>
                <a:pathLst>
                  <a:path w="418" h="15575" extrusionOk="0">
                    <a:moveTo>
                      <a:pt x="209" y="0"/>
                    </a:moveTo>
                    <a:cubicBezTo>
                      <a:pt x="94" y="0"/>
                      <a:pt x="0" y="93"/>
                      <a:pt x="0" y="209"/>
                    </a:cubicBezTo>
                    <a:lnTo>
                      <a:pt x="0" y="15366"/>
                    </a:lnTo>
                    <a:cubicBezTo>
                      <a:pt x="0" y="15481"/>
                      <a:pt x="94" y="15575"/>
                      <a:pt x="209" y="15575"/>
                    </a:cubicBezTo>
                    <a:cubicBezTo>
                      <a:pt x="324" y="15575"/>
                      <a:pt x="418" y="15481"/>
                      <a:pt x="418" y="15366"/>
                    </a:cubicBezTo>
                    <a:lnTo>
                      <a:pt x="418" y="209"/>
                    </a:lnTo>
                    <a:cubicBezTo>
                      <a:pt x="418" y="93"/>
                      <a:pt x="324" y="0"/>
                      <a:pt x="209"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9"/>
              <p:cNvSpPr/>
              <p:nvPr/>
            </p:nvSpPr>
            <p:spPr>
              <a:xfrm>
                <a:off x="6193875" y="828450"/>
                <a:ext cx="10575" cy="389375"/>
              </a:xfrm>
              <a:custGeom>
                <a:avLst/>
                <a:gdLst/>
                <a:ahLst/>
                <a:cxnLst/>
                <a:rect l="l" t="t" r="r" b="b"/>
                <a:pathLst>
                  <a:path w="423" h="15575" extrusionOk="0">
                    <a:moveTo>
                      <a:pt x="214" y="0"/>
                    </a:moveTo>
                    <a:cubicBezTo>
                      <a:pt x="99" y="0"/>
                      <a:pt x="1" y="93"/>
                      <a:pt x="1" y="209"/>
                    </a:cubicBezTo>
                    <a:lnTo>
                      <a:pt x="1" y="15366"/>
                    </a:lnTo>
                    <a:cubicBezTo>
                      <a:pt x="1" y="15481"/>
                      <a:pt x="99" y="15575"/>
                      <a:pt x="214" y="15575"/>
                    </a:cubicBezTo>
                    <a:cubicBezTo>
                      <a:pt x="329" y="15575"/>
                      <a:pt x="422" y="15481"/>
                      <a:pt x="422" y="15366"/>
                    </a:cubicBezTo>
                    <a:lnTo>
                      <a:pt x="422" y="209"/>
                    </a:lnTo>
                    <a:cubicBezTo>
                      <a:pt x="422" y="93"/>
                      <a:pt x="329" y="0"/>
                      <a:pt x="214"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9"/>
              <p:cNvSpPr/>
              <p:nvPr/>
            </p:nvSpPr>
            <p:spPr>
              <a:xfrm>
                <a:off x="5895300" y="488900"/>
                <a:ext cx="68475" cy="59225"/>
              </a:xfrm>
              <a:custGeom>
                <a:avLst/>
                <a:gdLst/>
                <a:ahLst/>
                <a:cxnLst/>
                <a:rect l="l" t="t" r="r" b="b"/>
                <a:pathLst>
                  <a:path w="2739" h="2369" extrusionOk="0">
                    <a:moveTo>
                      <a:pt x="2058" y="1"/>
                    </a:moveTo>
                    <a:cubicBezTo>
                      <a:pt x="1688" y="1"/>
                      <a:pt x="1238" y="433"/>
                      <a:pt x="950" y="662"/>
                    </a:cubicBezTo>
                    <a:cubicBezTo>
                      <a:pt x="439" y="1066"/>
                      <a:pt x="0" y="1625"/>
                      <a:pt x="560" y="2154"/>
                    </a:cubicBezTo>
                    <a:cubicBezTo>
                      <a:pt x="720" y="2305"/>
                      <a:pt x="879" y="2368"/>
                      <a:pt x="1033" y="2368"/>
                    </a:cubicBezTo>
                    <a:cubicBezTo>
                      <a:pt x="1533" y="2368"/>
                      <a:pt x="1980" y="1709"/>
                      <a:pt x="2242" y="1279"/>
                    </a:cubicBezTo>
                    <a:cubicBezTo>
                      <a:pt x="2490" y="870"/>
                      <a:pt x="2738" y="489"/>
                      <a:pt x="2344" y="116"/>
                    </a:cubicBezTo>
                    <a:cubicBezTo>
                      <a:pt x="2259" y="34"/>
                      <a:pt x="2162" y="1"/>
                      <a:pt x="2058"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9"/>
              <p:cNvSpPr/>
              <p:nvPr/>
            </p:nvSpPr>
            <p:spPr>
              <a:xfrm>
                <a:off x="5906725" y="502200"/>
                <a:ext cx="37725" cy="32625"/>
              </a:xfrm>
              <a:custGeom>
                <a:avLst/>
                <a:gdLst/>
                <a:ahLst/>
                <a:cxnLst/>
                <a:rect l="l" t="t" r="r" b="b"/>
                <a:pathLst>
                  <a:path w="1509" h="1305" extrusionOk="0">
                    <a:moveTo>
                      <a:pt x="1134" y="0"/>
                    </a:moveTo>
                    <a:cubicBezTo>
                      <a:pt x="930" y="0"/>
                      <a:pt x="684" y="239"/>
                      <a:pt x="523" y="365"/>
                    </a:cubicBezTo>
                    <a:cubicBezTo>
                      <a:pt x="244" y="587"/>
                      <a:pt x="0" y="893"/>
                      <a:pt x="310" y="1186"/>
                    </a:cubicBezTo>
                    <a:cubicBezTo>
                      <a:pt x="398" y="1270"/>
                      <a:pt x="486" y="1304"/>
                      <a:pt x="571" y="1304"/>
                    </a:cubicBezTo>
                    <a:cubicBezTo>
                      <a:pt x="845" y="1304"/>
                      <a:pt x="1093" y="940"/>
                      <a:pt x="1238" y="702"/>
                    </a:cubicBezTo>
                    <a:cubicBezTo>
                      <a:pt x="1371" y="481"/>
                      <a:pt x="1509" y="272"/>
                      <a:pt x="1291" y="63"/>
                    </a:cubicBezTo>
                    <a:cubicBezTo>
                      <a:pt x="1244" y="19"/>
                      <a:pt x="1191" y="0"/>
                      <a:pt x="1134"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9"/>
              <p:cNvSpPr/>
              <p:nvPr/>
            </p:nvSpPr>
            <p:spPr>
              <a:xfrm>
                <a:off x="6164800" y="488900"/>
                <a:ext cx="68500" cy="59225"/>
              </a:xfrm>
              <a:custGeom>
                <a:avLst/>
                <a:gdLst/>
                <a:ahLst/>
                <a:cxnLst/>
                <a:rect l="l" t="t" r="r" b="b"/>
                <a:pathLst>
                  <a:path w="2740" h="2369" extrusionOk="0">
                    <a:moveTo>
                      <a:pt x="683" y="1"/>
                    </a:moveTo>
                    <a:cubicBezTo>
                      <a:pt x="579" y="1"/>
                      <a:pt x="482" y="34"/>
                      <a:pt x="396" y="116"/>
                    </a:cubicBezTo>
                    <a:cubicBezTo>
                      <a:pt x="0" y="489"/>
                      <a:pt x="254" y="870"/>
                      <a:pt x="498" y="1279"/>
                    </a:cubicBezTo>
                    <a:cubicBezTo>
                      <a:pt x="759" y="1709"/>
                      <a:pt x="1207" y="2368"/>
                      <a:pt x="1706" y="2368"/>
                    </a:cubicBezTo>
                    <a:cubicBezTo>
                      <a:pt x="1860" y="2368"/>
                      <a:pt x="2020" y="2305"/>
                      <a:pt x="2180" y="2154"/>
                    </a:cubicBezTo>
                    <a:cubicBezTo>
                      <a:pt x="2739" y="1625"/>
                      <a:pt x="2300" y="1066"/>
                      <a:pt x="1790" y="662"/>
                    </a:cubicBezTo>
                    <a:cubicBezTo>
                      <a:pt x="1502" y="433"/>
                      <a:pt x="1054" y="1"/>
                      <a:pt x="683"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9"/>
              <p:cNvSpPr/>
              <p:nvPr/>
            </p:nvSpPr>
            <p:spPr>
              <a:xfrm>
                <a:off x="6184100" y="502200"/>
                <a:ext cx="37775" cy="32625"/>
              </a:xfrm>
              <a:custGeom>
                <a:avLst/>
                <a:gdLst/>
                <a:ahLst/>
                <a:cxnLst/>
                <a:rect l="l" t="t" r="r" b="b"/>
                <a:pathLst>
                  <a:path w="1511" h="1305" extrusionOk="0">
                    <a:moveTo>
                      <a:pt x="376" y="0"/>
                    </a:moveTo>
                    <a:cubicBezTo>
                      <a:pt x="320" y="0"/>
                      <a:pt x="266" y="19"/>
                      <a:pt x="219" y="63"/>
                    </a:cubicBezTo>
                    <a:cubicBezTo>
                      <a:pt x="1" y="272"/>
                      <a:pt x="139" y="481"/>
                      <a:pt x="277" y="702"/>
                    </a:cubicBezTo>
                    <a:cubicBezTo>
                      <a:pt x="419" y="940"/>
                      <a:pt x="665" y="1304"/>
                      <a:pt x="939" y="1304"/>
                    </a:cubicBezTo>
                    <a:cubicBezTo>
                      <a:pt x="1024" y="1304"/>
                      <a:pt x="1111" y="1270"/>
                      <a:pt x="1199" y="1186"/>
                    </a:cubicBezTo>
                    <a:cubicBezTo>
                      <a:pt x="1510" y="893"/>
                      <a:pt x="1266" y="587"/>
                      <a:pt x="986" y="365"/>
                    </a:cubicBezTo>
                    <a:cubicBezTo>
                      <a:pt x="827" y="239"/>
                      <a:pt x="580" y="0"/>
                      <a:pt x="376"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9"/>
              <p:cNvSpPr/>
              <p:nvPr/>
            </p:nvSpPr>
            <p:spPr>
              <a:xfrm>
                <a:off x="5555425" y="2206100"/>
                <a:ext cx="29525" cy="62150"/>
              </a:xfrm>
              <a:custGeom>
                <a:avLst/>
                <a:gdLst/>
                <a:ahLst/>
                <a:cxnLst/>
                <a:rect l="l" t="t" r="r" b="b"/>
                <a:pathLst>
                  <a:path w="1181" h="2486" extrusionOk="0">
                    <a:moveTo>
                      <a:pt x="590" y="1"/>
                    </a:moveTo>
                    <a:cubicBezTo>
                      <a:pt x="267" y="1"/>
                      <a:pt x="0" y="263"/>
                      <a:pt x="0" y="591"/>
                    </a:cubicBezTo>
                    <a:lnTo>
                      <a:pt x="0" y="1896"/>
                    </a:lnTo>
                    <a:cubicBezTo>
                      <a:pt x="0" y="2225"/>
                      <a:pt x="267" y="2486"/>
                      <a:pt x="590" y="2486"/>
                    </a:cubicBezTo>
                    <a:cubicBezTo>
                      <a:pt x="914" y="2486"/>
                      <a:pt x="1180" y="2225"/>
                      <a:pt x="1180" y="1896"/>
                    </a:cubicBezTo>
                    <a:lnTo>
                      <a:pt x="1180" y="591"/>
                    </a:lnTo>
                    <a:cubicBezTo>
                      <a:pt x="1180" y="263"/>
                      <a:pt x="914" y="1"/>
                      <a:pt x="5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9"/>
              <p:cNvSpPr/>
              <p:nvPr/>
            </p:nvSpPr>
            <p:spPr>
              <a:xfrm>
                <a:off x="5306650" y="2206100"/>
                <a:ext cx="29550" cy="62150"/>
              </a:xfrm>
              <a:custGeom>
                <a:avLst/>
                <a:gdLst/>
                <a:ahLst/>
                <a:cxnLst/>
                <a:rect l="l" t="t" r="r" b="b"/>
                <a:pathLst>
                  <a:path w="1182" h="2486" extrusionOk="0">
                    <a:moveTo>
                      <a:pt x="591" y="1"/>
                    </a:moveTo>
                    <a:cubicBezTo>
                      <a:pt x="266" y="1"/>
                      <a:pt x="0" y="263"/>
                      <a:pt x="0" y="591"/>
                    </a:cubicBezTo>
                    <a:lnTo>
                      <a:pt x="0" y="1896"/>
                    </a:lnTo>
                    <a:cubicBezTo>
                      <a:pt x="0" y="2225"/>
                      <a:pt x="266" y="2486"/>
                      <a:pt x="591" y="2486"/>
                    </a:cubicBezTo>
                    <a:cubicBezTo>
                      <a:pt x="919" y="2486"/>
                      <a:pt x="1181" y="2225"/>
                      <a:pt x="1181" y="1896"/>
                    </a:cubicBezTo>
                    <a:lnTo>
                      <a:pt x="1181" y="591"/>
                    </a:lnTo>
                    <a:cubicBezTo>
                      <a:pt x="1181" y="263"/>
                      <a:pt x="919" y="1"/>
                      <a:pt x="5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9"/>
              <p:cNvSpPr/>
              <p:nvPr/>
            </p:nvSpPr>
            <p:spPr>
              <a:xfrm>
                <a:off x="5607550" y="2052650"/>
                <a:ext cx="37450" cy="140150"/>
              </a:xfrm>
              <a:custGeom>
                <a:avLst/>
                <a:gdLst/>
                <a:ahLst/>
                <a:cxnLst/>
                <a:rect l="l" t="t" r="r" b="b"/>
                <a:pathLst>
                  <a:path w="1498" h="5606" extrusionOk="0">
                    <a:moveTo>
                      <a:pt x="747" y="1"/>
                    </a:moveTo>
                    <a:cubicBezTo>
                      <a:pt x="334" y="1"/>
                      <a:pt x="1" y="337"/>
                      <a:pt x="1" y="751"/>
                    </a:cubicBezTo>
                    <a:lnTo>
                      <a:pt x="1" y="4856"/>
                    </a:lnTo>
                    <a:cubicBezTo>
                      <a:pt x="1" y="5268"/>
                      <a:pt x="334" y="5606"/>
                      <a:pt x="747" y="5606"/>
                    </a:cubicBezTo>
                    <a:cubicBezTo>
                      <a:pt x="1160" y="5606"/>
                      <a:pt x="1498" y="5268"/>
                      <a:pt x="1498" y="4856"/>
                    </a:cubicBezTo>
                    <a:lnTo>
                      <a:pt x="1498" y="751"/>
                    </a:lnTo>
                    <a:cubicBezTo>
                      <a:pt x="1498" y="337"/>
                      <a:pt x="1160" y="1"/>
                      <a:pt x="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9"/>
              <p:cNvSpPr/>
              <p:nvPr/>
            </p:nvSpPr>
            <p:spPr>
              <a:xfrm>
                <a:off x="5607550" y="1687025"/>
                <a:ext cx="37450" cy="140175"/>
              </a:xfrm>
              <a:custGeom>
                <a:avLst/>
                <a:gdLst/>
                <a:ahLst/>
                <a:cxnLst/>
                <a:rect l="l" t="t" r="r" b="b"/>
                <a:pathLst>
                  <a:path w="1498" h="5607" extrusionOk="0">
                    <a:moveTo>
                      <a:pt x="747" y="1"/>
                    </a:moveTo>
                    <a:cubicBezTo>
                      <a:pt x="334" y="1"/>
                      <a:pt x="1" y="338"/>
                      <a:pt x="1" y="751"/>
                    </a:cubicBezTo>
                    <a:lnTo>
                      <a:pt x="1" y="4857"/>
                    </a:lnTo>
                    <a:cubicBezTo>
                      <a:pt x="1" y="5269"/>
                      <a:pt x="334" y="5607"/>
                      <a:pt x="747" y="5607"/>
                    </a:cubicBezTo>
                    <a:cubicBezTo>
                      <a:pt x="1160" y="5607"/>
                      <a:pt x="1498" y="5269"/>
                      <a:pt x="1498" y="4857"/>
                    </a:cubicBezTo>
                    <a:lnTo>
                      <a:pt x="1498" y="751"/>
                    </a:lnTo>
                    <a:cubicBezTo>
                      <a:pt x="1498" y="338"/>
                      <a:pt x="1160" y="1"/>
                      <a:pt x="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9"/>
              <p:cNvSpPr/>
              <p:nvPr/>
            </p:nvSpPr>
            <p:spPr>
              <a:xfrm>
                <a:off x="5246725" y="2052650"/>
                <a:ext cx="37300" cy="140150"/>
              </a:xfrm>
              <a:custGeom>
                <a:avLst/>
                <a:gdLst/>
                <a:ahLst/>
                <a:cxnLst/>
                <a:rect l="l" t="t" r="r" b="b"/>
                <a:pathLst>
                  <a:path w="1492" h="5606" extrusionOk="0">
                    <a:moveTo>
                      <a:pt x="746" y="1"/>
                    </a:moveTo>
                    <a:cubicBezTo>
                      <a:pt x="334" y="1"/>
                      <a:pt x="0" y="337"/>
                      <a:pt x="0" y="751"/>
                    </a:cubicBezTo>
                    <a:lnTo>
                      <a:pt x="0" y="4856"/>
                    </a:lnTo>
                    <a:cubicBezTo>
                      <a:pt x="0" y="5268"/>
                      <a:pt x="334" y="5606"/>
                      <a:pt x="746" y="5606"/>
                    </a:cubicBezTo>
                    <a:cubicBezTo>
                      <a:pt x="1159" y="5606"/>
                      <a:pt x="1492" y="5268"/>
                      <a:pt x="1492" y="4856"/>
                    </a:cubicBezTo>
                    <a:lnTo>
                      <a:pt x="1492" y="751"/>
                    </a:lnTo>
                    <a:cubicBezTo>
                      <a:pt x="1492" y="337"/>
                      <a:pt x="1159" y="1"/>
                      <a:pt x="7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9"/>
              <p:cNvSpPr/>
              <p:nvPr/>
            </p:nvSpPr>
            <p:spPr>
              <a:xfrm>
                <a:off x="5246725" y="1687025"/>
                <a:ext cx="37300" cy="140175"/>
              </a:xfrm>
              <a:custGeom>
                <a:avLst/>
                <a:gdLst/>
                <a:ahLst/>
                <a:cxnLst/>
                <a:rect l="l" t="t" r="r" b="b"/>
                <a:pathLst>
                  <a:path w="1492" h="5607" extrusionOk="0">
                    <a:moveTo>
                      <a:pt x="746" y="1"/>
                    </a:moveTo>
                    <a:cubicBezTo>
                      <a:pt x="334" y="1"/>
                      <a:pt x="0" y="338"/>
                      <a:pt x="0" y="751"/>
                    </a:cubicBezTo>
                    <a:lnTo>
                      <a:pt x="0" y="4857"/>
                    </a:lnTo>
                    <a:cubicBezTo>
                      <a:pt x="0" y="5269"/>
                      <a:pt x="334" y="5607"/>
                      <a:pt x="746" y="5607"/>
                    </a:cubicBezTo>
                    <a:cubicBezTo>
                      <a:pt x="1159" y="5607"/>
                      <a:pt x="1492" y="5269"/>
                      <a:pt x="1492" y="4857"/>
                    </a:cubicBezTo>
                    <a:lnTo>
                      <a:pt x="1492" y="751"/>
                    </a:lnTo>
                    <a:cubicBezTo>
                      <a:pt x="1492" y="338"/>
                      <a:pt x="1159" y="1"/>
                      <a:pt x="7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9"/>
              <p:cNvSpPr/>
              <p:nvPr/>
            </p:nvSpPr>
            <p:spPr>
              <a:xfrm>
                <a:off x="5258500" y="1537475"/>
                <a:ext cx="374625" cy="712275"/>
              </a:xfrm>
              <a:custGeom>
                <a:avLst/>
                <a:gdLst/>
                <a:ahLst/>
                <a:cxnLst/>
                <a:rect l="l" t="t" r="r" b="b"/>
                <a:pathLst>
                  <a:path w="14985" h="28491" extrusionOk="0">
                    <a:moveTo>
                      <a:pt x="3684" y="0"/>
                    </a:moveTo>
                    <a:cubicBezTo>
                      <a:pt x="1651" y="0"/>
                      <a:pt x="0" y="1283"/>
                      <a:pt x="0" y="3315"/>
                    </a:cubicBezTo>
                    <a:lnTo>
                      <a:pt x="0" y="28490"/>
                    </a:lnTo>
                    <a:lnTo>
                      <a:pt x="14984" y="28490"/>
                    </a:lnTo>
                    <a:lnTo>
                      <a:pt x="14984" y="3315"/>
                    </a:lnTo>
                    <a:cubicBezTo>
                      <a:pt x="14984" y="1283"/>
                      <a:pt x="13338" y="0"/>
                      <a:pt x="11300"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9"/>
              <p:cNvSpPr/>
              <p:nvPr/>
            </p:nvSpPr>
            <p:spPr>
              <a:xfrm>
                <a:off x="5315175" y="1547000"/>
                <a:ext cx="261250" cy="110225"/>
              </a:xfrm>
              <a:custGeom>
                <a:avLst/>
                <a:gdLst/>
                <a:ahLst/>
                <a:cxnLst/>
                <a:rect l="l" t="t" r="r" b="b"/>
                <a:pathLst>
                  <a:path w="10450" h="4409" extrusionOk="0">
                    <a:moveTo>
                      <a:pt x="2571" y="1"/>
                    </a:moveTo>
                    <a:cubicBezTo>
                      <a:pt x="1156" y="1"/>
                      <a:pt x="1" y="920"/>
                      <a:pt x="1" y="2385"/>
                    </a:cubicBezTo>
                    <a:lnTo>
                      <a:pt x="1" y="3423"/>
                    </a:lnTo>
                    <a:cubicBezTo>
                      <a:pt x="64" y="3481"/>
                      <a:pt x="117" y="3551"/>
                      <a:pt x="148" y="3636"/>
                    </a:cubicBezTo>
                    <a:lnTo>
                      <a:pt x="458" y="4408"/>
                    </a:lnTo>
                    <a:cubicBezTo>
                      <a:pt x="730" y="4204"/>
                      <a:pt x="1058" y="4071"/>
                      <a:pt x="1412" y="4040"/>
                    </a:cubicBezTo>
                    <a:lnTo>
                      <a:pt x="1412" y="3063"/>
                    </a:lnTo>
                    <a:cubicBezTo>
                      <a:pt x="1412" y="1994"/>
                      <a:pt x="2252" y="1324"/>
                      <a:pt x="3290" y="1324"/>
                    </a:cubicBezTo>
                    <a:lnTo>
                      <a:pt x="7165" y="1324"/>
                    </a:lnTo>
                    <a:cubicBezTo>
                      <a:pt x="8199" y="1324"/>
                      <a:pt x="9038" y="1994"/>
                      <a:pt x="9038" y="3063"/>
                    </a:cubicBezTo>
                    <a:lnTo>
                      <a:pt x="9038" y="4040"/>
                    </a:lnTo>
                    <a:cubicBezTo>
                      <a:pt x="9397" y="4071"/>
                      <a:pt x="9721" y="4204"/>
                      <a:pt x="9997" y="4408"/>
                    </a:cubicBezTo>
                    <a:lnTo>
                      <a:pt x="10303" y="3636"/>
                    </a:lnTo>
                    <a:cubicBezTo>
                      <a:pt x="10338" y="3551"/>
                      <a:pt x="10387" y="3481"/>
                      <a:pt x="10450" y="3423"/>
                    </a:cubicBezTo>
                    <a:lnTo>
                      <a:pt x="10450" y="2385"/>
                    </a:lnTo>
                    <a:cubicBezTo>
                      <a:pt x="10450" y="920"/>
                      <a:pt x="9299" y="1"/>
                      <a:pt x="7879" y="1"/>
                    </a:cubicBezTo>
                    <a:close/>
                  </a:path>
                </a:pathLst>
              </a:custGeom>
              <a:solidFill>
                <a:srgbClr val="7283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9"/>
              <p:cNvSpPr/>
              <p:nvPr/>
            </p:nvSpPr>
            <p:spPr>
              <a:xfrm>
                <a:off x="5350475" y="1580075"/>
                <a:ext cx="190675" cy="204525"/>
              </a:xfrm>
              <a:custGeom>
                <a:avLst/>
                <a:gdLst/>
                <a:ahLst/>
                <a:cxnLst/>
                <a:rect l="l" t="t" r="r" b="b"/>
                <a:pathLst>
                  <a:path w="7627" h="8181" extrusionOk="0">
                    <a:moveTo>
                      <a:pt x="1878" y="1"/>
                    </a:moveTo>
                    <a:cubicBezTo>
                      <a:pt x="840" y="1"/>
                      <a:pt x="0" y="671"/>
                      <a:pt x="0" y="1740"/>
                    </a:cubicBezTo>
                    <a:lnTo>
                      <a:pt x="0" y="8180"/>
                    </a:lnTo>
                    <a:lnTo>
                      <a:pt x="7626" y="8180"/>
                    </a:lnTo>
                    <a:lnTo>
                      <a:pt x="7626" y="1740"/>
                    </a:lnTo>
                    <a:cubicBezTo>
                      <a:pt x="7626" y="671"/>
                      <a:pt x="6787" y="1"/>
                      <a:pt x="5753" y="1"/>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9"/>
              <p:cNvSpPr/>
              <p:nvPr/>
            </p:nvSpPr>
            <p:spPr>
              <a:xfrm>
                <a:off x="5306525" y="2037675"/>
                <a:ext cx="277650" cy="191550"/>
              </a:xfrm>
              <a:custGeom>
                <a:avLst/>
                <a:gdLst/>
                <a:ahLst/>
                <a:cxnLst/>
                <a:rect l="l" t="t" r="r" b="b"/>
                <a:pathLst>
                  <a:path w="11106" h="7662" extrusionOk="0">
                    <a:moveTo>
                      <a:pt x="383" y="0"/>
                    </a:moveTo>
                    <a:cubicBezTo>
                      <a:pt x="170" y="0"/>
                      <a:pt x="1" y="168"/>
                      <a:pt x="1" y="377"/>
                    </a:cubicBezTo>
                    <a:lnTo>
                      <a:pt x="1" y="7279"/>
                    </a:lnTo>
                    <a:cubicBezTo>
                      <a:pt x="1" y="7487"/>
                      <a:pt x="170" y="7661"/>
                      <a:pt x="383" y="7661"/>
                    </a:cubicBezTo>
                    <a:lnTo>
                      <a:pt x="10729" y="7661"/>
                    </a:lnTo>
                    <a:cubicBezTo>
                      <a:pt x="10937" y="7661"/>
                      <a:pt x="11106" y="7487"/>
                      <a:pt x="11106" y="7279"/>
                    </a:cubicBezTo>
                    <a:lnTo>
                      <a:pt x="11106" y="377"/>
                    </a:lnTo>
                    <a:cubicBezTo>
                      <a:pt x="11106" y="168"/>
                      <a:pt x="10937" y="0"/>
                      <a:pt x="10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9"/>
              <p:cNvSpPr/>
              <p:nvPr/>
            </p:nvSpPr>
            <p:spPr>
              <a:xfrm>
                <a:off x="5436350" y="2167825"/>
                <a:ext cx="19025" cy="81925"/>
              </a:xfrm>
              <a:custGeom>
                <a:avLst/>
                <a:gdLst/>
                <a:ahLst/>
                <a:cxnLst/>
                <a:rect l="l" t="t" r="r" b="b"/>
                <a:pathLst>
                  <a:path w="761" h="3277" extrusionOk="0">
                    <a:moveTo>
                      <a:pt x="1" y="1"/>
                    </a:moveTo>
                    <a:lnTo>
                      <a:pt x="1" y="3276"/>
                    </a:lnTo>
                    <a:lnTo>
                      <a:pt x="760" y="3276"/>
                    </a:lnTo>
                    <a:lnTo>
                      <a:pt x="760" y="1"/>
                    </a:ln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9"/>
              <p:cNvSpPr/>
              <p:nvPr/>
            </p:nvSpPr>
            <p:spPr>
              <a:xfrm>
                <a:off x="5307450" y="1647750"/>
                <a:ext cx="276725" cy="184125"/>
              </a:xfrm>
              <a:custGeom>
                <a:avLst/>
                <a:gdLst/>
                <a:ahLst/>
                <a:cxnLst/>
                <a:rect l="l" t="t" r="r" b="b"/>
                <a:pathLst>
                  <a:path w="11069" h="7365" extrusionOk="0">
                    <a:moveTo>
                      <a:pt x="1899" y="0"/>
                    </a:moveTo>
                    <a:cubicBezTo>
                      <a:pt x="852" y="0"/>
                      <a:pt x="0" y="853"/>
                      <a:pt x="0" y="1901"/>
                    </a:cubicBezTo>
                    <a:lnTo>
                      <a:pt x="0" y="7364"/>
                    </a:lnTo>
                    <a:lnTo>
                      <a:pt x="11069" y="7364"/>
                    </a:lnTo>
                    <a:lnTo>
                      <a:pt x="11069" y="1901"/>
                    </a:lnTo>
                    <a:cubicBezTo>
                      <a:pt x="11069" y="853"/>
                      <a:pt x="10221" y="0"/>
                      <a:pt x="91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9"/>
              <p:cNvSpPr/>
              <p:nvPr/>
            </p:nvSpPr>
            <p:spPr>
              <a:xfrm>
                <a:off x="5289575" y="1628900"/>
                <a:ext cx="86325" cy="163800"/>
              </a:xfrm>
              <a:custGeom>
                <a:avLst/>
                <a:gdLst/>
                <a:ahLst/>
                <a:cxnLst/>
                <a:rect l="l" t="t" r="r" b="b"/>
                <a:pathLst>
                  <a:path w="3453" h="6552" extrusionOk="0">
                    <a:moveTo>
                      <a:pt x="641" y="0"/>
                    </a:moveTo>
                    <a:cubicBezTo>
                      <a:pt x="571" y="0"/>
                      <a:pt x="500" y="13"/>
                      <a:pt x="431" y="41"/>
                    </a:cubicBezTo>
                    <a:cubicBezTo>
                      <a:pt x="142" y="156"/>
                      <a:pt x="0" y="488"/>
                      <a:pt x="115" y="781"/>
                    </a:cubicBezTo>
                    <a:lnTo>
                      <a:pt x="2277" y="6196"/>
                    </a:lnTo>
                    <a:cubicBezTo>
                      <a:pt x="2366" y="6418"/>
                      <a:pt x="2583" y="6551"/>
                      <a:pt x="2809" y="6551"/>
                    </a:cubicBezTo>
                    <a:cubicBezTo>
                      <a:pt x="2876" y="6551"/>
                      <a:pt x="2952" y="6538"/>
                      <a:pt x="3018" y="6512"/>
                    </a:cubicBezTo>
                    <a:cubicBezTo>
                      <a:pt x="3311" y="6396"/>
                      <a:pt x="3453" y="6063"/>
                      <a:pt x="3338" y="5770"/>
                    </a:cubicBezTo>
                    <a:lnTo>
                      <a:pt x="1172" y="360"/>
                    </a:lnTo>
                    <a:cubicBezTo>
                      <a:pt x="1083" y="136"/>
                      <a:pt x="868" y="0"/>
                      <a:pt x="641"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9"/>
              <p:cNvSpPr/>
              <p:nvPr/>
            </p:nvSpPr>
            <p:spPr>
              <a:xfrm>
                <a:off x="5280250" y="1783250"/>
                <a:ext cx="89000" cy="18975"/>
              </a:xfrm>
              <a:custGeom>
                <a:avLst/>
                <a:gdLst/>
                <a:ahLst/>
                <a:cxnLst/>
                <a:rect l="l" t="t" r="r" b="b"/>
                <a:pathLst>
                  <a:path w="3560" h="759" extrusionOk="0">
                    <a:moveTo>
                      <a:pt x="378" y="0"/>
                    </a:moveTo>
                    <a:cubicBezTo>
                      <a:pt x="169" y="0"/>
                      <a:pt x="0" y="168"/>
                      <a:pt x="0" y="377"/>
                    </a:cubicBezTo>
                    <a:cubicBezTo>
                      <a:pt x="0" y="590"/>
                      <a:pt x="169" y="759"/>
                      <a:pt x="378" y="759"/>
                    </a:cubicBezTo>
                    <a:lnTo>
                      <a:pt x="3182" y="759"/>
                    </a:lnTo>
                    <a:cubicBezTo>
                      <a:pt x="3391" y="759"/>
                      <a:pt x="3559" y="590"/>
                      <a:pt x="3559" y="377"/>
                    </a:cubicBezTo>
                    <a:cubicBezTo>
                      <a:pt x="3559" y="168"/>
                      <a:pt x="3391" y="0"/>
                      <a:pt x="3182"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9"/>
              <p:cNvSpPr/>
              <p:nvPr/>
            </p:nvSpPr>
            <p:spPr>
              <a:xfrm>
                <a:off x="5515675" y="1628900"/>
                <a:ext cx="86475" cy="163800"/>
              </a:xfrm>
              <a:custGeom>
                <a:avLst/>
                <a:gdLst/>
                <a:ahLst/>
                <a:cxnLst/>
                <a:rect l="l" t="t" r="r" b="b"/>
                <a:pathLst>
                  <a:path w="3459" h="6552" extrusionOk="0">
                    <a:moveTo>
                      <a:pt x="2814" y="0"/>
                    </a:moveTo>
                    <a:cubicBezTo>
                      <a:pt x="2588" y="0"/>
                      <a:pt x="2375" y="136"/>
                      <a:pt x="2283" y="360"/>
                    </a:cubicBezTo>
                    <a:lnTo>
                      <a:pt x="121" y="5770"/>
                    </a:lnTo>
                    <a:cubicBezTo>
                      <a:pt x="1" y="6063"/>
                      <a:pt x="144" y="6396"/>
                      <a:pt x="437" y="6512"/>
                    </a:cubicBezTo>
                    <a:cubicBezTo>
                      <a:pt x="507" y="6538"/>
                      <a:pt x="578" y="6551"/>
                      <a:pt x="650" y="6551"/>
                    </a:cubicBezTo>
                    <a:cubicBezTo>
                      <a:pt x="875" y="6551"/>
                      <a:pt x="1089" y="6418"/>
                      <a:pt x="1178" y="6196"/>
                    </a:cubicBezTo>
                    <a:lnTo>
                      <a:pt x="3344" y="781"/>
                    </a:lnTo>
                    <a:cubicBezTo>
                      <a:pt x="3459" y="488"/>
                      <a:pt x="3317" y="156"/>
                      <a:pt x="3024" y="41"/>
                    </a:cubicBezTo>
                    <a:cubicBezTo>
                      <a:pt x="2955" y="13"/>
                      <a:pt x="2884" y="0"/>
                      <a:pt x="2814"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9"/>
              <p:cNvSpPr/>
              <p:nvPr/>
            </p:nvSpPr>
            <p:spPr>
              <a:xfrm>
                <a:off x="5522350" y="1783250"/>
                <a:ext cx="89125" cy="18975"/>
              </a:xfrm>
              <a:custGeom>
                <a:avLst/>
                <a:gdLst/>
                <a:ahLst/>
                <a:cxnLst/>
                <a:rect l="l" t="t" r="r" b="b"/>
                <a:pathLst>
                  <a:path w="3565" h="759" extrusionOk="0">
                    <a:moveTo>
                      <a:pt x="383" y="0"/>
                    </a:moveTo>
                    <a:cubicBezTo>
                      <a:pt x="174" y="0"/>
                      <a:pt x="0" y="168"/>
                      <a:pt x="0" y="377"/>
                    </a:cubicBezTo>
                    <a:cubicBezTo>
                      <a:pt x="0" y="590"/>
                      <a:pt x="174" y="759"/>
                      <a:pt x="383" y="759"/>
                    </a:cubicBezTo>
                    <a:lnTo>
                      <a:pt x="3183" y="759"/>
                    </a:lnTo>
                    <a:cubicBezTo>
                      <a:pt x="3392" y="759"/>
                      <a:pt x="3564" y="590"/>
                      <a:pt x="3564" y="377"/>
                    </a:cubicBezTo>
                    <a:cubicBezTo>
                      <a:pt x="3564" y="168"/>
                      <a:pt x="3392" y="0"/>
                      <a:pt x="3183"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9"/>
              <p:cNvSpPr/>
              <p:nvPr/>
            </p:nvSpPr>
            <p:spPr>
              <a:xfrm>
                <a:off x="5336600" y="1721100"/>
                <a:ext cx="218525" cy="110775"/>
              </a:xfrm>
              <a:custGeom>
                <a:avLst/>
                <a:gdLst/>
                <a:ahLst/>
                <a:cxnLst/>
                <a:rect l="l" t="t" r="r" b="b"/>
                <a:pathLst>
                  <a:path w="8741" h="4431" extrusionOk="0">
                    <a:moveTo>
                      <a:pt x="0" y="1"/>
                    </a:moveTo>
                    <a:lnTo>
                      <a:pt x="0" y="4430"/>
                    </a:lnTo>
                    <a:lnTo>
                      <a:pt x="8740" y="4430"/>
                    </a:lnTo>
                    <a:lnTo>
                      <a:pt x="8740" y="1"/>
                    </a:ln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9"/>
              <p:cNvSpPr/>
              <p:nvPr/>
            </p:nvSpPr>
            <p:spPr>
              <a:xfrm>
                <a:off x="5358450" y="1745400"/>
                <a:ext cx="174800" cy="81800"/>
              </a:xfrm>
              <a:custGeom>
                <a:avLst/>
                <a:gdLst/>
                <a:ahLst/>
                <a:cxnLst/>
                <a:rect l="l" t="t" r="r" b="b"/>
                <a:pathLst>
                  <a:path w="6992" h="3272" extrusionOk="0">
                    <a:moveTo>
                      <a:pt x="1" y="0"/>
                    </a:moveTo>
                    <a:lnTo>
                      <a:pt x="1" y="3272"/>
                    </a:lnTo>
                    <a:lnTo>
                      <a:pt x="6992" y="3272"/>
                    </a:lnTo>
                    <a:lnTo>
                      <a:pt x="6992" y="0"/>
                    </a:lnTo>
                    <a:close/>
                  </a:path>
                </a:pathLst>
              </a:custGeom>
              <a:solidFill>
                <a:srgbClr val="7283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9"/>
              <p:cNvSpPr/>
              <p:nvPr/>
            </p:nvSpPr>
            <p:spPr>
              <a:xfrm>
                <a:off x="5347700" y="1656625"/>
                <a:ext cx="76025" cy="19350"/>
              </a:xfrm>
              <a:custGeom>
                <a:avLst/>
                <a:gdLst/>
                <a:ahLst/>
                <a:cxnLst/>
                <a:rect l="l" t="t" r="r" b="b"/>
                <a:pathLst>
                  <a:path w="3041" h="774" extrusionOk="0">
                    <a:moveTo>
                      <a:pt x="1478" y="1"/>
                    </a:moveTo>
                    <a:cubicBezTo>
                      <a:pt x="1467" y="1"/>
                      <a:pt x="1457" y="1"/>
                      <a:pt x="1447" y="1"/>
                    </a:cubicBezTo>
                    <a:cubicBezTo>
                      <a:pt x="1341" y="1"/>
                      <a:pt x="1239" y="5"/>
                      <a:pt x="1133" y="18"/>
                    </a:cubicBezTo>
                    <a:cubicBezTo>
                      <a:pt x="1031" y="32"/>
                      <a:pt x="928" y="45"/>
                      <a:pt x="826" y="77"/>
                    </a:cubicBezTo>
                    <a:cubicBezTo>
                      <a:pt x="728" y="98"/>
                      <a:pt x="635" y="134"/>
                      <a:pt x="547" y="169"/>
                    </a:cubicBezTo>
                    <a:cubicBezTo>
                      <a:pt x="458" y="210"/>
                      <a:pt x="378" y="263"/>
                      <a:pt x="307" y="307"/>
                    </a:cubicBezTo>
                    <a:cubicBezTo>
                      <a:pt x="236" y="364"/>
                      <a:pt x="178" y="413"/>
                      <a:pt x="134" y="471"/>
                    </a:cubicBezTo>
                    <a:cubicBezTo>
                      <a:pt x="94" y="534"/>
                      <a:pt x="58" y="577"/>
                      <a:pt x="41" y="626"/>
                    </a:cubicBezTo>
                    <a:cubicBezTo>
                      <a:pt x="5" y="724"/>
                      <a:pt x="1" y="773"/>
                      <a:pt x="1" y="773"/>
                    </a:cubicBezTo>
                    <a:cubicBezTo>
                      <a:pt x="1" y="773"/>
                      <a:pt x="54" y="747"/>
                      <a:pt x="125" y="702"/>
                    </a:cubicBezTo>
                    <a:cubicBezTo>
                      <a:pt x="160" y="680"/>
                      <a:pt x="218" y="671"/>
                      <a:pt x="263" y="649"/>
                    </a:cubicBezTo>
                    <a:cubicBezTo>
                      <a:pt x="316" y="626"/>
                      <a:pt x="382" y="626"/>
                      <a:pt x="445" y="609"/>
                    </a:cubicBezTo>
                    <a:cubicBezTo>
                      <a:pt x="511" y="600"/>
                      <a:pt x="582" y="587"/>
                      <a:pt x="658" y="587"/>
                    </a:cubicBezTo>
                    <a:cubicBezTo>
                      <a:pt x="738" y="583"/>
                      <a:pt x="818" y="573"/>
                      <a:pt x="902" y="573"/>
                    </a:cubicBezTo>
                    <a:cubicBezTo>
                      <a:pt x="944" y="571"/>
                      <a:pt x="988" y="571"/>
                      <a:pt x="1033" y="571"/>
                    </a:cubicBezTo>
                    <a:cubicBezTo>
                      <a:pt x="1078" y="571"/>
                      <a:pt x="1124" y="571"/>
                      <a:pt x="1168" y="569"/>
                    </a:cubicBezTo>
                    <a:lnTo>
                      <a:pt x="1452" y="569"/>
                    </a:lnTo>
                    <a:cubicBezTo>
                      <a:pt x="1830" y="569"/>
                      <a:pt x="2225" y="551"/>
                      <a:pt x="2530" y="503"/>
                    </a:cubicBezTo>
                    <a:cubicBezTo>
                      <a:pt x="2682" y="476"/>
                      <a:pt x="2815" y="444"/>
                      <a:pt x="2899" y="413"/>
                    </a:cubicBezTo>
                    <a:cubicBezTo>
                      <a:pt x="2987" y="387"/>
                      <a:pt x="3041" y="364"/>
                      <a:pt x="3041" y="364"/>
                    </a:cubicBezTo>
                    <a:cubicBezTo>
                      <a:pt x="3041" y="364"/>
                      <a:pt x="2987" y="338"/>
                      <a:pt x="2903" y="303"/>
                    </a:cubicBezTo>
                    <a:cubicBezTo>
                      <a:pt x="2819" y="267"/>
                      <a:pt x="2699" y="223"/>
                      <a:pt x="2553" y="174"/>
                    </a:cubicBezTo>
                    <a:cubicBezTo>
                      <a:pt x="2271" y="83"/>
                      <a:pt x="1884" y="1"/>
                      <a:pt x="1478"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9"/>
              <p:cNvSpPr/>
              <p:nvPr/>
            </p:nvSpPr>
            <p:spPr>
              <a:xfrm>
                <a:off x="5253375" y="1711900"/>
                <a:ext cx="44625" cy="44625"/>
              </a:xfrm>
              <a:custGeom>
                <a:avLst/>
                <a:gdLst/>
                <a:ahLst/>
                <a:cxnLst/>
                <a:rect l="l" t="t" r="r" b="b"/>
                <a:pathLst>
                  <a:path w="1785" h="1785" extrusionOk="0">
                    <a:moveTo>
                      <a:pt x="1785" y="0"/>
                    </a:moveTo>
                    <a:lnTo>
                      <a:pt x="1" y="1301"/>
                    </a:lnTo>
                    <a:lnTo>
                      <a:pt x="1" y="1785"/>
                    </a:lnTo>
                    <a:lnTo>
                      <a:pt x="1785" y="1633"/>
                    </a:lnTo>
                    <a:lnTo>
                      <a:pt x="1785" y="0"/>
                    </a:lnTo>
                    <a:close/>
                  </a:path>
                </a:pathLst>
              </a:custGeom>
              <a:solidFill>
                <a:srgbClr val="435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9"/>
              <p:cNvSpPr/>
              <p:nvPr/>
            </p:nvSpPr>
            <p:spPr>
              <a:xfrm>
                <a:off x="5593575" y="1711900"/>
                <a:ext cx="44775" cy="44625"/>
              </a:xfrm>
              <a:custGeom>
                <a:avLst/>
                <a:gdLst/>
                <a:ahLst/>
                <a:cxnLst/>
                <a:rect l="l" t="t" r="r" b="b"/>
                <a:pathLst>
                  <a:path w="1791" h="1785" extrusionOk="0">
                    <a:moveTo>
                      <a:pt x="1" y="0"/>
                    </a:moveTo>
                    <a:lnTo>
                      <a:pt x="1" y="1633"/>
                    </a:lnTo>
                    <a:lnTo>
                      <a:pt x="1790" y="1785"/>
                    </a:lnTo>
                    <a:lnTo>
                      <a:pt x="1790" y="1301"/>
                    </a:lnTo>
                    <a:lnTo>
                      <a:pt x="1" y="0"/>
                    </a:lnTo>
                    <a:close/>
                  </a:path>
                </a:pathLst>
              </a:custGeom>
              <a:solidFill>
                <a:srgbClr val="435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9"/>
              <p:cNvSpPr/>
              <p:nvPr/>
            </p:nvSpPr>
            <p:spPr>
              <a:xfrm>
                <a:off x="5276350" y="1601600"/>
                <a:ext cx="11250" cy="109200"/>
              </a:xfrm>
              <a:custGeom>
                <a:avLst/>
                <a:gdLst/>
                <a:ahLst/>
                <a:cxnLst/>
                <a:rect l="l" t="t" r="r" b="b"/>
                <a:pathLst>
                  <a:path w="450" h="4368" extrusionOk="0">
                    <a:moveTo>
                      <a:pt x="227" y="0"/>
                    </a:moveTo>
                    <a:cubicBezTo>
                      <a:pt x="103" y="0"/>
                      <a:pt x="1" y="98"/>
                      <a:pt x="1" y="222"/>
                    </a:cubicBezTo>
                    <a:lnTo>
                      <a:pt x="1" y="4146"/>
                    </a:lnTo>
                    <a:cubicBezTo>
                      <a:pt x="1" y="4265"/>
                      <a:pt x="103" y="4368"/>
                      <a:pt x="227" y="4368"/>
                    </a:cubicBezTo>
                    <a:cubicBezTo>
                      <a:pt x="351" y="4368"/>
                      <a:pt x="449" y="4265"/>
                      <a:pt x="449" y="4146"/>
                    </a:cubicBezTo>
                    <a:lnTo>
                      <a:pt x="449" y="222"/>
                    </a:lnTo>
                    <a:cubicBezTo>
                      <a:pt x="449" y="98"/>
                      <a:pt x="351" y="0"/>
                      <a:pt x="227" y="0"/>
                    </a:cubicBezTo>
                    <a:close/>
                  </a:path>
                </a:pathLst>
              </a:custGeom>
              <a:solidFill>
                <a:srgbClr val="4C6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9"/>
              <p:cNvSpPr/>
              <p:nvPr/>
            </p:nvSpPr>
            <p:spPr>
              <a:xfrm>
                <a:off x="5604025" y="1601600"/>
                <a:ext cx="11225" cy="109200"/>
              </a:xfrm>
              <a:custGeom>
                <a:avLst/>
                <a:gdLst/>
                <a:ahLst/>
                <a:cxnLst/>
                <a:rect l="l" t="t" r="r" b="b"/>
                <a:pathLst>
                  <a:path w="449" h="4368" extrusionOk="0">
                    <a:moveTo>
                      <a:pt x="227" y="0"/>
                    </a:moveTo>
                    <a:cubicBezTo>
                      <a:pt x="102" y="0"/>
                      <a:pt x="0" y="98"/>
                      <a:pt x="0" y="222"/>
                    </a:cubicBezTo>
                    <a:lnTo>
                      <a:pt x="0" y="4146"/>
                    </a:lnTo>
                    <a:cubicBezTo>
                      <a:pt x="0" y="4265"/>
                      <a:pt x="102" y="4368"/>
                      <a:pt x="227" y="4368"/>
                    </a:cubicBezTo>
                    <a:cubicBezTo>
                      <a:pt x="346" y="4368"/>
                      <a:pt x="449" y="4265"/>
                      <a:pt x="449" y="4146"/>
                    </a:cubicBezTo>
                    <a:lnTo>
                      <a:pt x="449" y="222"/>
                    </a:lnTo>
                    <a:cubicBezTo>
                      <a:pt x="449" y="98"/>
                      <a:pt x="346" y="0"/>
                      <a:pt x="227" y="0"/>
                    </a:cubicBezTo>
                    <a:close/>
                  </a:path>
                </a:pathLst>
              </a:custGeom>
              <a:solidFill>
                <a:srgbClr val="4C6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9"/>
              <p:cNvSpPr/>
              <p:nvPr/>
            </p:nvSpPr>
            <p:spPr>
              <a:xfrm>
                <a:off x="5274150" y="1534475"/>
                <a:ext cx="65700" cy="44375"/>
              </a:xfrm>
              <a:custGeom>
                <a:avLst/>
                <a:gdLst/>
                <a:ahLst/>
                <a:cxnLst/>
                <a:rect l="l" t="t" r="r" b="b"/>
                <a:pathLst>
                  <a:path w="2628" h="1775" extrusionOk="0">
                    <a:moveTo>
                      <a:pt x="2045" y="1"/>
                    </a:moveTo>
                    <a:cubicBezTo>
                      <a:pt x="1738" y="1"/>
                      <a:pt x="1332" y="204"/>
                      <a:pt x="1070" y="311"/>
                    </a:cubicBezTo>
                    <a:cubicBezTo>
                      <a:pt x="524" y="528"/>
                      <a:pt x="1" y="888"/>
                      <a:pt x="324" y="1465"/>
                    </a:cubicBezTo>
                    <a:cubicBezTo>
                      <a:pt x="452" y="1689"/>
                      <a:pt x="624" y="1775"/>
                      <a:pt x="813" y="1775"/>
                    </a:cubicBezTo>
                    <a:cubicBezTo>
                      <a:pt x="1212" y="1775"/>
                      <a:pt x="1688" y="1395"/>
                      <a:pt x="1988" y="1128"/>
                    </a:cubicBezTo>
                    <a:cubicBezTo>
                      <a:pt x="2308" y="848"/>
                      <a:pt x="2627" y="586"/>
                      <a:pt x="2397" y="182"/>
                    </a:cubicBezTo>
                    <a:cubicBezTo>
                      <a:pt x="2323" y="49"/>
                      <a:pt x="2196" y="1"/>
                      <a:pt x="2045"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9"/>
              <p:cNvSpPr/>
              <p:nvPr/>
            </p:nvSpPr>
            <p:spPr>
              <a:xfrm>
                <a:off x="5284800" y="1544500"/>
                <a:ext cx="36200" cy="24400"/>
              </a:xfrm>
              <a:custGeom>
                <a:avLst/>
                <a:gdLst/>
                <a:ahLst/>
                <a:cxnLst/>
                <a:rect l="l" t="t" r="r" b="b"/>
                <a:pathLst>
                  <a:path w="1448" h="976" extrusionOk="0">
                    <a:moveTo>
                      <a:pt x="1124" y="1"/>
                    </a:moveTo>
                    <a:cubicBezTo>
                      <a:pt x="955" y="1"/>
                      <a:pt x="733" y="111"/>
                      <a:pt x="591" y="168"/>
                    </a:cubicBezTo>
                    <a:cubicBezTo>
                      <a:pt x="288" y="291"/>
                      <a:pt x="1" y="487"/>
                      <a:pt x="177" y="807"/>
                    </a:cubicBezTo>
                    <a:cubicBezTo>
                      <a:pt x="247" y="929"/>
                      <a:pt x="341" y="976"/>
                      <a:pt x="444" y="976"/>
                    </a:cubicBezTo>
                    <a:cubicBezTo>
                      <a:pt x="664" y="976"/>
                      <a:pt x="927" y="765"/>
                      <a:pt x="1097" y="620"/>
                    </a:cubicBezTo>
                    <a:cubicBezTo>
                      <a:pt x="1269" y="465"/>
                      <a:pt x="1447" y="322"/>
                      <a:pt x="1318" y="101"/>
                    </a:cubicBezTo>
                    <a:cubicBezTo>
                      <a:pt x="1277" y="27"/>
                      <a:pt x="1207" y="1"/>
                      <a:pt x="1124"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9"/>
              <p:cNvSpPr/>
              <p:nvPr/>
            </p:nvSpPr>
            <p:spPr>
              <a:xfrm>
                <a:off x="5551875" y="1534475"/>
                <a:ext cx="65700" cy="44375"/>
              </a:xfrm>
              <a:custGeom>
                <a:avLst/>
                <a:gdLst/>
                <a:ahLst/>
                <a:cxnLst/>
                <a:rect l="l" t="t" r="r" b="b"/>
                <a:pathLst>
                  <a:path w="2628" h="1775" extrusionOk="0">
                    <a:moveTo>
                      <a:pt x="581" y="1"/>
                    </a:moveTo>
                    <a:cubicBezTo>
                      <a:pt x="430" y="1"/>
                      <a:pt x="302" y="49"/>
                      <a:pt x="226" y="182"/>
                    </a:cubicBezTo>
                    <a:cubicBezTo>
                      <a:pt x="1" y="586"/>
                      <a:pt x="316" y="848"/>
                      <a:pt x="635" y="1128"/>
                    </a:cubicBezTo>
                    <a:cubicBezTo>
                      <a:pt x="939" y="1395"/>
                      <a:pt x="1416" y="1775"/>
                      <a:pt x="1815" y="1775"/>
                    </a:cubicBezTo>
                    <a:cubicBezTo>
                      <a:pt x="2004" y="1775"/>
                      <a:pt x="2176" y="1689"/>
                      <a:pt x="2304" y="1465"/>
                    </a:cubicBezTo>
                    <a:cubicBezTo>
                      <a:pt x="2627" y="888"/>
                      <a:pt x="2100" y="528"/>
                      <a:pt x="1554" y="311"/>
                    </a:cubicBezTo>
                    <a:cubicBezTo>
                      <a:pt x="1295" y="204"/>
                      <a:pt x="890" y="1"/>
                      <a:pt x="581"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9"/>
              <p:cNvSpPr/>
              <p:nvPr/>
            </p:nvSpPr>
            <p:spPr>
              <a:xfrm>
                <a:off x="5570725" y="1544500"/>
                <a:ext cx="36200" cy="24400"/>
              </a:xfrm>
              <a:custGeom>
                <a:avLst/>
                <a:gdLst/>
                <a:ahLst/>
                <a:cxnLst/>
                <a:rect l="l" t="t" r="r" b="b"/>
                <a:pathLst>
                  <a:path w="1448" h="976" extrusionOk="0">
                    <a:moveTo>
                      <a:pt x="320" y="1"/>
                    </a:moveTo>
                    <a:cubicBezTo>
                      <a:pt x="236" y="1"/>
                      <a:pt x="166" y="27"/>
                      <a:pt x="125" y="101"/>
                    </a:cubicBezTo>
                    <a:cubicBezTo>
                      <a:pt x="1" y="322"/>
                      <a:pt x="174" y="465"/>
                      <a:pt x="351" y="620"/>
                    </a:cubicBezTo>
                    <a:cubicBezTo>
                      <a:pt x="517" y="765"/>
                      <a:pt x="779" y="976"/>
                      <a:pt x="999" y="976"/>
                    </a:cubicBezTo>
                    <a:cubicBezTo>
                      <a:pt x="1102" y="976"/>
                      <a:pt x="1196" y="929"/>
                      <a:pt x="1266" y="807"/>
                    </a:cubicBezTo>
                    <a:cubicBezTo>
                      <a:pt x="1447" y="487"/>
                      <a:pt x="1154" y="291"/>
                      <a:pt x="857" y="168"/>
                    </a:cubicBezTo>
                    <a:cubicBezTo>
                      <a:pt x="712" y="111"/>
                      <a:pt x="488" y="1"/>
                      <a:pt x="320"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9"/>
              <p:cNvSpPr/>
              <p:nvPr/>
            </p:nvSpPr>
            <p:spPr>
              <a:xfrm>
                <a:off x="5271700" y="1827175"/>
                <a:ext cx="348225" cy="359325"/>
              </a:xfrm>
              <a:custGeom>
                <a:avLst/>
                <a:gdLst/>
                <a:ahLst/>
                <a:cxnLst/>
                <a:rect l="l" t="t" r="r" b="b"/>
                <a:pathLst>
                  <a:path w="13929" h="14373" extrusionOk="0">
                    <a:moveTo>
                      <a:pt x="1" y="1"/>
                    </a:moveTo>
                    <a:lnTo>
                      <a:pt x="1" y="14373"/>
                    </a:lnTo>
                    <a:lnTo>
                      <a:pt x="13928" y="14373"/>
                    </a:lnTo>
                    <a:lnTo>
                      <a:pt x="13928" y="1"/>
                    </a:lnTo>
                    <a:close/>
                  </a:path>
                </a:pathLst>
              </a:custGeom>
              <a:solidFill>
                <a:srgbClr val="435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9"/>
              <p:cNvSpPr/>
              <p:nvPr/>
            </p:nvSpPr>
            <p:spPr>
              <a:xfrm>
                <a:off x="5306525" y="1863025"/>
                <a:ext cx="278675" cy="287525"/>
              </a:xfrm>
              <a:custGeom>
                <a:avLst/>
                <a:gdLst/>
                <a:ahLst/>
                <a:cxnLst/>
                <a:rect l="l" t="t" r="r" b="b"/>
                <a:pathLst>
                  <a:path w="11147" h="11501" extrusionOk="0">
                    <a:moveTo>
                      <a:pt x="1" y="0"/>
                    </a:moveTo>
                    <a:lnTo>
                      <a:pt x="1" y="11500"/>
                    </a:lnTo>
                    <a:lnTo>
                      <a:pt x="11146" y="11500"/>
                    </a:lnTo>
                    <a:lnTo>
                      <a:pt x="11146" y="0"/>
                    </a:lnTo>
                    <a:close/>
                  </a:path>
                </a:pathLst>
              </a:custGeom>
              <a:solidFill>
                <a:srgbClr val="627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6" name="Google Shape;1206;p49"/>
            <p:cNvGrpSpPr/>
            <p:nvPr/>
          </p:nvGrpSpPr>
          <p:grpSpPr>
            <a:xfrm rot="-1799968">
              <a:off x="4850261" y="756299"/>
              <a:ext cx="1854398" cy="83318"/>
              <a:chOff x="5641750" y="2340275"/>
              <a:chExt cx="845200" cy="37975"/>
            </a:xfrm>
          </p:grpSpPr>
          <p:sp>
            <p:nvSpPr>
              <p:cNvPr id="1207" name="Google Shape;1207;p49"/>
              <p:cNvSpPr/>
              <p:nvPr/>
            </p:nvSpPr>
            <p:spPr>
              <a:xfrm>
                <a:off x="6287425" y="2340275"/>
                <a:ext cx="199525" cy="37975"/>
              </a:xfrm>
              <a:custGeom>
                <a:avLst/>
                <a:gdLst/>
                <a:ahLst/>
                <a:cxnLst/>
                <a:rect l="l" t="t" r="r" b="b"/>
                <a:pathLst>
                  <a:path w="7981" h="1519" extrusionOk="0">
                    <a:moveTo>
                      <a:pt x="1" y="0"/>
                    </a:moveTo>
                    <a:lnTo>
                      <a:pt x="1" y="1518"/>
                    </a:lnTo>
                    <a:lnTo>
                      <a:pt x="7980" y="1518"/>
                    </a:lnTo>
                    <a:lnTo>
                      <a:pt x="79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9"/>
              <p:cNvSpPr/>
              <p:nvPr/>
            </p:nvSpPr>
            <p:spPr>
              <a:xfrm>
                <a:off x="5641750" y="2340275"/>
                <a:ext cx="199400" cy="37975"/>
              </a:xfrm>
              <a:custGeom>
                <a:avLst/>
                <a:gdLst/>
                <a:ahLst/>
                <a:cxnLst/>
                <a:rect l="l" t="t" r="r" b="b"/>
                <a:pathLst>
                  <a:path w="7976" h="1519" extrusionOk="0">
                    <a:moveTo>
                      <a:pt x="1" y="0"/>
                    </a:moveTo>
                    <a:lnTo>
                      <a:pt x="1" y="1518"/>
                    </a:lnTo>
                    <a:lnTo>
                      <a:pt x="7976" y="1518"/>
                    </a:lnTo>
                    <a:lnTo>
                      <a:pt x="79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09" name="Google Shape;1209;p49"/>
          <p:cNvSpPr txBox="1">
            <a:spLocks noGrp="1"/>
          </p:cNvSpPr>
          <p:nvPr>
            <p:ph type="subTitle" idx="1"/>
          </p:nvPr>
        </p:nvSpPr>
        <p:spPr>
          <a:xfrm>
            <a:off x="713225" y="2573079"/>
            <a:ext cx="3490200" cy="1947000"/>
          </a:xfrm>
          <a:prstGeom prst="rect">
            <a:avLst/>
          </a:prstGeom>
        </p:spPr>
        <p:txBody>
          <a:bodyPr spcFirstLastPara="1" wrap="square" lIns="91425" tIns="91425" rIns="91425" bIns="91425" anchor="t" anchorCtr="0">
            <a:noAutofit/>
          </a:bodyPr>
          <a:lstStyle/>
          <a:p>
            <a:pPr marL="0" indent="0" algn="l">
              <a:lnSpc>
                <a:spcPct val="100000"/>
              </a:lnSpc>
            </a:pPr>
            <a:r>
              <a:rPr lang="en"/>
              <a:t>Our hypothesis is that Texas will have the most fatal collisions of the continental US, based on our own background knowledge.</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49"/>
          <p:cNvSpPr txBox="1">
            <a:spLocks noGrp="1"/>
          </p:cNvSpPr>
          <p:nvPr>
            <p:ph type="title"/>
          </p:nvPr>
        </p:nvSpPr>
        <p:spPr>
          <a:xfrm>
            <a:off x="581015" y="1165667"/>
            <a:ext cx="3858900" cy="841813"/>
          </a:xfrm>
          <a:prstGeom prst="rect">
            <a:avLst/>
          </a:prstGeom>
        </p:spPr>
        <p:txBody>
          <a:bodyPr spcFirstLastPara="1" wrap="square" lIns="91425" tIns="91425" rIns="91425" bIns="91425" anchor="ctr" anchorCtr="0">
            <a:noAutofit/>
          </a:bodyPr>
          <a:lstStyle/>
          <a:p>
            <a:r>
              <a:rPr lang="en" b="1"/>
              <a:t>Which State Incurs the Most Monetary Insurance Losses?</a:t>
            </a:r>
            <a:endParaRPr lang="en-US" b="1"/>
          </a:p>
        </p:txBody>
      </p:sp>
      <p:grpSp>
        <p:nvGrpSpPr>
          <p:cNvPr id="996" name="Google Shape;996;p49"/>
          <p:cNvGrpSpPr/>
          <p:nvPr/>
        </p:nvGrpSpPr>
        <p:grpSpPr>
          <a:xfrm>
            <a:off x="4116886" y="-147566"/>
            <a:ext cx="5493455" cy="5645342"/>
            <a:chOff x="4116886" y="-147566"/>
            <a:chExt cx="5493455" cy="5645342"/>
          </a:xfrm>
        </p:grpSpPr>
        <p:grpSp>
          <p:nvGrpSpPr>
            <p:cNvPr id="997" name="Google Shape;997;p49"/>
            <p:cNvGrpSpPr/>
            <p:nvPr/>
          </p:nvGrpSpPr>
          <p:grpSpPr>
            <a:xfrm rot="-1799968">
              <a:off x="4928804" y="532822"/>
              <a:ext cx="3869619" cy="4284566"/>
              <a:chOff x="5182500" y="425425"/>
              <a:chExt cx="1763700" cy="1952825"/>
            </a:xfrm>
          </p:grpSpPr>
          <p:sp>
            <p:nvSpPr>
              <p:cNvPr id="998" name="Google Shape;998;p49"/>
              <p:cNvSpPr/>
              <p:nvPr/>
            </p:nvSpPr>
            <p:spPr>
              <a:xfrm>
                <a:off x="5182500" y="1378775"/>
                <a:ext cx="1763700" cy="37975"/>
              </a:xfrm>
              <a:custGeom>
                <a:avLst/>
                <a:gdLst/>
                <a:ahLst/>
                <a:cxnLst/>
                <a:rect l="l" t="t" r="r" b="b"/>
                <a:pathLst>
                  <a:path w="70548" h="1519" extrusionOk="0">
                    <a:moveTo>
                      <a:pt x="0" y="1"/>
                    </a:moveTo>
                    <a:lnTo>
                      <a:pt x="0" y="1519"/>
                    </a:lnTo>
                    <a:lnTo>
                      <a:pt x="70548" y="1519"/>
                    </a:lnTo>
                    <a:lnTo>
                      <a:pt x="705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9"/>
              <p:cNvSpPr/>
              <p:nvPr/>
            </p:nvSpPr>
            <p:spPr>
              <a:xfrm>
                <a:off x="6368200" y="425425"/>
                <a:ext cx="37975" cy="1944575"/>
              </a:xfrm>
              <a:custGeom>
                <a:avLst/>
                <a:gdLst/>
                <a:ahLst/>
                <a:cxnLst/>
                <a:rect l="l" t="t" r="r" b="b"/>
                <a:pathLst>
                  <a:path w="1519" h="77783" extrusionOk="0">
                    <a:moveTo>
                      <a:pt x="0" y="0"/>
                    </a:moveTo>
                    <a:lnTo>
                      <a:pt x="0" y="77783"/>
                    </a:lnTo>
                    <a:lnTo>
                      <a:pt x="1518" y="77783"/>
                    </a:lnTo>
                    <a:lnTo>
                      <a:pt x="1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9"/>
              <p:cNvSpPr/>
              <p:nvPr/>
            </p:nvSpPr>
            <p:spPr>
              <a:xfrm>
                <a:off x="5722425" y="425425"/>
                <a:ext cx="37975" cy="1944575"/>
              </a:xfrm>
              <a:custGeom>
                <a:avLst/>
                <a:gdLst/>
                <a:ahLst/>
                <a:cxnLst/>
                <a:rect l="l" t="t" r="r" b="b"/>
                <a:pathLst>
                  <a:path w="1519" h="77783" extrusionOk="0">
                    <a:moveTo>
                      <a:pt x="0" y="0"/>
                    </a:moveTo>
                    <a:lnTo>
                      <a:pt x="0" y="77783"/>
                    </a:lnTo>
                    <a:lnTo>
                      <a:pt x="1518" y="77783"/>
                    </a:lnTo>
                    <a:lnTo>
                      <a:pt x="1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9"/>
              <p:cNvSpPr/>
              <p:nvPr/>
            </p:nvSpPr>
            <p:spPr>
              <a:xfrm>
                <a:off x="6287425" y="2340275"/>
                <a:ext cx="199525" cy="37975"/>
              </a:xfrm>
              <a:custGeom>
                <a:avLst/>
                <a:gdLst/>
                <a:ahLst/>
                <a:cxnLst/>
                <a:rect l="l" t="t" r="r" b="b"/>
                <a:pathLst>
                  <a:path w="7981" h="1519" extrusionOk="0">
                    <a:moveTo>
                      <a:pt x="1" y="0"/>
                    </a:moveTo>
                    <a:lnTo>
                      <a:pt x="1" y="1518"/>
                    </a:lnTo>
                    <a:lnTo>
                      <a:pt x="7980" y="1518"/>
                    </a:lnTo>
                    <a:lnTo>
                      <a:pt x="79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9"/>
              <p:cNvSpPr/>
              <p:nvPr/>
            </p:nvSpPr>
            <p:spPr>
              <a:xfrm>
                <a:off x="5641750" y="2340275"/>
                <a:ext cx="199400" cy="37975"/>
              </a:xfrm>
              <a:custGeom>
                <a:avLst/>
                <a:gdLst/>
                <a:ahLst/>
                <a:cxnLst/>
                <a:rect l="l" t="t" r="r" b="b"/>
                <a:pathLst>
                  <a:path w="7976" h="1519" extrusionOk="0">
                    <a:moveTo>
                      <a:pt x="1" y="0"/>
                    </a:moveTo>
                    <a:lnTo>
                      <a:pt x="1" y="1518"/>
                    </a:lnTo>
                    <a:lnTo>
                      <a:pt x="7976" y="1518"/>
                    </a:lnTo>
                    <a:lnTo>
                      <a:pt x="79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9"/>
              <p:cNvSpPr/>
              <p:nvPr/>
            </p:nvSpPr>
            <p:spPr>
              <a:xfrm>
                <a:off x="5528125" y="1219250"/>
                <a:ext cx="34325" cy="63150"/>
              </a:xfrm>
              <a:custGeom>
                <a:avLst/>
                <a:gdLst/>
                <a:ahLst/>
                <a:cxnLst/>
                <a:rect l="l" t="t" r="r" b="b"/>
                <a:pathLst>
                  <a:path w="1373" h="2526" extrusionOk="0">
                    <a:moveTo>
                      <a:pt x="689" y="0"/>
                    </a:moveTo>
                    <a:cubicBezTo>
                      <a:pt x="311" y="0"/>
                      <a:pt x="0" y="306"/>
                      <a:pt x="0" y="683"/>
                    </a:cubicBezTo>
                    <a:lnTo>
                      <a:pt x="0" y="1842"/>
                    </a:lnTo>
                    <a:cubicBezTo>
                      <a:pt x="0" y="2219"/>
                      <a:pt x="311" y="2526"/>
                      <a:pt x="689" y="2526"/>
                    </a:cubicBezTo>
                    <a:cubicBezTo>
                      <a:pt x="1066" y="2526"/>
                      <a:pt x="1372" y="2219"/>
                      <a:pt x="1372" y="1842"/>
                    </a:cubicBezTo>
                    <a:lnTo>
                      <a:pt x="1372" y="683"/>
                    </a:lnTo>
                    <a:cubicBezTo>
                      <a:pt x="1372" y="306"/>
                      <a:pt x="1066" y="0"/>
                      <a:pt x="6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9"/>
              <p:cNvSpPr/>
              <p:nvPr/>
            </p:nvSpPr>
            <p:spPr>
              <a:xfrm>
                <a:off x="5329175" y="1219250"/>
                <a:ext cx="34325" cy="63150"/>
              </a:xfrm>
              <a:custGeom>
                <a:avLst/>
                <a:gdLst/>
                <a:ahLst/>
                <a:cxnLst/>
                <a:rect l="l" t="t" r="r" b="b"/>
                <a:pathLst>
                  <a:path w="1373" h="2526" extrusionOk="0">
                    <a:moveTo>
                      <a:pt x="688" y="0"/>
                    </a:moveTo>
                    <a:cubicBezTo>
                      <a:pt x="307" y="0"/>
                      <a:pt x="0" y="306"/>
                      <a:pt x="0" y="683"/>
                    </a:cubicBezTo>
                    <a:lnTo>
                      <a:pt x="0" y="1842"/>
                    </a:lnTo>
                    <a:cubicBezTo>
                      <a:pt x="0" y="2219"/>
                      <a:pt x="307" y="2526"/>
                      <a:pt x="688" y="2526"/>
                    </a:cubicBezTo>
                    <a:cubicBezTo>
                      <a:pt x="1065" y="2526"/>
                      <a:pt x="1372" y="2219"/>
                      <a:pt x="1372" y="1842"/>
                    </a:cubicBezTo>
                    <a:lnTo>
                      <a:pt x="1372" y="683"/>
                    </a:lnTo>
                    <a:cubicBezTo>
                      <a:pt x="1372" y="306"/>
                      <a:pt x="1065" y="0"/>
                      <a:pt x="6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9"/>
              <p:cNvSpPr/>
              <p:nvPr/>
            </p:nvSpPr>
            <p:spPr>
              <a:xfrm>
                <a:off x="5602475" y="994525"/>
                <a:ext cx="47500" cy="141275"/>
              </a:xfrm>
              <a:custGeom>
                <a:avLst/>
                <a:gdLst/>
                <a:ahLst/>
                <a:cxnLst/>
                <a:rect l="l" t="t" r="r" b="b"/>
                <a:pathLst>
                  <a:path w="1900" h="5651" extrusionOk="0">
                    <a:moveTo>
                      <a:pt x="950" y="1"/>
                    </a:moveTo>
                    <a:cubicBezTo>
                      <a:pt x="427" y="1"/>
                      <a:pt x="0" y="427"/>
                      <a:pt x="0" y="951"/>
                    </a:cubicBezTo>
                    <a:lnTo>
                      <a:pt x="0" y="4702"/>
                    </a:lnTo>
                    <a:cubicBezTo>
                      <a:pt x="0" y="5225"/>
                      <a:pt x="427" y="5651"/>
                      <a:pt x="950" y="5651"/>
                    </a:cubicBezTo>
                    <a:cubicBezTo>
                      <a:pt x="1478" y="5651"/>
                      <a:pt x="1900" y="5225"/>
                      <a:pt x="1900" y="4702"/>
                    </a:cubicBezTo>
                    <a:lnTo>
                      <a:pt x="1900" y="951"/>
                    </a:lnTo>
                    <a:cubicBezTo>
                      <a:pt x="1900" y="427"/>
                      <a:pt x="1478" y="1"/>
                      <a:pt x="9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9"/>
              <p:cNvSpPr/>
              <p:nvPr/>
            </p:nvSpPr>
            <p:spPr>
              <a:xfrm>
                <a:off x="5602475" y="681200"/>
                <a:ext cx="47500" cy="141175"/>
              </a:xfrm>
              <a:custGeom>
                <a:avLst/>
                <a:gdLst/>
                <a:ahLst/>
                <a:cxnLst/>
                <a:rect l="l" t="t" r="r" b="b"/>
                <a:pathLst>
                  <a:path w="1900" h="5647" extrusionOk="0">
                    <a:moveTo>
                      <a:pt x="950" y="1"/>
                    </a:moveTo>
                    <a:cubicBezTo>
                      <a:pt x="427" y="1"/>
                      <a:pt x="0" y="427"/>
                      <a:pt x="0" y="950"/>
                    </a:cubicBezTo>
                    <a:lnTo>
                      <a:pt x="0" y="4696"/>
                    </a:lnTo>
                    <a:cubicBezTo>
                      <a:pt x="0" y="5220"/>
                      <a:pt x="427" y="5646"/>
                      <a:pt x="950" y="5646"/>
                    </a:cubicBezTo>
                    <a:cubicBezTo>
                      <a:pt x="1478" y="5646"/>
                      <a:pt x="1900" y="5220"/>
                      <a:pt x="1900" y="4696"/>
                    </a:cubicBezTo>
                    <a:lnTo>
                      <a:pt x="1900" y="950"/>
                    </a:lnTo>
                    <a:cubicBezTo>
                      <a:pt x="1900" y="427"/>
                      <a:pt x="1478" y="1"/>
                      <a:pt x="9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9"/>
              <p:cNvSpPr/>
              <p:nvPr/>
            </p:nvSpPr>
            <p:spPr>
              <a:xfrm>
                <a:off x="5241625" y="994525"/>
                <a:ext cx="47525" cy="141275"/>
              </a:xfrm>
              <a:custGeom>
                <a:avLst/>
                <a:gdLst/>
                <a:ahLst/>
                <a:cxnLst/>
                <a:rect l="l" t="t" r="r" b="b"/>
                <a:pathLst>
                  <a:path w="1901" h="5651" extrusionOk="0">
                    <a:moveTo>
                      <a:pt x="950" y="1"/>
                    </a:moveTo>
                    <a:cubicBezTo>
                      <a:pt x="427" y="1"/>
                      <a:pt x="1" y="427"/>
                      <a:pt x="1" y="951"/>
                    </a:cubicBezTo>
                    <a:lnTo>
                      <a:pt x="1" y="4702"/>
                    </a:lnTo>
                    <a:cubicBezTo>
                      <a:pt x="1" y="5225"/>
                      <a:pt x="427" y="5651"/>
                      <a:pt x="950" y="5651"/>
                    </a:cubicBezTo>
                    <a:cubicBezTo>
                      <a:pt x="1474" y="5651"/>
                      <a:pt x="1900" y="5225"/>
                      <a:pt x="1900" y="4702"/>
                    </a:cubicBezTo>
                    <a:lnTo>
                      <a:pt x="1900" y="951"/>
                    </a:lnTo>
                    <a:cubicBezTo>
                      <a:pt x="1900" y="427"/>
                      <a:pt x="1474" y="1"/>
                      <a:pt x="9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9"/>
              <p:cNvSpPr/>
              <p:nvPr/>
            </p:nvSpPr>
            <p:spPr>
              <a:xfrm>
                <a:off x="5241625" y="681200"/>
                <a:ext cx="47525" cy="141175"/>
              </a:xfrm>
              <a:custGeom>
                <a:avLst/>
                <a:gdLst/>
                <a:ahLst/>
                <a:cxnLst/>
                <a:rect l="l" t="t" r="r" b="b"/>
                <a:pathLst>
                  <a:path w="1901" h="5647" extrusionOk="0">
                    <a:moveTo>
                      <a:pt x="950" y="1"/>
                    </a:moveTo>
                    <a:cubicBezTo>
                      <a:pt x="427" y="1"/>
                      <a:pt x="1" y="427"/>
                      <a:pt x="1" y="950"/>
                    </a:cubicBezTo>
                    <a:lnTo>
                      <a:pt x="1" y="4696"/>
                    </a:lnTo>
                    <a:cubicBezTo>
                      <a:pt x="1" y="5220"/>
                      <a:pt x="427" y="5646"/>
                      <a:pt x="950" y="5646"/>
                    </a:cubicBezTo>
                    <a:cubicBezTo>
                      <a:pt x="1474" y="5646"/>
                      <a:pt x="1900" y="5220"/>
                      <a:pt x="1900" y="4696"/>
                    </a:cubicBezTo>
                    <a:lnTo>
                      <a:pt x="1900" y="950"/>
                    </a:lnTo>
                    <a:cubicBezTo>
                      <a:pt x="1900" y="427"/>
                      <a:pt x="1474" y="1"/>
                      <a:pt x="9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9"/>
              <p:cNvSpPr/>
              <p:nvPr/>
            </p:nvSpPr>
            <p:spPr>
              <a:xfrm>
                <a:off x="5257500" y="510200"/>
                <a:ext cx="376725" cy="753425"/>
              </a:xfrm>
              <a:custGeom>
                <a:avLst/>
                <a:gdLst/>
                <a:ahLst/>
                <a:cxnLst/>
                <a:rect l="l" t="t" r="r" b="b"/>
                <a:pathLst>
                  <a:path w="15069" h="30137" extrusionOk="0">
                    <a:moveTo>
                      <a:pt x="4749" y="1"/>
                    </a:moveTo>
                    <a:cubicBezTo>
                      <a:pt x="2126" y="1"/>
                      <a:pt x="1" y="2127"/>
                      <a:pt x="1" y="4750"/>
                    </a:cubicBezTo>
                    <a:lnTo>
                      <a:pt x="1" y="25388"/>
                    </a:lnTo>
                    <a:cubicBezTo>
                      <a:pt x="1" y="28012"/>
                      <a:pt x="2126" y="30137"/>
                      <a:pt x="4749" y="30137"/>
                    </a:cubicBezTo>
                    <a:lnTo>
                      <a:pt x="10319" y="30137"/>
                    </a:lnTo>
                    <a:cubicBezTo>
                      <a:pt x="12943" y="30137"/>
                      <a:pt x="15068" y="28012"/>
                      <a:pt x="15068" y="25388"/>
                    </a:cubicBezTo>
                    <a:lnTo>
                      <a:pt x="15068" y="4750"/>
                    </a:lnTo>
                    <a:cubicBezTo>
                      <a:pt x="15068" y="2127"/>
                      <a:pt x="12943" y="1"/>
                      <a:pt x="10319"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9"/>
              <p:cNvSpPr/>
              <p:nvPr/>
            </p:nvSpPr>
            <p:spPr>
              <a:xfrm>
                <a:off x="5310200" y="525525"/>
                <a:ext cx="271200" cy="187875"/>
              </a:xfrm>
              <a:custGeom>
                <a:avLst/>
                <a:gdLst/>
                <a:ahLst/>
                <a:cxnLst/>
                <a:rect l="l" t="t" r="r" b="b"/>
                <a:pathLst>
                  <a:path w="10848" h="7515" extrusionOk="0">
                    <a:moveTo>
                      <a:pt x="3418" y="0"/>
                    </a:moveTo>
                    <a:cubicBezTo>
                      <a:pt x="1532" y="0"/>
                      <a:pt x="1" y="1531"/>
                      <a:pt x="1" y="3418"/>
                    </a:cubicBezTo>
                    <a:lnTo>
                      <a:pt x="1" y="7172"/>
                    </a:lnTo>
                    <a:lnTo>
                      <a:pt x="178" y="7514"/>
                    </a:lnTo>
                    <a:cubicBezTo>
                      <a:pt x="524" y="6973"/>
                      <a:pt x="1181" y="6582"/>
                      <a:pt x="1953" y="6511"/>
                    </a:cubicBezTo>
                    <a:lnTo>
                      <a:pt x="1953" y="4057"/>
                    </a:lnTo>
                    <a:cubicBezTo>
                      <a:pt x="1953" y="3010"/>
                      <a:pt x="2805" y="2157"/>
                      <a:pt x="3853" y="2157"/>
                    </a:cubicBezTo>
                    <a:lnTo>
                      <a:pt x="7000" y="2157"/>
                    </a:lnTo>
                    <a:cubicBezTo>
                      <a:pt x="8047" y="2157"/>
                      <a:pt x="8900" y="3010"/>
                      <a:pt x="8900" y="4057"/>
                    </a:cubicBezTo>
                    <a:lnTo>
                      <a:pt x="8900" y="6511"/>
                    </a:lnTo>
                    <a:cubicBezTo>
                      <a:pt x="9668" y="6582"/>
                      <a:pt x="10324" y="6973"/>
                      <a:pt x="10670" y="7514"/>
                    </a:cubicBezTo>
                    <a:lnTo>
                      <a:pt x="10848" y="7172"/>
                    </a:lnTo>
                    <a:lnTo>
                      <a:pt x="10848" y="3418"/>
                    </a:lnTo>
                    <a:cubicBezTo>
                      <a:pt x="10848" y="1531"/>
                      <a:pt x="9321" y="0"/>
                      <a:pt x="7431" y="0"/>
                    </a:cubicBez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9"/>
              <p:cNvSpPr/>
              <p:nvPr/>
            </p:nvSpPr>
            <p:spPr>
              <a:xfrm>
                <a:off x="5359025" y="579450"/>
                <a:ext cx="173675" cy="336800"/>
              </a:xfrm>
              <a:custGeom>
                <a:avLst/>
                <a:gdLst/>
                <a:ahLst/>
                <a:cxnLst/>
                <a:rect l="l" t="t" r="r" b="b"/>
                <a:pathLst>
                  <a:path w="6947" h="13472" extrusionOk="0">
                    <a:moveTo>
                      <a:pt x="1900" y="0"/>
                    </a:moveTo>
                    <a:cubicBezTo>
                      <a:pt x="852" y="0"/>
                      <a:pt x="0" y="853"/>
                      <a:pt x="0" y="1900"/>
                    </a:cubicBezTo>
                    <a:lnTo>
                      <a:pt x="0" y="11571"/>
                    </a:lnTo>
                    <a:cubicBezTo>
                      <a:pt x="0" y="12623"/>
                      <a:pt x="852" y="13471"/>
                      <a:pt x="1900" y="13471"/>
                    </a:cubicBezTo>
                    <a:lnTo>
                      <a:pt x="5047" y="13471"/>
                    </a:lnTo>
                    <a:cubicBezTo>
                      <a:pt x="6094" y="13471"/>
                      <a:pt x="6947" y="12623"/>
                      <a:pt x="6947" y="11571"/>
                    </a:cubicBezTo>
                    <a:lnTo>
                      <a:pt x="6947" y="1900"/>
                    </a:lnTo>
                    <a:cubicBezTo>
                      <a:pt x="6947" y="853"/>
                      <a:pt x="6094" y="0"/>
                      <a:pt x="5047"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9"/>
              <p:cNvSpPr/>
              <p:nvPr/>
            </p:nvSpPr>
            <p:spPr>
              <a:xfrm>
                <a:off x="5308100" y="687975"/>
                <a:ext cx="275400" cy="475025"/>
              </a:xfrm>
              <a:custGeom>
                <a:avLst/>
                <a:gdLst/>
                <a:ahLst/>
                <a:cxnLst/>
                <a:rect l="l" t="t" r="r" b="b"/>
                <a:pathLst>
                  <a:path w="11016" h="19001" extrusionOk="0">
                    <a:moveTo>
                      <a:pt x="2304" y="0"/>
                    </a:moveTo>
                    <a:cubicBezTo>
                      <a:pt x="1034" y="0"/>
                      <a:pt x="1" y="852"/>
                      <a:pt x="1" y="1899"/>
                    </a:cubicBezTo>
                    <a:lnTo>
                      <a:pt x="1" y="17101"/>
                    </a:lnTo>
                    <a:cubicBezTo>
                      <a:pt x="1" y="18148"/>
                      <a:pt x="1034" y="19000"/>
                      <a:pt x="2304" y="19000"/>
                    </a:cubicBezTo>
                    <a:lnTo>
                      <a:pt x="8717" y="19000"/>
                    </a:lnTo>
                    <a:cubicBezTo>
                      <a:pt x="9987" y="19000"/>
                      <a:pt x="11016" y="18148"/>
                      <a:pt x="11016" y="17101"/>
                    </a:cubicBezTo>
                    <a:lnTo>
                      <a:pt x="11016" y="1899"/>
                    </a:lnTo>
                    <a:cubicBezTo>
                      <a:pt x="11016" y="852"/>
                      <a:pt x="9987" y="0"/>
                      <a:pt x="8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9"/>
              <p:cNvSpPr/>
              <p:nvPr/>
            </p:nvSpPr>
            <p:spPr>
              <a:xfrm>
                <a:off x="5269025" y="673675"/>
                <a:ext cx="114450" cy="184850"/>
              </a:xfrm>
              <a:custGeom>
                <a:avLst/>
                <a:gdLst/>
                <a:ahLst/>
                <a:cxnLst/>
                <a:rect l="l" t="t" r="r" b="b"/>
                <a:pathLst>
                  <a:path w="4578" h="7394" extrusionOk="0">
                    <a:moveTo>
                      <a:pt x="650" y="1"/>
                    </a:moveTo>
                    <a:cubicBezTo>
                      <a:pt x="561" y="1"/>
                      <a:pt x="471" y="22"/>
                      <a:pt x="387" y="66"/>
                    </a:cubicBezTo>
                    <a:cubicBezTo>
                      <a:pt x="108" y="212"/>
                      <a:pt x="1" y="558"/>
                      <a:pt x="147" y="834"/>
                    </a:cubicBezTo>
                    <a:lnTo>
                      <a:pt x="3422" y="7087"/>
                    </a:lnTo>
                    <a:cubicBezTo>
                      <a:pt x="3525" y="7283"/>
                      <a:pt x="3725" y="7394"/>
                      <a:pt x="3928" y="7394"/>
                    </a:cubicBezTo>
                    <a:cubicBezTo>
                      <a:pt x="4018" y="7394"/>
                      <a:pt x="4106" y="7371"/>
                      <a:pt x="4190" y="7327"/>
                    </a:cubicBezTo>
                    <a:cubicBezTo>
                      <a:pt x="4471" y="7181"/>
                      <a:pt x="4577" y="6835"/>
                      <a:pt x="4430" y="6560"/>
                    </a:cubicBezTo>
                    <a:lnTo>
                      <a:pt x="1155" y="306"/>
                    </a:lnTo>
                    <a:cubicBezTo>
                      <a:pt x="1053" y="113"/>
                      <a:pt x="855" y="1"/>
                      <a:pt x="650"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9"/>
              <p:cNvSpPr/>
              <p:nvPr/>
            </p:nvSpPr>
            <p:spPr>
              <a:xfrm>
                <a:off x="5292225" y="1089975"/>
                <a:ext cx="75700" cy="87250"/>
              </a:xfrm>
              <a:custGeom>
                <a:avLst/>
                <a:gdLst/>
                <a:ahLst/>
                <a:cxnLst/>
                <a:rect l="l" t="t" r="r" b="b"/>
                <a:pathLst>
                  <a:path w="3028" h="3490" extrusionOk="0">
                    <a:moveTo>
                      <a:pt x="2382" y="0"/>
                    </a:moveTo>
                    <a:cubicBezTo>
                      <a:pt x="2207" y="0"/>
                      <a:pt x="2034" y="80"/>
                      <a:pt x="1922" y="231"/>
                    </a:cubicBezTo>
                    <a:lnTo>
                      <a:pt x="187" y="2578"/>
                    </a:lnTo>
                    <a:cubicBezTo>
                      <a:pt x="1" y="2832"/>
                      <a:pt x="54" y="3191"/>
                      <a:pt x="306" y="3377"/>
                    </a:cubicBezTo>
                    <a:cubicBezTo>
                      <a:pt x="409" y="3453"/>
                      <a:pt x="529" y="3489"/>
                      <a:pt x="644" y="3489"/>
                    </a:cubicBezTo>
                    <a:cubicBezTo>
                      <a:pt x="822" y="3489"/>
                      <a:pt x="990" y="3409"/>
                      <a:pt x="1105" y="3258"/>
                    </a:cubicBezTo>
                    <a:lnTo>
                      <a:pt x="2841" y="906"/>
                    </a:lnTo>
                    <a:cubicBezTo>
                      <a:pt x="3027" y="652"/>
                      <a:pt x="2974" y="298"/>
                      <a:pt x="2721" y="111"/>
                    </a:cubicBezTo>
                    <a:cubicBezTo>
                      <a:pt x="2619" y="36"/>
                      <a:pt x="2500" y="0"/>
                      <a:pt x="2382"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9"/>
              <p:cNvSpPr/>
              <p:nvPr/>
            </p:nvSpPr>
            <p:spPr>
              <a:xfrm>
                <a:off x="5275800" y="863175"/>
                <a:ext cx="85450" cy="19100"/>
              </a:xfrm>
              <a:custGeom>
                <a:avLst/>
                <a:gdLst/>
                <a:ahLst/>
                <a:cxnLst/>
                <a:rect l="l" t="t" r="r" b="b"/>
                <a:pathLst>
                  <a:path w="3418" h="764" extrusionOk="0">
                    <a:moveTo>
                      <a:pt x="378" y="0"/>
                    </a:moveTo>
                    <a:cubicBezTo>
                      <a:pt x="169" y="0"/>
                      <a:pt x="1" y="173"/>
                      <a:pt x="1" y="382"/>
                    </a:cubicBezTo>
                    <a:cubicBezTo>
                      <a:pt x="1" y="590"/>
                      <a:pt x="169" y="764"/>
                      <a:pt x="378" y="764"/>
                    </a:cubicBezTo>
                    <a:lnTo>
                      <a:pt x="3041" y="764"/>
                    </a:lnTo>
                    <a:cubicBezTo>
                      <a:pt x="3249" y="764"/>
                      <a:pt x="3418" y="590"/>
                      <a:pt x="3418" y="382"/>
                    </a:cubicBezTo>
                    <a:cubicBezTo>
                      <a:pt x="3418" y="173"/>
                      <a:pt x="3249" y="0"/>
                      <a:pt x="3041"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9"/>
              <p:cNvSpPr/>
              <p:nvPr/>
            </p:nvSpPr>
            <p:spPr>
              <a:xfrm>
                <a:off x="5275800" y="960575"/>
                <a:ext cx="92575" cy="19025"/>
              </a:xfrm>
              <a:custGeom>
                <a:avLst/>
                <a:gdLst/>
                <a:ahLst/>
                <a:cxnLst/>
                <a:rect l="l" t="t" r="r" b="b"/>
                <a:pathLst>
                  <a:path w="3703" h="761" extrusionOk="0">
                    <a:moveTo>
                      <a:pt x="378" y="1"/>
                    </a:moveTo>
                    <a:cubicBezTo>
                      <a:pt x="169" y="1"/>
                      <a:pt x="1" y="170"/>
                      <a:pt x="1" y="378"/>
                    </a:cubicBezTo>
                    <a:cubicBezTo>
                      <a:pt x="1" y="591"/>
                      <a:pt x="169" y="760"/>
                      <a:pt x="378" y="760"/>
                    </a:cubicBezTo>
                    <a:lnTo>
                      <a:pt x="3325" y="760"/>
                    </a:lnTo>
                    <a:cubicBezTo>
                      <a:pt x="3534" y="760"/>
                      <a:pt x="3702" y="591"/>
                      <a:pt x="3702" y="378"/>
                    </a:cubicBezTo>
                    <a:cubicBezTo>
                      <a:pt x="3702" y="170"/>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9"/>
              <p:cNvSpPr/>
              <p:nvPr/>
            </p:nvSpPr>
            <p:spPr>
              <a:xfrm>
                <a:off x="5275800" y="1054900"/>
                <a:ext cx="92575" cy="19000"/>
              </a:xfrm>
              <a:custGeom>
                <a:avLst/>
                <a:gdLst/>
                <a:ahLst/>
                <a:cxnLst/>
                <a:rect l="l" t="t" r="r" b="b"/>
                <a:pathLst>
                  <a:path w="3703" h="760" extrusionOk="0">
                    <a:moveTo>
                      <a:pt x="378" y="1"/>
                    </a:moveTo>
                    <a:cubicBezTo>
                      <a:pt x="169" y="1"/>
                      <a:pt x="1" y="173"/>
                      <a:pt x="1" y="382"/>
                    </a:cubicBezTo>
                    <a:cubicBezTo>
                      <a:pt x="1" y="591"/>
                      <a:pt x="169" y="759"/>
                      <a:pt x="378" y="759"/>
                    </a:cubicBezTo>
                    <a:lnTo>
                      <a:pt x="3325" y="759"/>
                    </a:lnTo>
                    <a:cubicBezTo>
                      <a:pt x="3534" y="759"/>
                      <a:pt x="3702" y="591"/>
                      <a:pt x="3702" y="382"/>
                    </a:cubicBezTo>
                    <a:cubicBezTo>
                      <a:pt x="3702" y="173"/>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9"/>
              <p:cNvSpPr/>
              <p:nvPr/>
            </p:nvSpPr>
            <p:spPr>
              <a:xfrm>
                <a:off x="5508150" y="673675"/>
                <a:ext cx="114525" cy="184850"/>
              </a:xfrm>
              <a:custGeom>
                <a:avLst/>
                <a:gdLst/>
                <a:ahLst/>
                <a:cxnLst/>
                <a:rect l="l" t="t" r="r" b="b"/>
                <a:pathLst>
                  <a:path w="4581" h="7394" extrusionOk="0">
                    <a:moveTo>
                      <a:pt x="3931" y="1"/>
                    </a:moveTo>
                    <a:cubicBezTo>
                      <a:pt x="3725" y="1"/>
                      <a:pt x="3525" y="113"/>
                      <a:pt x="3423" y="306"/>
                    </a:cubicBezTo>
                    <a:lnTo>
                      <a:pt x="147" y="6560"/>
                    </a:lnTo>
                    <a:cubicBezTo>
                      <a:pt x="0" y="6835"/>
                      <a:pt x="111" y="7181"/>
                      <a:pt x="387" y="7327"/>
                    </a:cubicBezTo>
                    <a:cubicBezTo>
                      <a:pt x="471" y="7371"/>
                      <a:pt x="564" y="7394"/>
                      <a:pt x="653" y="7394"/>
                    </a:cubicBezTo>
                    <a:cubicBezTo>
                      <a:pt x="857" y="7394"/>
                      <a:pt x="1057" y="7283"/>
                      <a:pt x="1159" y="7087"/>
                    </a:cubicBezTo>
                    <a:lnTo>
                      <a:pt x="4435" y="834"/>
                    </a:lnTo>
                    <a:cubicBezTo>
                      <a:pt x="4581" y="558"/>
                      <a:pt x="4474" y="212"/>
                      <a:pt x="4195" y="66"/>
                    </a:cubicBezTo>
                    <a:cubicBezTo>
                      <a:pt x="4111" y="22"/>
                      <a:pt x="4020" y="1"/>
                      <a:pt x="3931"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9"/>
              <p:cNvSpPr/>
              <p:nvPr/>
            </p:nvSpPr>
            <p:spPr>
              <a:xfrm>
                <a:off x="5523800" y="1089975"/>
                <a:ext cx="75700" cy="87250"/>
              </a:xfrm>
              <a:custGeom>
                <a:avLst/>
                <a:gdLst/>
                <a:ahLst/>
                <a:cxnLst/>
                <a:rect l="l" t="t" r="r" b="b"/>
                <a:pathLst>
                  <a:path w="3028" h="3490" extrusionOk="0">
                    <a:moveTo>
                      <a:pt x="644" y="0"/>
                    </a:moveTo>
                    <a:cubicBezTo>
                      <a:pt x="527" y="0"/>
                      <a:pt x="409" y="36"/>
                      <a:pt x="307" y="111"/>
                    </a:cubicBezTo>
                    <a:cubicBezTo>
                      <a:pt x="54" y="298"/>
                      <a:pt x="1" y="652"/>
                      <a:pt x="187" y="906"/>
                    </a:cubicBezTo>
                    <a:lnTo>
                      <a:pt x="1922" y="3258"/>
                    </a:lnTo>
                    <a:cubicBezTo>
                      <a:pt x="2033" y="3409"/>
                      <a:pt x="2206" y="3489"/>
                      <a:pt x="2379" y="3489"/>
                    </a:cubicBezTo>
                    <a:cubicBezTo>
                      <a:pt x="2499" y="3489"/>
                      <a:pt x="2619" y="3453"/>
                      <a:pt x="2721" y="3377"/>
                    </a:cubicBezTo>
                    <a:cubicBezTo>
                      <a:pt x="2974" y="3191"/>
                      <a:pt x="3027" y="2832"/>
                      <a:pt x="2841" y="2578"/>
                    </a:cubicBezTo>
                    <a:lnTo>
                      <a:pt x="1101" y="231"/>
                    </a:lnTo>
                    <a:cubicBezTo>
                      <a:pt x="990" y="80"/>
                      <a:pt x="818" y="0"/>
                      <a:pt x="644"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9"/>
              <p:cNvSpPr/>
              <p:nvPr/>
            </p:nvSpPr>
            <p:spPr>
              <a:xfrm>
                <a:off x="5530475" y="863175"/>
                <a:ext cx="85450" cy="19100"/>
              </a:xfrm>
              <a:custGeom>
                <a:avLst/>
                <a:gdLst/>
                <a:ahLst/>
                <a:cxnLst/>
                <a:rect l="l" t="t" r="r" b="b"/>
                <a:pathLst>
                  <a:path w="3418" h="764" extrusionOk="0">
                    <a:moveTo>
                      <a:pt x="377" y="0"/>
                    </a:moveTo>
                    <a:cubicBezTo>
                      <a:pt x="168" y="0"/>
                      <a:pt x="0" y="173"/>
                      <a:pt x="0" y="382"/>
                    </a:cubicBezTo>
                    <a:cubicBezTo>
                      <a:pt x="0" y="590"/>
                      <a:pt x="168" y="764"/>
                      <a:pt x="377" y="764"/>
                    </a:cubicBezTo>
                    <a:lnTo>
                      <a:pt x="3036" y="764"/>
                    </a:lnTo>
                    <a:cubicBezTo>
                      <a:pt x="3244" y="764"/>
                      <a:pt x="3417" y="590"/>
                      <a:pt x="3417" y="382"/>
                    </a:cubicBezTo>
                    <a:cubicBezTo>
                      <a:pt x="3417" y="173"/>
                      <a:pt x="3244" y="0"/>
                      <a:pt x="3036"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9"/>
              <p:cNvSpPr/>
              <p:nvPr/>
            </p:nvSpPr>
            <p:spPr>
              <a:xfrm>
                <a:off x="5523250" y="960575"/>
                <a:ext cx="92675" cy="19025"/>
              </a:xfrm>
              <a:custGeom>
                <a:avLst/>
                <a:gdLst/>
                <a:ahLst/>
                <a:cxnLst/>
                <a:rect l="l" t="t" r="r" b="b"/>
                <a:pathLst>
                  <a:path w="3707" h="761" extrusionOk="0">
                    <a:moveTo>
                      <a:pt x="382" y="1"/>
                    </a:moveTo>
                    <a:cubicBezTo>
                      <a:pt x="173" y="1"/>
                      <a:pt x="0" y="170"/>
                      <a:pt x="0" y="378"/>
                    </a:cubicBezTo>
                    <a:cubicBezTo>
                      <a:pt x="0" y="591"/>
                      <a:pt x="173" y="760"/>
                      <a:pt x="382" y="760"/>
                    </a:cubicBezTo>
                    <a:lnTo>
                      <a:pt x="3325" y="760"/>
                    </a:lnTo>
                    <a:cubicBezTo>
                      <a:pt x="3533" y="760"/>
                      <a:pt x="3706" y="591"/>
                      <a:pt x="3706" y="378"/>
                    </a:cubicBezTo>
                    <a:cubicBezTo>
                      <a:pt x="3706" y="170"/>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9"/>
              <p:cNvSpPr/>
              <p:nvPr/>
            </p:nvSpPr>
            <p:spPr>
              <a:xfrm>
                <a:off x="5523250" y="1054900"/>
                <a:ext cx="92675" cy="19000"/>
              </a:xfrm>
              <a:custGeom>
                <a:avLst/>
                <a:gdLst/>
                <a:ahLst/>
                <a:cxnLst/>
                <a:rect l="l" t="t" r="r" b="b"/>
                <a:pathLst>
                  <a:path w="3707" h="760" extrusionOk="0">
                    <a:moveTo>
                      <a:pt x="382" y="1"/>
                    </a:moveTo>
                    <a:cubicBezTo>
                      <a:pt x="173" y="1"/>
                      <a:pt x="0" y="173"/>
                      <a:pt x="0" y="382"/>
                    </a:cubicBezTo>
                    <a:cubicBezTo>
                      <a:pt x="0" y="591"/>
                      <a:pt x="173" y="759"/>
                      <a:pt x="382" y="759"/>
                    </a:cubicBezTo>
                    <a:lnTo>
                      <a:pt x="3325" y="759"/>
                    </a:lnTo>
                    <a:cubicBezTo>
                      <a:pt x="3533" y="759"/>
                      <a:pt x="3706" y="591"/>
                      <a:pt x="3706" y="382"/>
                    </a:cubicBezTo>
                    <a:cubicBezTo>
                      <a:pt x="3706" y="173"/>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9"/>
              <p:cNvSpPr/>
              <p:nvPr/>
            </p:nvSpPr>
            <p:spPr>
              <a:xfrm>
                <a:off x="5336600" y="788825"/>
                <a:ext cx="218525" cy="335550"/>
              </a:xfrm>
              <a:custGeom>
                <a:avLst/>
                <a:gdLst/>
                <a:ahLst/>
                <a:cxnLst/>
                <a:rect l="l" t="t" r="r" b="b"/>
                <a:pathLst>
                  <a:path w="8741" h="13422" extrusionOk="0">
                    <a:moveTo>
                      <a:pt x="0" y="0"/>
                    </a:moveTo>
                    <a:lnTo>
                      <a:pt x="0" y="13422"/>
                    </a:lnTo>
                    <a:lnTo>
                      <a:pt x="8740" y="13422"/>
                    </a:lnTo>
                    <a:lnTo>
                      <a:pt x="8740" y="0"/>
                    </a:ln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9"/>
              <p:cNvSpPr/>
              <p:nvPr/>
            </p:nvSpPr>
            <p:spPr>
              <a:xfrm>
                <a:off x="5358450" y="822350"/>
                <a:ext cx="174800" cy="268525"/>
              </a:xfrm>
              <a:custGeom>
                <a:avLst/>
                <a:gdLst/>
                <a:ahLst/>
                <a:cxnLst/>
                <a:rect l="l" t="t" r="r" b="b"/>
                <a:pathLst>
                  <a:path w="6992" h="10741" extrusionOk="0">
                    <a:moveTo>
                      <a:pt x="1" y="0"/>
                    </a:moveTo>
                    <a:lnTo>
                      <a:pt x="1" y="10741"/>
                    </a:lnTo>
                    <a:lnTo>
                      <a:pt x="6992" y="10741"/>
                    </a:lnTo>
                    <a:lnTo>
                      <a:pt x="6992" y="0"/>
                    </a:ln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9"/>
              <p:cNvSpPr/>
              <p:nvPr/>
            </p:nvSpPr>
            <p:spPr>
              <a:xfrm>
                <a:off x="5343700" y="700350"/>
                <a:ext cx="84700" cy="26825"/>
              </a:xfrm>
              <a:custGeom>
                <a:avLst/>
                <a:gdLst/>
                <a:ahLst/>
                <a:cxnLst/>
                <a:rect l="l" t="t" r="r" b="b"/>
                <a:pathLst>
                  <a:path w="3388" h="1073" extrusionOk="0">
                    <a:moveTo>
                      <a:pt x="1846" y="0"/>
                    </a:moveTo>
                    <a:cubicBezTo>
                      <a:pt x="1749" y="0"/>
                      <a:pt x="1650" y="8"/>
                      <a:pt x="1550" y="15"/>
                    </a:cubicBezTo>
                    <a:cubicBezTo>
                      <a:pt x="1430" y="28"/>
                      <a:pt x="1310" y="38"/>
                      <a:pt x="1191" y="73"/>
                    </a:cubicBezTo>
                    <a:cubicBezTo>
                      <a:pt x="1070" y="95"/>
                      <a:pt x="955" y="135"/>
                      <a:pt x="844" y="179"/>
                    </a:cubicBezTo>
                    <a:cubicBezTo>
                      <a:pt x="738" y="224"/>
                      <a:pt x="636" y="277"/>
                      <a:pt x="542" y="339"/>
                    </a:cubicBezTo>
                    <a:cubicBezTo>
                      <a:pt x="454" y="401"/>
                      <a:pt x="369" y="464"/>
                      <a:pt x="302" y="534"/>
                    </a:cubicBezTo>
                    <a:cubicBezTo>
                      <a:pt x="271" y="570"/>
                      <a:pt x="240" y="601"/>
                      <a:pt x="214" y="632"/>
                    </a:cubicBezTo>
                    <a:cubicBezTo>
                      <a:pt x="187" y="673"/>
                      <a:pt x="165" y="704"/>
                      <a:pt x="143" y="739"/>
                    </a:cubicBezTo>
                    <a:cubicBezTo>
                      <a:pt x="99" y="800"/>
                      <a:pt x="72" y="859"/>
                      <a:pt x="54" y="912"/>
                    </a:cubicBezTo>
                    <a:cubicBezTo>
                      <a:pt x="15" y="1013"/>
                      <a:pt x="1" y="1072"/>
                      <a:pt x="1" y="1072"/>
                    </a:cubicBezTo>
                    <a:cubicBezTo>
                      <a:pt x="1" y="1072"/>
                      <a:pt x="58" y="1036"/>
                      <a:pt x="143" y="983"/>
                    </a:cubicBezTo>
                    <a:cubicBezTo>
                      <a:pt x="179" y="952"/>
                      <a:pt x="236" y="925"/>
                      <a:pt x="294" y="894"/>
                    </a:cubicBezTo>
                    <a:cubicBezTo>
                      <a:pt x="325" y="880"/>
                      <a:pt x="356" y="863"/>
                      <a:pt x="387" y="845"/>
                    </a:cubicBezTo>
                    <a:cubicBezTo>
                      <a:pt x="423" y="832"/>
                      <a:pt x="458" y="819"/>
                      <a:pt x="494" y="806"/>
                    </a:cubicBezTo>
                    <a:cubicBezTo>
                      <a:pt x="564" y="770"/>
                      <a:pt x="644" y="753"/>
                      <a:pt x="728" y="726"/>
                    </a:cubicBezTo>
                    <a:cubicBezTo>
                      <a:pt x="814" y="699"/>
                      <a:pt x="902" y="681"/>
                      <a:pt x="995" y="659"/>
                    </a:cubicBezTo>
                    <a:cubicBezTo>
                      <a:pt x="1044" y="655"/>
                      <a:pt x="1093" y="646"/>
                      <a:pt x="1137" y="636"/>
                    </a:cubicBezTo>
                    <a:cubicBezTo>
                      <a:pt x="1191" y="628"/>
                      <a:pt x="1240" y="624"/>
                      <a:pt x="1288" y="614"/>
                    </a:cubicBezTo>
                    <a:cubicBezTo>
                      <a:pt x="1390" y="597"/>
                      <a:pt x="1496" y="593"/>
                      <a:pt x="1599" y="579"/>
                    </a:cubicBezTo>
                    <a:cubicBezTo>
                      <a:pt x="2025" y="544"/>
                      <a:pt x="2473" y="517"/>
                      <a:pt x="2815" y="460"/>
                    </a:cubicBezTo>
                    <a:cubicBezTo>
                      <a:pt x="2988" y="428"/>
                      <a:pt x="3135" y="397"/>
                      <a:pt x="3232" y="366"/>
                    </a:cubicBezTo>
                    <a:cubicBezTo>
                      <a:pt x="3334" y="335"/>
                      <a:pt x="3387" y="308"/>
                      <a:pt x="3387" y="308"/>
                    </a:cubicBezTo>
                    <a:cubicBezTo>
                      <a:pt x="3387" y="308"/>
                      <a:pt x="3334" y="286"/>
                      <a:pt x="3232" y="251"/>
                    </a:cubicBezTo>
                    <a:cubicBezTo>
                      <a:pt x="3135" y="220"/>
                      <a:pt x="2997" y="175"/>
                      <a:pt x="2828" y="130"/>
                    </a:cubicBezTo>
                    <a:cubicBezTo>
                      <a:pt x="2660" y="87"/>
                      <a:pt x="2459" y="46"/>
                      <a:pt x="2242" y="24"/>
                    </a:cubicBezTo>
                    <a:cubicBezTo>
                      <a:pt x="2136" y="15"/>
                      <a:pt x="2020" y="2"/>
                      <a:pt x="1905" y="2"/>
                    </a:cubicBezTo>
                    <a:cubicBezTo>
                      <a:pt x="1886" y="1"/>
                      <a:pt x="1866" y="0"/>
                      <a:pt x="1846" y="0"/>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9"/>
              <p:cNvSpPr/>
              <p:nvPr/>
            </p:nvSpPr>
            <p:spPr>
              <a:xfrm>
                <a:off x="5246400" y="745125"/>
                <a:ext cx="47500" cy="47500"/>
              </a:xfrm>
              <a:custGeom>
                <a:avLst/>
                <a:gdLst/>
                <a:ahLst/>
                <a:cxnLst/>
                <a:rect l="l" t="t" r="r" b="b"/>
                <a:pathLst>
                  <a:path w="1900" h="1900" extrusionOk="0">
                    <a:moveTo>
                      <a:pt x="1900" y="0"/>
                    </a:moveTo>
                    <a:lnTo>
                      <a:pt x="1" y="1385"/>
                    </a:lnTo>
                    <a:lnTo>
                      <a:pt x="1" y="1899"/>
                    </a:lnTo>
                    <a:lnTo>
                      <a:pt x="1900" y="1735"/>
                    </a:lnTo>
                    <a:lnTo>
                      <a:pt x="190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9"/>
              <p:cNvSpPr/>
              <p:nvPr/>
            </p:nvSpPr>
            <p:spPr>
              <a:xfrm>
                <a:off x="5597825" y="745125"/>
                <a:ext cx="47500" cy="47500"/>
              </a:xfrm>
              <a:custGeom>
                <a:avLst/>
                <a:gdLst/>
                <a:ahLst/>
                <a:cxnLst/>
                <a:rect l="l" t="t" r="r" b="b"/>
                <a:pathLst>
                  <a:path w="1900" h="1900" extrusionOk="0">
                    <a:moveTo>
                      <a:pt x="0" y="0"/>
                    </a:moveTo>
                    <a:lnTo>
                      <a:pt x="0" y="1735"/>
                    </a:lnTo>
                    <a:lnTo>
                      <a:pt x="1899" y="1899"/>
                    </a:lnTo>
                    <a:lnTo>
                      <a:pt x="1899" y="1385"/>
                    </a:lnTo>
                    <a:lnTo>
                      <a:pt x="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5275250" y="818100"/>
                <a:ext cx="13450" cy="315500"/>
              </a:xfrm>
              <a:custGeom>
                <a:avLst/>
                <a:gdLst/>
                <a:ahLst/>
                <a:cxnLst/>
                <a:rect l="l" t="t" r="r" b="b"/>
                <a:pathLst>
                  <a:path w="538" h="12620" extrusionOk="0">
                    <a:moveTo>
                      <a:pt x="271" y="1"/>
                    </a:moveTo>
                    <a:cubicBezTo>
                      <a:pt x="121" y="1"/>
                      <a:pt x="0" y="121"/>
                      <a:pt x="0" y="267"/>
                    </a:cubicBezTo>
                    <a:lnTo>
                      <a:pt x="0" y="12349"/>
                    </a:lnTo>
                    <a:cubicBezTo>
                      <a:pt x="0" y="12500"/>
                      <a:pt x="121" y="12619"/>
                      <a:pt x="271" y="12619"/>
                    </a:cubicBezTo>
                    <a:cubicBezTo>
                      <a:pt x="418" y="12619"/>
                      <a:pt x="537" y="12500"/>
                      <a:pt x="537" y="12349"/>
                    </a:cubicBezTo>
                    <a:lnTo>
                      <a:pt x="537" y="10231"/>
                    </a:lnTo>
                    <a:lnTo>
                      <a:pt x="400" y="10231"/>
                    </a:lnTo>
                    <a:cubicBezTo>
                      <a:pt x="191" y="10231"/>
                      <a:pt x="23" y="10063"/>
                      <a:pt x="23" y="9854"/>
                    </a:cubicBezTo>
                    <a:cubicBezTo>
                      <a:pt x="23" y="9645"/>
                      <a:pt x="191" y="9473"/>
                      <a:pt x="400" y="9473"/>
                    </a:cubicBezTo>
                    <a:lnTo>
                      <a:pt x="537" y="9473"/>
                    </a:lnTo>
                    <a:lnTo>
                      <a:pt x="537" y="6459"/>
                    </a:lnTo>
                    <a:lnTo>
                      <a:pt x="400" y="6459"/>
                    </a:lnTo>
                    <a:cubicBezTo>
                      <a:pt x="191" y="6459"/>
                      <a:pt x="23" y="6290"/>
                      <a:pt x="23" y="6077"/>
                    </a:cubicBezTo>
                    <a:cubicBezTo>
                      <a:pt x="23" y="5869"/>
                      <a:pt x="191" y="5700"/>
                      <a:pt x="400" y="5700"/>
                    </a:cubicBezTo>
                    <a:lnTo>
                      <a:pt x="537" y="5700"/>
                    </a:lnTo>
                    <a:lnTo>
                      <a:pt x="537" y="2567"/>
                    </a:lnTo>
                    <a:lnTo>
                      <a:pt x="400" y="2567"/>
                    </a:lnTo>
                    <a:cubicBezTo>
                      <a:pt x="191" y="2567"/>
                      <a:pt x="23" y="2393"/>
                      <a:pt x="23" y="2185"/>
                    </a:cubicBezTo>
                    <a:cubicBezTo>
                      <a:pt x="23" y="1976"/>
                      <a:pt x="191" y="1803"/>
                      <a:pt x="400" y="1803"/>
                    </a:cubicBezTo>
                    <a:lnTo>
                      <a:pt x="537" y="1803"/>
                    </a:lnTo>
                    <a:lnTo>
                      <a:pt x="537" y="267"/>
                    </a:lnTo>
                    <a:cubicBezTo>
                      <a:pt x="537" y="121"/>
                      <a:pt x="418" y="1"/>
                      <a:pt x="271"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5275800" y="863175"/>
                <a:ext cx="12900" cy="19100"/>
              </a:xfrm>
              <a:custGeom>
                <a:avLst/>
                <a:gdLst/>
                <a:ahLst/>
                <a:cxnLst/>
                <a:rect l="l" t="t" r="r" b="b"/>
                <a:pathLst>
                  <a:path w="516" h="764" extrusionOk="0">
                    <a:moveTo>
                      <a:pt x="378" y="0"/>
                    </a:moveTo>
                    <a:cubicBezTo>
                      <a:pt x="169" y="0"/>
                      <a:pt x="1" y="173"/>
                      <a:pt x="1" y="382"/>
                    </a:cubicBezTo>
                    <a:cubicBezTo>
                      <a:pt x="1" y="590"/>
                      <a:pt x="169" y="764"/>
                      <a:pt x="378" y="764"/>
                    </a:cubicBezTo>
                    <a:lnTo>
                      <a:pt x="515" y="764"/>
                    </a:lnTo>
                    <a:lnTo>
                      <a:pt x="515" y="0"/>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9"/>
              <p:cNvSpPr/>
              <p:nvPr/>
            </p:nvSpPr>
            <p:spPr>
              <a:xfrm>
                <a:off x="5275800" y="960575"/>
                <a:ext cx="12900" cy="19025"/>
              </a:xfrm>
              <a:custGeom>
                <a:avLst/>
                <a:gdLst/>
                <a:ahLst/>
                <a:cxnLst/>
                <a:rect l="l" t="t" r="r" b="b"/>
                <a:pathLst>
                  <a:path w="516" h="761" extrusionOk="0">
                    <a:moveTo>
                      <a:pt x="378" y="1"/>
                    </a:moveTo>
                    <a:cubicBezTo>
                      <a:pt x="169" y="1"/>
                      <a:pt x="1" y="170"/>
                      <a:pt x="1" y="378"/>
                    </a:cubicBezTo>
                    <a:cubicBezTo>
                      <a:pt x="1" y="591"/>
                      <a:pt x="169" y="760"/>
                      <a:pt x="378" y="760"/>
                    </a:cubicBezTo>
                    <a:lnTo>
                      <a:pt x="515" y="760"/>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9"/>
              <p:cNvSpPr/>
              <p:nvPr/>
            </p:nvSpPr>
            <p:spPr>
              <a:xfrm>
                <a:off x="5275800" y="1054900"/>
                <a:ext cx="12900" cy="19000"/>
              </a:xfrm>
              <a:custGeom>
                <a:avLst/>
                <a:gdLst/>
                <a:ahLst/>
                <a:cxnLst/>
                <a:rect l="l" t="t" r="r" b="b"/>
                <a:pathLst>
                  <a:path w="516" h="760" extrusionOk="0">
                    <a:moveTo>
                      <a:pt x="378" y="1"/>
                    </a:moveTo>
                    <a:cubicBezTo>
                      <a:pt x="169" y="1"/>
                      <a:pt x="1" y="173"/>
                      <a:pt x="1" y="382"/>
                    </a:cubicBezTo>
                    <a:cubicBezTo>
                      <a:pt x="1" y="591"/>
                      <a:pt x="169" y="759"/>
                      <a:pt x="378" y="759"/>
                    </a:cubicBezTo>
                    <a:lnTo>
                      <a:pt x="515" y="759"/>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5602900" y="818100"/>
                <a:ext cx="13475" cy="315500"/>
              </a:xfrm>
              <a:custGeom>
                <a:avLst/>
                <a:gdLst/>
                <a:ahLst/>
                <a:cxnLst/>
                <a:rect l="l" t="t" r="r" b="b"/>
                <a:pathLst>
                  <a:path w="539" h="12620" extrusionOk="0">
                    <a:moveTo>
                      <a:pt x="272" y="1"/>
                    </a:moveTo>
                    <a:cubicBezTo>
                      <a:pt x="121" y="1"/>
                      <a:pt x="0" y="121"/>
                      <a:pt x="0" y="267"/>
                    </a:cubicBezTo>
                    <a:lnTo>
                      <a:pt x="0" y="1803"/>
                    </a:lnTo>
                    <a:lnTo>
                      <a:pt x="139" y="1803"/>
                    </a:lnTo>
                    <a:cubicBezTo>
                      <a:pt x="347" y="1803"/>
                      <a:pt x="520" y="1976"/>
                      <a:pt x="520" y="2185"/>
                    </a:cubicBezTo>
                    <a:cubicBezTo>
                      <a:pt x="520" y="2393"/>
                      <a:pt x="347" y="2567"/>
                      <a:pt x="139" y="2567"/>
                    </a:cubicBezTo>
                    <a:lnTo>
                      <a:pt x="0" y="2567"/>
                    </a:lnTo>
                    <a:lnTo>
                      <a:pt x="0" y="5700"/>
                    </a:lnTo>
                    <a:lnTo>
                      <a:pt x="139" y="5700"/>
                    </a:lnTo>
                    <a:cubicBezTo>
                      <a:pt x="347" y="5700"/>
                      <a:pt x="520" y="5869"/>
                      <a:pt x="520" y="6077"/>
                    </a:cubicBezTo>
                    <a:cubicBezTo>
                      <a:pt x="520" y="6290"/>
                      <a:pt x="347" y="6459"/>
                      <a:pt x="139" y="6459"/>
                    </a:cubicBezTo>
                    <a:lnTo>
                      <a:pt x="0" y="6459"/>
                    </a:lnTo>
                    <a:lnTo>
                      <a:pt x="0" y="9473"/>
                    </a:lnTo>
                    <a:lnTo>
                      <a:pt x="139" y="9473"/>
                    </a:lnTo>
                    <a:cubicBezTo>
                      <a:pt x="347" y="9473"/>
                      <a:pt x="520" y="9645"/>
                      <a:pt x="520" y="9854"/>
                    </a:cubicBezTo>
                    <a:cubicBezTo>
                      <a:pt x="520" y="10063"/>
                      <a:pt x="347" y="10231"/>
                      <a:pt x="139" y="10231"/>
                    </a:cubicBezTo>
                    <a:lnTo>
                      <a:pt x="0" y="10231"/>
                    </a:lnTo>
                    <a:lnTo>
                      <a:pt x="0" y="12349"/>
                    </a:lnTo>
                    <a:cubicBezTo>
                      <a:pt x="0" y="12500"/>
                      <a:pt x="121" y="12619"/>
                      <a:pt x="272" y="12619"/>
                    </a:cubicBezTo>
                    <a:cubicBezTo>
                      <a:pt x="418" y="12619"/>
                      <a:pt x="538" y="12500"/>
                      <a:pt x="538" y="12349"/>
                    </a:cubicBezTo>
                    <a:lnTo>
                      <a:pt x="538" y="267"/>
                    </a:lnTo>
                    <a:cubicBezTo>
                      <a:pt x="538" y="121"/>
                      <a:pt x="418" y="1"/>
                      <a:pt x="272"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5602900" y="863175"/>
                <a:ext cx="13025" cy="19100"/>
              </a:xfrm>
              <a:custGeom>
                <a:avLst/>
                <a:gdLst/>
                <a:ahLst/>
                <a:cxnLst/>
                <a:rect l="l" t="t" r="r" b="b"/>
                <a:pathLst>
                  <a:path w="521" h="764" extrusionOk="0">
                    <a:moveTo>
                      <a:pt x="0" y="0"/>
                    </a:moveTo>
                    <a:lnTo>
                      <a:pt x="0" y="764"/>
                    </a:lnTo>
                    <a:lnTo>
                      <a:pt x="139" y="764"/>
                    </a:lnTo>
                    <a:cubicBezTo>
                      <a:pt x="347" y="764"/>
                      <a:pt x="520" y="590"/>
                      <a:pt x="520" y="382"/>
                    </a:cubicBezTo>
                    <a:cubicBezTo>
                      <a:pt x="520" y="173"/>
                      <a:pt x="347" y="0"/>
                      <a:pt x="139" y="0"/>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5602900" y="960575"/>
                <a:ext cx="13025" cy="19025"/>
              </a:xfrm>
              <a:custGeom>
                <a:avLst/>
                <a:gdLst/>
                <a:ahLst/>
                <a:cxnLst/>
                <a:rect l="l" t="t" r="r" b="b"/>
                <a:pathLst>
                  <a:path w="521" h="761" extrusionOk="0">
                    <a:moveTo>
                      <a:pt x="0" y="1"/>
                    </a:moveTo>
                    <a:lnTo>
                      <a:pt x="0" y="760"/>
                    </a:lnTo>
                    <a:lnTo>
                      <a:pt x="139" y="760"/>
                    </a:lnTo>
                    <a:cubicBezTo>
                      <a:pt x="347" y="760"/>
                      <a:pt x="520" y="591"/>
                      <a:pt x="520" y="378"/>
                    </a:cubicBezTo>
                    <a:cubicBezTo>
                      <a:pt x="520" y="170"/>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5602900" y="1054900"/>
                <a:ext cx="13025" cy="19000"/>
              </a:xfrm>
              <a:custGeom>
                <a:avLst/>
                <a:gdLst/>
                <a:ahLst/>
                <a:cxnLst/>
                <a:rect l="l" t="t" r="r" b="b"/>
                <a:pathLst>
                  <a:path w="521" h="760" extrusionOk="0">
                    <a:moveTo>
                      <a:pt x="0" y="1"/>
                    </a:moveTo>
                    <a:lnTo>
                      <a:pt x="0" y="759"/>
                    </a:lnTo>
                    <a:lnTo>
                      <a:pt x="139" y="759"/>
                    </a:lnTo>
                    <a:cubicBezTo>
                      <a:pt x="347" y="759"/>
                      <a:pt x="520" y="591"/>
                      <a:pt x="520" y="382"/>
                    </a:cubicBezTo>
                    <a:cubicBezTo>
                      <a:pt x="520" y="173"/>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5277700" y="510750"/>
                <a:ext cx="71350" cy="56000"/>
              </a:xfrm>
              <a:custGeom>
                <a:avLst/>
                <a:gdLst/>
                <a:ahLst/>
                <a:cxnLst/>
                <a:rect l="l" t="t" r="r" b="b"/>
                <a:pathLst>
                  <a:path w="2854" h="2240" extrusionOk="0">
                    <a:moveTo>
                      <a:pt x="2177" y="0"/>
                    </a:moveTo>
                    <a:cubicBezTo>
                      <a:pt x="1816" y="0"/>
                      <a:pt x="1354" y="349"/>
                      <a:pt x="1061" y="534"/>
                    </a:cubicBezTo>
                    <a:cubicBezTo>
                      <a:pt x="506" y="875"/>
                      <a:pt x="0" y="1376"/>
                      <a:pt x="498" y="1967"/>
                    </a:cubicBezTo>
                    <a:cubicBezTo>
                      <a:pt x="660" y="2161"/>
                      <a:pt x="835" y="2240"/>
                      <a:pt x="1011" y="2240"/>
                    </a:cubicBezTo>
                    <a:cubicBezTo>
                      <a:pt x="1486" y="2240"/>
                      <a:pt x="1975" y="1674"/>
                      <a:pt x="2272" y="1292"/>
                    </a:cubicBezTo>
                    <a:cubicBezTo>
                      <a:pt x="2561" y="919"/>
                      <a:pt x="2854" y="569"/>
                      <a:pt x="2508" y="151"/>
                    </a:cubicBezTo>
                    <a:cubicBezTo>
                      <a:pt x="2418" y="43"/>
                      <a:pt x="2304" y="0"/>
                      <a:pt x="2177"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5289775" y="523375"/>
                <a:ext cx="39300" cy="30775"/>
              </a:xfrm>
              <a:custGeom>
                <a:avLst/>
                <a:gdLst/>
                <a:ahLst/>
                <a:cxnLst/>
                <a:rect l="l" t="t" r="r" b="b"/>
                <a:pathLst>
                  <a:path w="1572" h="1231" extrusionOk="0">
                    <a:moveTo>
                      <a:pt x="1200" y="0"/>
                    </a:moveTo>
                    <a:cubicBezTo>
                      <a:pt x="1001" y="0"/>
                      <a:pt x="747" y="191"/>
                      <a:pt x="582" y="290"/>
                    </a:cubicBezTo>
                    <a:cubicBezTo>
                      <a:pt x="281" y="482"/>
                      <a:pt x="1" y="756"/>
                      <a:pt x="276" y="1080"/>
                    </a:cubicBezTo>
                    <a:cubicBezTo>
                      <a:pt x="365" y="1187"/>
                      <a:pt x="461" y="1230"/>
                      <a:pt x="558" y="1230"/>
                    </a:cubicBezTo>
                    <a:cubicBezTo>
                      <a:pt x="819" y="1230"/>
                      <a:pt x="1088" y="919"/>
                      <a:pt x="1252" y="712"/>
                    </a:cubicBezTo>
                    <a:cubicBezTo>
                      <a:pt x="1412" y="503"/>
                      <a:pt x="1572" y="312"/>
                      <a:pt x="1381" y="82"/>
                    </a:cubicBezTo>
                    <a:cubicBezTo>
                      <a:pt x="1332" y="23"/>
                      <a:pt x="1269" y="0"/>
                      <a:pt x="1200"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5542550" y="510750"/>
                <a:ext cx="71375" cy="56000"/>
              </a:xfrm>
              <a:custGeom>
                <a:avLst/>
                <a:gdLst/>
                <a:ahLst/>
                <a:cxnLst/>
                <a:rect l="l" t="t" r="r" b="b"/>
                <a:pathLst>
                  <a:path w="2855" h="2240" extrusionOk="0">
                    <a:moveTo>
                      <a:pt x="681" y="0"/>
                    </a:moveTo>
                    <a:cubicBezTo>
                      <a:pt x="555" y="0"/>
                      <a:pt x="441" y="43"/>
                      <a:pt x="351" y="151"/>
                    </a:cubicBezTo>
                    <a:cubicBezTo>
                      <a:pt x="1" y="569"/>
                      <a:pt x="294" y="919"/>
                      <a:pt x="587" y="1292"/>
                    </a:cubicBezTo>
                    <a:cubicBezTo>
                      <a:pt x="881" y="1674"/>
                      <a:pt x="1371" y="2240"/>
                      <a:pt x="1847" y="2240"/>
                    </a:cubicBezTo>
                    <a:cubicBezTo>
                      <a:pt x="2024" y="2240"/>
                      <a:pt x="2199" y="2161"/>
                      <a:pt x="2361" y="1967"/>
                    </a:cubicBezTo>
                    <a:cubicBezTo>
                      <a:pt x="2854" y="1376"/>
                      <a:pt x="2353" y="875"/>
                      <a:pt x="1798" y="534"/>
                    </a:cubicBezTo>
                    <a:cubicBezTo>
                      <a:pt x="1502" y="349"/>
                      <a:pt x="1041" y="0"/>
                      <a:pt x="681"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p:cNvSpPr/>
              <p:nvPr/>
            </p:nvSpPr>
            <p:spPr>
              <a:xfrm>
                <a:off x="5562625" y="523375"/>
                <a:ext cx="39200" cy="30775"/>
              </a:xfrm>
              <a:custGeom>
                <a:avLst/>
                <a:gdLst/>
                <a:ahLst/>
                <a:cxnLst/>
                <a:rect l="l" t="t" r="r" b="b"/>
                <a:pathLst>
                  <a:path w="1568" h="1231" extrusionOk="0">
                    <a:moveTo>
                      <a:pt x="373" y="0"/>
                    </a:moveTo>
                    <a:cubicBezTo>
                      <a:pt x="303" y="0"/>
                      <a:pt x="241" y="23"/>
                      <a:pt x="192" y="82"/>
                    </a:cubicBezTo>
                    <a:cubicBezTo>
                      <a:pt x="1" y="312"/>
                      <a:pt x="161" y="503"/>
                      <a:pt x="320" y="712"/>
                    </a:cubicBezTo>
                    <a:cubicBezTo>
                      <a:pt x="482" y="919"/>
                      <a:pt x="752" y="1230"/>
                      <a:pt x="1015" y="1230"/>
                    </a:cubicBezTo>
                    <a:cubicBezTo>
                      <a:pt x="1112" y="1230"/>
                      <a:pt x="1208" y="1187"/>
                      <a:pt x="1297" y="1080"/>
                    </a:cubicBezTo>
                    <a:cubicBezTo>
                      <a:pt x="1568" y="756"/>
                      <a:pt x="1292" y="482"/>
                      <a:pt x="986" y="290"/>
                    </a:cubicBezTo>
                    <a:cubicBezTo>
                      <a:pt x="825" y="191"/>
                      <a:pt x="571" y="0"/>
                      <a:pt x="373"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9"/>
              <p:cNvSpPr/>
              <p:nvPr/>
            </p:nvSpPr>
            <p:spPr>
              <a:xfrm>
                <a:off x="6162925" y="2271700"/>
                <a:ext cx="28875" cy="50475"/>
              </a:xfrm>
              <a:custGeom>
                <a:avLst/>
                <a:gdLst/>
                <a:ahLst/>
                <a:cxnLst/>
                <a:rect l="l" t="t" r="r" b="b"/>
                <a:pathLst>
                  <a:path w="1155" h="2019" extrusionOk="0">
                    <a:moveTo>
                      <a:pt x="577" y="0"/>
                    </a:moveTo>
                    <a:cubicBezTo>
                      <a:pt x="258" y="0"/>
                      <a:pt x="1" y="257"/>
                      <a:pt x="1" y="572"/>
                    </a:cubicBezTo>
                    <a:lnTo>
                      <a:pt x="1" y="1442"/>
                    </a:lnTo>
                    <a:cubicBezTo>
                      <a:pt x="1" y="1762"/>
                      <a:pt x="258" y="2019"/>
                      <a:pt x="577" y="2019"/>
                    </a:cubicBezTo>
                    <a:cubicBezTo>
                      <a:pt x="897" y="2019"/>
                      <a:pt x="1154" y="1762"/>
                      <a:pt x="1154" y="1442"/>
                    </a:cubicBezTo>
                    <a:lnTo>
                      <a:pt x="1154" y="572"/>
                    </a:lnTo>
                    <a:cubicBezTo>
                      <a:pt x="1154" y="257"/>
                      <a:pt x="897" y="0"/>
                      <a:pt x="5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9"/>
              <p:cNvSpPr/>
              <p:nvPr/>
            </p:nvSpPr>
            <p:spPr>
              <a:xfrm>
                <a:off x="5936900" y="2271700"/>
                <a:ext cx="28750" cy="50475"/>
              </a:xfrm>
              <a:custGeom>
                <a:avLst/>
                <a:gdLst/>
                <a:ahLst/>
                <a:cxnLst/>
                <a:rect l="l" t="t" r="r" b="b"/>
                <a:pathLst>
                  <a:path w="1150" h="2019" extrusionOk="0">
                    <a:moveTo>
                      <a:pt x="573" y="0"/>
                    </a:moveTo>
                    <a:cubicBezTo>
                      <a:pt x="258" y="0"/>
                      <a:pt x="0" y="257"/>
                      <a:pt x="0" y="572"/>
                    </a:cubicBezTo>
                    <a:lnTo>
                      <a:pt x="0" y="1442"/>
                    </a:lnTo>
                    <a:cubicBezTo>
                      <a:pt x="0" y="1762"/>
                      <a:pt x="258" y="2019"/>
                      <a:pt x="573" y="2019"/>
                    </a:cubicBezTo>
                    <a:cubicBezTo>
                      <a:pt x="893" y="2019"/>
                      <a:pt x="1150" y="1762"/>
                      <a:pt x="1150" y="1442"/>
                    </a:cubicBezTo>
                    <a:lnTo>
                      <a:pt x="1150" y="572"/>
                    </a:lnTo>
                    <a:cubicBezTo>
                      <a:pt x="1150" y="257"/>
                      <a:pt x="893" y="0"/>
                      <a:pt x="5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9"/>
              <p:cNvSpPr/>
              <p:nvPr/>
            </p:nvSpPr>
            <p:spPr>
              <a:xfrm>
                <a:off x="6229625" y="2039675"/>
                <a:ext cx="39725" cy="147150"/>
              </a:xfrm>
              <a:custGeom>
                <a:avLst/>
                <a:gdLst/>
                <a:ahLst/>
                <a:cxnLst/>
                <a:rect l="l" t="t" r="r" b="b"/>
                <a:pathLst>
                  <a:path w="1589" h="5886" extrusionOk="0">
                    <a:moveTo>
                      <a:pt x="795" y="0"/>
                    </a:moveTo>
                    <a:cubicBezTo>
                      <a:pt x="355" y="0"/>
                      <a:pt x="0" y="355"/>
                      <a:pt x="0" y="795"/>
                    </a:cubicBezTo>
                    <a:lnTo>
                      <a:pt x="0" y="5091"/>
                    </a:lnTo>
                    <a:cubicBezTo>
                      <a:pt x="0" y="5531"/>
                      <a:pt x="355" y="5885"/>
                      <a:pt x="795" y="5885"/>
                    </a:cubicBezTo>
                    <a:cubicBezTo>
                      <a:pt x="1234" y="5885"/>
                      <a:pt x="1588" y="5531"/>
                      <a:pt x="1588" y="5091"/>
                    </a:cubicBezTo>
                    <a:lnTo>
                      <a:pt x="1588" y="795"/>
                    </a:lnTo>
                    <a:cubicBezTo>
                      <a:pt x="1588" y="355"/>
                      <a:pt x="1234" y="0"/>
                      <a:pt x="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9"/>
              <p:cNvSpPr/>
              <p:nvPr/>
            </p:nvSpPr>
            <p:spPr>
              <a:xfrm>
                <a:off x="6229625" y="1654975"/>
                <a:ext cx="39725" cy="147250"/>
              </a:xfrm>
              <a:custGeom>
                <a:avLst/>
                <a:gdLst/>
                <a:ahLst/>
                <a:cxnLst/>
                <a:rect l="l" t="t" r="r" b="b"/>
                <a:pathLst>
                  <a:path w="1589" h="5890" extrusionOk="0">
                    <a:moveTo>
                      <a:pt x="795" y="0"/>
                    </a:moveTo>
                    <a:cubicBezTo>
                      <a:pt x="355" y="0"/>
                      <a:pt x="0" y="360"/>
                      <a:pt x="0" y="799"/>
                    </a:cubicBezTo>
                    <a:lnTo>
                      <a:pt x="0" y="5091"/>
                    </a:lnTo>
                    <a:cubicBezTo>
                      <a:pt x="0" y="5535"/>
                      <a:pt x="355" y="5890"/>
                      <a:pt x="795" y="5890"/>
                    </a:cubicBezTo>
                    <a:cubicBezTo>
                      <a:pt x="1234" y="5890"/>
                      <a:pt x="1588" y="5535"/>
                      <a:pt x="1588" y="5091"/>
                    </a:cubicBezTo>
                    <a:lnTo>
                      <a:pt x="1588" y="799"/>
                    </a:lnTo>
                    <a:cubicBezTo>
                      <a:pt x="1588" y="360"/>
                      <a:pt x="1234" y="0"/>
                      <a:pt x="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9"/>
              <p:cNvSpPr/>
              <p:nvPr/>
            </p:nvSpPr>
            <p:spPr>
              <a:xfrm>
                <a:off x="5859225" y="2039675"/>
                <a:ext cx="39850" cy="147150"/>
              </a:xfrm>
              <a:custGeom>
                <a:avLst/>
                <a:gdLst/>
                <a:ahLst/>
                <a:cxnLst/>
                <a:rect l="l" t="t" r="r" b="b"/>
                <a:pathLst>
                  <a:path w="1594" h="5886" extrusionOk="0">
                    <a:moveTo>
                      <a:pt x="795" y="0"/>
                    </a:moveTo>
                    <a:cubicBezTo>
                      <a:pt x="356" y="0"/>
                      <a:pt x="0" y="355"/>
                      <a:pt x="0" y="795"/>
                    </a:cubicBezTo>
                    <a:lnTo>
                      <a:pt x="0" y="5091"/>
                    </a:lnTo>
                    <a:cubicBezTo>
                      <a:pt x="0" y="5531"/>
                      <a:pt x="356" y="5885"/>
                      <a:pt x="795" y="5885"/>
                    </a:cubicBezTo>
                    <a:cubicBezTo>
                      <a:pt x="1235" y="5885"/>
                      <a:pt x="1594" y="5531"/>
                      <a:pt x="1594" y="5091"/>
                    </a:cubicBezTo>
                    <a:lnTo>
                      <a:pt x="1594" y="795"/>
                    </a:lnTo>
                    <a:cubicBezTo>
                      <a:pt x="1594" y="355"/>
                      <a:pt x="1235" y="0"/>
                      <a:pt x="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9"/>
              <p:cNvSpPr/>
              <p:nvPr/>
            </p:nvSpPr>
            <p:spPr>
              <a:xfrm>
                <a:off x="5859225" y="1654975"/>
                <a:ext cx="39850" cy="147250"/>
              </a:xfrm>
              <a:custGeom>
                <a:avLst/>
                <a:gdLst/>
                <a:ahLst/>
                <a:cxnLst/>
                <a:rect l="l" t="t" r="r" b="b"/>
                <a:pathLst>
                  <a:path w="1594" h="5890" extrusionOk="0">
                    <a:moveTo>
                      <a:pt x="795" y="0"/>
                    </a:moveTo>
                    <a:cubicBezTo>
                      <a:pt x="356" y="0"/>
                      <a:pt x="0" y="360"/>
                      <a:pt x="0" y="799"/>
                    </a:cubicBezTo>
                    <a:lnTo>
                      <a:pt x="0" y="5091"/>
                    </a:lnTo>
                    <a:cubicBezTo>
                      <a:pt x="0" y="5535"/>
                      <a:pt x="356" y="5890"/>
                      <a:pt x="795" y="5890"/>
                    </a:cubicBezTo>
                    <a:cubicBezTo>
                      <a:pt x="1235" y="5890"/>
                      <a:pt x="1594" y="5535"/>
                      <a:pt x="1594" y="5091"/>
                    </a:cubicBezTo>
                    <a:lnTo>
                      <a:pt x="1594" y="799"/>
                    </a:lnTo>
                    <a:cubicBezTo>
                      <a:pt x="1594" y="360"/>
                      <a:pt x="1235" y="0"/>
                      <a:pt x="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9"/>
              <p:cNvSpPr/>
              <p:nvPr/>
            </p:nvSpPr>
            <p:spPr>
              <a:xfrm>
                <a:off x="5872000" y="1481875"/>
                <a:ext cx="384600" cy="823450"/>
              </a:xfrm>
              <a:custGeom>
                <a:avLst/>
                <a:gdLst/>
                <a:ahLst/>
                <a:cxnLst/>
                <a:rect l="l" t="t" r="r" b="b"/>
                <a:pathLst>
                  <a:path w="15384" h="32938" extrusionOk="0">
                    <a:moveTo>
                      <a:pt x="3551" y="0"/>
                    </a:moveTo>
                    <a:cubicBezTo>
                      <a:pt x="1589" y="0"/>
                      <a:pt x="0" y="1448"/>
                      <a:pt x="0" y="3232"/>
                    </a:cubicBezTo>
                    <a:lnTo>
                      <a:pt x="0" y="29707"/>
                    </a:lnTo>
                    <a:cubicBezTo>
                      <a:pt x="0" y="31491"/>
                      <a:pt x="1589" y="32937"/>
                      <a:pt x="3551" y="32937"/>
                    </a:cubicBezTo>
                    <a:lnTo>
                      <a:pt x="11837" y="32937"/>
                    </a:lnTo>
                    <a:cubicBezTo>
                      <a:pt x="13795" y="32937"/>
                      <a:pt x="15383" y="31491"/>
                      <a:pt x="15383" y="29707"/>
                    </a:cubicBezTo>
                    <a:lnTo>
                      <a:pt x="15383" y="3232"/>
                    </a:lnTo>
                    <a:cubicBezTo>
                      <a:pt x="15383" y="1448"/>
                      <a:pt x="13795" y="0"/>
                      <a:pt x="11837"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9"/>
              <p:cNvSpPr/>
              <p:nvPr/>
            </p:nvSpPr>
            <p:spPr>
              <a:xfrm>
                <a:off x="5936325" y="1492750"/>
                <a:ext cx="255925" cy="106975"/>
              </a:xfrm>
              <a:custGeom>
                <a:avLst/>
                <a:gdLst/>
                <a:ahLst/>
                <a:cxnLst/>
                <a:rect l="l" t="t" r="r" b="b"/>
                <a:pathLst>
                  <a:path w="10237" h="4279" extrusionOk="0">
                    <a:moveTo>
                      <a:pt x="2367" y="1"/>
                    </a:moveTo>
                    <a:cubicBezTo>
                      <a:pt x="1062" y="1"/>
                      <a:pt x="1" y="1039"/>
                      <a:pt x="1" y="2326"/>
                    </a:cubicBezTo>
                    <a:lnTo>
                      <a:pt x="1" y="3764"/>
                    </a:lnTo>
                    <a:cubicBezTo>
                      <a:pt x="19" y="3782"/>
                      <a:pt x="32" y="3804"/>
                      <a:pt x="41" y="3830"/>
                    </a:cubicBezTo>
                    <a:lnTo>
                      <a:pt x="272" y="4279"/>
                    </a:lnTo>
                    <a:cubicBezTo>
                      <a:pt x="578" y="4146"/>
                      <a:pt x="924" y="4070"/>
                      <a:pt x="1293" y="4070"/>
                    </a:cubicBezTo>
                    <a:lnTo>
                      <a:pt x="2461" y="4070"/>
                    </a:lnTo>
                    <a:lnTo>
                      <a:pt x="2461" y="1833"/>
                    </a:lnTo>
                    <a:cubicBezTo>
                      <a:pt x="2461" y="1513"/>
                      <a:pt x="2686" y="1257"/>
                      <a:pt x="2966" y="1257"/>
                    </a:cubicBezTo>
                    <a:cubicBezTo>
                      <a:pt x="3241" y="1257"/>
                      <a:pt x="3467" y="1513"/>
                      <a:pt x="3467" y="1833"/>
                    </a:cubicBezTo>
                    <a:lnTo>
                      <a:pt x="3467" y="4070"/>
                    </a:lnTo>
                    <a:lnTo>
                      <a:pt x="6769" y="4070"/>
                    </a:lnTo>
                    <a:lnTo>
                      <a:pt x="6769" y="1833"/>
                    </a:lnTo>
                    <a:cubicBezTo>
                      <a:pt x="6769" y="1513"/>
                      <a:pt x="6996" y="1257"/>
                      <a:pt x="7275" y="1257"/>
                    </a:cubicBezTo>
                    <a:cubicBezTo>
                      <a:pt x="7555" y="1257"/>
                      <a:pt x="7777" y="1513"/>
                      <a:pt x="7777" y="1833"/>
                    </a:cubicBezTo>
                    <a:lnTo>
                      <a:pt x="7777" y="4070"/>
                    </a:lnTo>
                    <a:lnTo>
                      <a:pt x="8944" y="4070"/>
                    </a:lnTo>
                    <a:cubicBezTo>
                      <a:pt x="9313" y="4070"/>
                      <a:pt x="9663" y="4146"/>
                      <a:pt x="9970" y="4279"/>
                    </a:cubicBezTo>
                    <a:lnTo>
                      <a:pt x="10196" y="3830"/>
                    </a:lnTo>
                    <a:cubicBezTo>
                      <a:pt x="10210" y="3804"/>
                      <a:pt x="10223" y="3782"/>
                      <a:pt x="10237" y="3764"/>
                    </a:cubicBezTo>
                    <a:lnTo>
                      <a:pt x="10237" y="2326"/>
                    </a:lnTo>
                    <a:cubicBezTo>
                      <a:pt x="10237" y="1039"/>
                      <a:pt x="9180" y="1"/>
                      <a:pt x="7875" y="1"/>
                    </a:cubicBezTo>
                    <a:close/>
                  </a:path>
                </a:pathLst>
              </a:custGeom>
              <a:solidFill>
                <a:srgbClr val="E6C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9"/>
              <p:cNvSpPr/>
              <p:nvPr/>
            </p:nvSpPr>
            <p:spPr>
              <a:xfrm>
                <a:off x="5997825" y="1524150"/>
                <a:ext cx="25200" cy="586975"/>
              </a:xfrm>
              <a:custGeom>
                <a:avLst/>
                <a:gdLst/>
                <a:ahLst/>
                <a:cxnLst/>
                <a:rect l="l" t="t" r="r" b="b"/>
                <a:pathLst>
                  <a:path w="1008" h="23479" extrusionOk="0">
                    <a:moveTo>
                      <a:pt x="506" y="1"/>
                    </a:moveTo>
                    <a:cubicBezTo>
                      <a:pt x="226" y="1"/>
                      <a:pt x="1" y="257"/>
                      <a:pt x="1" y="577"/>
                    </a:cubicBezTo>
                    <a:lnTo>
                      <a:pt x="1" y="22903"/>
                    </a:lnTo>
                    <a:cubicBezTo>
                      <a:pt x="1" y="23222"/>
                      <a:pt x="226" y="23479"/>
                      <a:pt x="506" y="23479"/>
                    </a:cubicBezTo>
                    <a:cubicBezTo>
                      <a:pt x="781" y="23479"/>
                      <a:pt x="1007" y="23222"/>
                      <a:pt x="1007" y="22903"/>
                    </a:cubicBezTo>
                    <a:lnTo>
                      <a:pt x="1007" y="577"/>
                    </a:lnTo>
                    <a:cubicBezTo>
                      <a:pt x="1007" y="257"/>
                      <a:pt x="781" y="1"/>
                      <a:pt x="506"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9"/>
              <p:cNvSpPr/>
              <p:nvPr/>
            </p:nvSpPr>
            <p:spPr>
              <a:xfrm>
                <a:off x="6105550" y="1524150"/>
                <a:ext cx="25200" cy="586975"/>
              </a:xfrm>
              <a:custGeom>
                <a:avLst/>
                <a:gdLst/>
                <a:ahLst/>
                <a:cxnLst/>
                <a:rect l="l" t="t" r="r" b="b"/>
                <a:pathLst>
                  <a:path w="1008" h="23479" extrusionOk="0">
                    <a:moveTo>
                      <a:pt x="506" y="1"/>
                    </a:moveTo>
                    <a:cubicBezTo>
                      <a:pt x="227" y="1"/>
                      <a:pt x="0" y="257"/>
                      <a:pt x="0" y="577"/>
                    </a:cubicBezTo>
                    <a:lnTo>
                      <a:pt x="0" y="22903"/>
                    </a:lnTo>
                    <a:cubicBezTo>
                      <a:pt x="0" y="23222"/>
                      <a:pt x="227" y="23479"/>
                      <a:pt x="506" y="23479"/>
                    </a:cubicBezTo>
                    <a:cubicBezTo>
                      <a:pt x="786" y="23479"/>
                      <a:pt x="1008" y="23222"/>
                      <a:pt x="1008" y="22903"/>
                    </a:cubicBezTo>
                    <a:lnTo>
                      <a:pt x="1008" y="577"/>
                    </a:lnTo>
                    <a:cubicBezTo>
                      <a:pt x="1008" y="257"/>
                      <a:pt x="786" y="1"/>
                      <a:pt x="506"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9"/>
              <p:cNvSpPr/>
              <p:nvPr/>
            </p:nvSpPr>
            <p:spPr>
              <a:xfrm>
                <a:off x="5912925" y="1594475"/>
                <a:ext cx="302850" cy="667125"/>
              </a:xfrm>
              <a:custGeom>
                <a:avLst/>
                <a:gdLst/>
                <a:ahLst/>
                <a:cxnLst/>
                <a:rect l="l" t="t" r="r" b="b"/>
                <a:pathLst>
                  <a:path w="12114" h="26685" extrusionOk="0">
                    <a:moveTo>
                      <a:pt x="2229" y="1"/>
                    </a:moveTo>
                    <a:cubicBezTo>
                      <a:pt x="1000" y="1"/>
                      <a:pt x="1" y="849"/>
                      <a:pt x="1" y="1901"/>
                    </a:cubicBezTo>
                    <a:lnTo>
                      <a:pt x="1" y="24785"/>
                    </a:lnTo>
                    <a:cubicBezTo>
                      <a:pt x="1" y="25832"/>
                      <a:pt x="1000" y="26684"/>
                      <a:pt x="2229" y="26684"/>
                    </a:cubicBezTo>
                    <a:lnTo>
                      <a:pt x="9880" y="26684"/>
                    </a:lnTo>
                    <a:cubicBezTo>
                      <a:pt x="11114" y="26684"/>
                      <a:pt x="12113" y="25832"/>
                      <a:pt x="12113" y="24785"/>
                    </a:cubicBezTo>
                    <a:lnTo>
                      <a:pt x="12113" y="1901"/>
                    </a:lnTo>
                    <a:cubicBezTo>
                      <a:pt x="12113" y="849"/>
                      <a:pt x="11114" y="1"/>
                      <a:pt x="9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9"/>
              <p:cNvSpPr/>
              <p:nvPr/>
            </p:nvSpPr>
            <p:spPr>
              <a:xfrm>
                <a:off x="5970175" y="1604375"/>
                <a:ext cx="97350" cy="15425"/>
              </a:xfrm>
              <a:custGeom>
                <a:avLst/>
                <a:gdLst/>
                <a:ahLst/>
                <a:cxnLst/>
                <a:rect l="l" t="t" r="r" b="b"/>
                <a:pathLst>
                  <a:path w="3894" h="617" extrusionOk="0">
                    <a:moveTo>
                      <a:pt x="1623" y="1"/>
                    </a:moveTo>
                    <a:cubicBezTo>
                      <a:pt x="1472" y="1"/>
                      <a:pt x="1321" y="8"/>
                      <a:pt x="1173" y="27"/>
                    </a:cubicBezTo>
                    <a:cubicBezTo>
                      <a:pt x="1053" y="36"/>
                      <a:pt x="933" y="63"/>
                      <a:pt x="822" y="84"/>
                    </a:cubicBezTo>
                    <a:cubicBezTo>
                      <a:pt x="711" y="107"/>
                      <a:pt x="609" y="156"/>
                      <a:pt x="511" y="187"/>
                    </a:cubicBezTo>
                    <a:cubicBezTo>
                      <a:pt x="418" y="231"/>
                      <a:pt x="334" y="276"/>
                      <a:pt x="267" y="324"/>
                    </a:cubicBezTo>
                    <a:cubicBezTo>
                      <a:pt x="201" y="373"/>
                      <a:pt x="143" y="418"/>
                      <a:pt x="103" y="467"/>
                    </a:cubicBezTo>
                    <a:cubicBezTo>
                      <a:pt x="27" y="564"/>
                      <a:pt x="1" y="617"/>
                      <a:pt x="1" y="617"/>
                    </a:cubicBezTo>
                    <a:cubicBezTo>
                      <a:pt x="1" y="617"/>
                      <a:pt x="68" y="596"/>
                      <a:pt x="165" y="559"/>
                    </a:cubicBezTo>
                    <a:cubicBezTo>
                      <a:pt x="214" y="547"/>
                      <a:pt x="285" y="542"/>
                      <a:pt x="351" y="524"/>
                    </a:cubicBezTo>
                    <a:cubicBezTo>
                      <a:pt x="423" y="516"/>
                      <a:pt x="503" y="516"/>
                      <a:pt x="587" y="506"/>
                    </a:cubicBezTo>
                    <a:cubicBezTo>
                      <a:pt x="634" y="508"/>
                      <a:pt x="679" y="508"/>
                      <a:pt x="726" y="508"/>
                    </a:cubicBezTo>
                    <a:cubicBezTo>
                      <a:pt x="772" y="508"/>
                      <a:pt x="820" y="508"/>
                      <a:pt x="871" y="510"/>
                    </a:cubicBezTo>
                    <a:cubicBezTo>
                      <a:pt x="973" y="516"/>
                      <a:pt x="1080" y="520"/>
                      <a:pt x="1191" y="528"/>
                    </a:cubicBezTo>
                    <a:cubicBezTo>
                      <a:pt x="1412" y="547"/>
                      <a:pt x="1652" y="564"/>
                      <a:pt x="1892" y="577"/>
                    </a:cubicBezTo>
                    <a:cubicBezTo>
                      <a:pt x="2136" y="596"/>
                      <a:pt x="2379" y="604"/>
                      <a:pt x="2615" y="604"/>
                    </a:cubicBezTo>
                    <a:cubicBezTo>
                      <a:pt x="2850" y="604"/>
                      <a:pt x="3072" y="590"/>
                      <a:pt x="3264" y="569"/>
                    </a:cubicBezTo>
                    <a:cubicBezTo>
                      <a:pt x="3454" y="542"/>
                      <a:pt x="3618" y="502"/>
                      <a:pt x="3729" y="467"/>
                    </a:cubicBezTo>
                    <a:cubicBezTo>
                      <a:pt x="3831" y="426"/>
                      <a:pt x="3893" y="395"/>
                      <a:pt x="3893" y="395"/>
                    </a:cubicBezTo>
                    <a:cubicBezTo>
                      <a:pt x="3893" y="395"/>
                      <a:pt x="3827" y="377"/>
                      <a:pt x="3716" y="356"/>
                    </a:cubicBezTo>
                    <a:cubicBezTo>
                      <a:pt x="3663" y="342"/>
                      <a:pt x="3600" y="320"/>
                      <a:pt x="3530" y="303"/>
                    </a:cubicBezTo>
                    <a:cubicBezTo>
                      <a:pt x="3454" y="285"/>
                      <a:pt x="3370" y="258"/>
                      <a:pt x="3281" y="240"/>
                    </a:cubicBezTo>
                    <a:cubicBezTo>
                      <a:pt x="2922" y="147"/>
                      <a:pt x="2438" y="45"/>
                      <a:pt x="1927" y="10"/>
                    </a:cubicBezTo>
                    <a:cubicBezTo>
                      <a:pt x="1825" y="4"/>
                      <a:pt x="1724" y="1"/>
                      <a:pt x="1623"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9"/>
              <p:cNvSpPr/>
              <p:nvPr/>
            </p:nvSpPr>
            <p:spPr>
              <a:xfrm>
                <a:off x="5905400" y="1580175"/>
                <a:ext cx="90000" cy="135400"/>
              </a:xfrm>
              <a:custGeom>
                <a:avLst/>
                <a:gdLst/>
                <a:ahLst/>
                <a:cxnLst/>
                <a:rect l="l" t="t" r="r" b="b"/>
                <a:pathLst>
                  <a:path w="3600" h="5416" extrusionOk="0">
                    <a:moveTo>
                      <a:pt x="712" y="1"/>
                    </a:moveTo>
                    <a:cubicBezTo>
                      <a:pt x="624" y="1"/>
                      <a:pt x="534" y="18"/>
                      <a:pt x="449" y="54"/>
                    </a:cubicBezTo>
                    <a:cubicBezTo>
                      <a:pt x="133" y="187"/>
                      <a:pt x="0" y="525"/>
                      <a:pt x="142" y="813"/>
                    </a:cubicBezTo>
                    <a:lnTo>
                      <a:pt x="2317" y="5083"/>
                    </a:lnTo>
                    <a:cubicBezTo>
                      <a:pt x="2424" y="5292"/>
                      <a:pt x="2649" y="5415"/>
                      <a:pt x="2885" y="5415"/>
                    </a:cubicBezTo>
                    <a:cubicBezTo>
                      <a:pt x="2973" y="5415"/>
                      <a:pt x="3063" y="5398"/>
                      <a:pt x="3147" y="5362"/>
                    </a:cubicBezTo>
                    <a:cubicBezTo>
                      <a:pt x="3462" y="5229"/>
                      <a:pt x="3600" y="4892"/>
                      <a:pt x="3453" y="4608"/>
                    </a:cubicBezTo>
                    <a:lnTo>
                      <a:pt x="1278" y="333"/>
                    </a:lnTo>
                    <a:cubicBezTo>
                      <a:pt x="1175" y="124"/>
                      <a:pt x="949" y="1"/>
                      <a:pt x="712"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9"/>
              <p:cNvSpPr/>
              <p:nvPr/>
            </p:nvSpPr>
            <p:spPr>
              <a:xfrm>
                <a:off x="5893975" y="1761825"/>
                <a:ext cx="94000" cy="19000"/>
              </a:xfrm>
              <a:custGeom>
                <a:avLst/>
                <a:gdLst/>
                <a:ahLst/>
                <a:cxnLst/>
                <a:rect l="l" t="t" r="r" b="b"/>
                <a:pathLst>
                  <a:path w="3760" h="760" extrusionOk="0">
                    <a:moveTo>
                      <a:pt x="417" y="1"/>
                    </a:moveTo>
                    <a:cubicBezTo>
                      <a:pt x="187" y="1"/>
                      <a:pt x="0" y="169"/>
                      <a:pt x="0" y="382"/>
                    </a:cubicBezTo>
                    <a:cubicBezTo>
                      <a:pt x="0" y="591"/>
                      <a:pt x="187" y="759"/>
                      <a:pt x="417" y="759"/>
                    </a:cubicBezTo>
                    <a:lnTo>
                      <a:pt x="3342" y="759"/>
                    </a:lnTo>
                    <a:cubicBezTo>
                      <a:pt x="3573" y="759"/>
                      <a:pt x="3759" y="591"/>
                      <a:pt x="3759" y="382"/>
                    </a:cubicBezTo>
                    <a:cubicBezTo>
                      <a:pt x="3759" y="169"/>
                      <a:pt x="3573" y="1"/>
                      <a:pt x="3342"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9"/>
              <p:cNvSpPr/>
              <p:nvPr/>
            </p:nvSpPr>
            <p:spPr>
              <a:xfrm>
                <a:off x="5913950" y="2167850"/>
                <a:ext cx="88000" cy="107975"/>
              </a:xfrm>
              <a:custGeom>
                <a:avLst/>
                <a:gdLst/>
                <a:ahLst/>
                <a:cxnLst/>
                <a:rect l="l" t="t" r="r" b="b"/>
                <a:pathLst>
                  <a:path w="3520" h="4319" extrusionOk="0">
                    <a:moveTo>
                      <a:pt x="2805" y="0"/>
                    </a:moveTo>
                    <a:cubicBezTo>
                      <a:pt x="2592" y="0"/>
                      <a:pt x="2385" y="98"/>
                      <a:pt x="2268" y="275"/>
                    </a:cubicBezTo>
                    <a:lnTo>
                      <a:pt x="177" y="3456"/>
                    </a:lnTo>
                    <a:cubicBezTo>
                      <a:pt x="0" y="3728"/>
                      <a:pt x="97" y="4079"/>
                      <a:pt x="394" y="4238"/>
                    </a:cubicBezTo>
                    <a:cubicBezTo>
                      <a:pt x="497" y="4296"/>
                      <a:pt x="607" y="4318"/>
                      <a:pt x="714" y="4318"/>
                    </a:cubicBezTo>
                    <a:cubicBezTo>
                      <a:pt x="927" y="4318"/>
                      <a:pt x="1136" y="4220"/>
                      <a:pt x="1256" y="4042"/>
                    </a:cubicBezTo>
                    <a:lnTo>
                      <a:pt x="3342" y="861"/>
                    </a:lnTo>
                    <a:cubicBezTo>
                      <a:pt x="3520" y="590"/>
                      <a:pt x="3422" y="240"/>
                      <a:pt x="3124" y="80"/>
                    </a:cubicBezTo>
                    <a:cubicBezTo>
                      <a:pt x="3024" y="26"/>
                      <a:pt x="2914" y="0"/>
                      <a:pt x="2805"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9"/>
              <p:cNvSpPr/>
              <p:nvPr/>
            </p:nvSpPr>
            <p:spPr>
              <a:xfrm>
                <a:off x="5893975" y="1862675"/>
                <a:ext cx="109625" cy="19125"/>
              </a:xfrm>
              <a:custGeom>
                <a:avLst/>
                <a:gdLst/>
                <a:ahLst/>
                <a:cxnLst/>
                <a:rect l="l" t="t" r="r" b="b"/>
                <a:pathLst>
                  <a:path w="4385" h="765" extrusionOk="0">
                    <a:moveTo>
                      <a:pt x="417" y="1"/>
                    </a:moveTo>
                    <a:cubicBezTo>
                      <a:pt x="187" y="1"/>
                      <a:pt x="0" y="174"/>
                      <a:pt x="0" y="383"/>
                    </a:cubicBezTo>
                    <a:cubicBezTo>
                      <a:pt x="0" y="591"/>
                      <a:pt x="187" y="764"/>
                      <a:pt x="417" y="764"/>
                    </a:cubicBezTo>
                    <a:lnTo>
                      <a:pt x="3968" y="764"/>
                    </a:lnTo>
                    <a:cubicBezTo>
                      <a:pt x="4198" y="764"/>
                      <a:pt x="4385" y="591"/>
                      <a:pt x="4385" y="383"/>
                    </a:cubicBezTo>
                    <a:cubicBezTo>
                      <a:pt x="4385" y="174"/>
                      <a:pt x="4198" y="1"/>
                      <a:pt x="3968"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9"/>
              <p:cNvSpPr/>
              <p:nvPr/>
            </p:nvSpPr>
            <p:spPr>
              <a:xfrm>
                <a:off x="5888750" y="1952125"/>
                <a:ext cx="135825" cy="19100"/>
              </a:xfrm>
              <a:custGeom>
                <a:avLst/>
                <a:gdLst/>
                <a:ahLst/>
                <a:cxnLst/>
                <a:rect l="l" t="t" r="r" b="b"/>
                <a:pathLst>
                  <a:path w="5433" h="764" extrusionOk="0">
                    <a:moveTo>
                      <a:pt x="417" y="1"/>
                    </a:moveTo>
                    <a:cubicBezTo>
                      <a:pt x="187" y="1"/>
                      <a:pt x="0" y="173"/>
                      <a:pt x="0" y="382"/>
                    </a:cubicBezTo>
                    <a:cubicBezTo>
                      <a:pt x="0" y="591"/>
                      <a:pt x="187" y="763"/>
                      <a:pt x="417" y="763"/>
                    </a:cubicBezTo>
                    <a:lnTo>
                      <a:pt x="5011" y="763"/>
                    </a:lnTo>
                    <a:cubicBezTo>
                      <a:pt x="5247" y="763"/>
                      <a:pt x="5433" y="591"/>
                      <a:pt x="5433" y="382"/>
                    </a:cubicBezTo>
                    <a:cubicBezTo>
                      <a:pt x="5433" y="173"/>
                      <a:pt x="5247" y="1"/>
                      <a:pt x="5011"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9"/>
              <p:cNvSpPr/>
              <p:nvPr/>
            </p:nvSpPr>
            <p:spPr>
              <a:xfrm>
                <a:off x="5888750" y="2042000"/>
                <a:ext cx="121400" cy="19000"/>
              </a:xfrm>
              <a:custGeom>
                <a:avLst/>
                <a:gdLst/>
                <a:ahLst/>
                <a:cxnLst/>
                <a:rect l="l" t="t" r="r" b="b"/>
                <a:pathLst>
                  <a:path w="4856" h="760" extrusionOk="0">
                    <a:moveTo>
                      <a:pt x="417" y="1"/>
                    </a:moveTo>
                    <a:cubicBezTo>
                      <a:pt x="187" y="1"/>
                      <a:pt x="0" y="169"/>
                      <a:pt x="0" y="382"/>
                    </a:cubicBezTo>
                    <a:cubicBezTo>
                      <a:pt x="0" y="591"/>
                      <a:pt x="187" y="759"/>
                      <a:pt x="417" y="759"/>
                    </a:cubicBezTo>
                    <a:lnTo>
                      <a:pt x="4438" y="759"/>
                    </a:lnTo>
                    <a:cubicBezTo>
                      <a:pt x="4669" y="759"/>
                      <a:pt x="4856" y="591"/>
                      <a:pt x="4856" y="382"/>
                    </a:cubicBezTo>
                    <a:cubicBezTo>
                      <a:pt x="4856" y="169"/>
                      <a:pt x="4669" y="1"/>
                      <a:pt x="4438"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9"/>
              <p:cNvSpPr/>
              <p:nvPr/>
            </p:nvSpPr>
            <p:spPr>
              <a:xfrm>
                <a:off x="5888750" y="2138100"/>
                <a:ext cx="121400" cy="19100"/>
              </a:xfrm>
              <a:custGeom>
                <a:avLst/>
                <a:gdLst/>
                <a:ahLst/>
                <a:cxnLst/>
                <a:rect l="l" t="t" r="r" b="b"/>
                <a:pathLst>
                  <a:path w="4856" h="764" extrusionOk="0">
                    <a:moveTo>
                      <a:pt x="417" y="0"/>
                    </a:moveTo>
                    <a:cubicBezTo>
                      <a:pt x="187" y="0"/>
                      <a:pt x="0" y="173"/>
                      <a:pt x="0" y="381"/>
                    </a:cubicBezTo>
                    <a:cubicBezTo>
                      <a:pt x="0" y="590"/>
                      <a:pt x="187" y="764"/>
                      <a:pt x="417" y="764"/>
                    </a:cubicBezTo>
                    <a:lnTo>
                      <a:pt x="4438" y="764"/>
                    </a:lnTo>
                    <a:cubicBezTo>
                      <a:pt x="4669" y="764"/>
                      <a:pt x="4856" y="590"/>
                      <a:pt x="4856" y="381"/>
                    </a:cubicBezTo>
                    <a:cubicBezTo>
                      <a:pt x="4856" y="173"/>
                      <a:pt x="4669" y="0"/>
                      <a:pt x="4438"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9"/>
              <p:cNvSpPr/>
              <p:nvPr/>
            </p:nvSpPr>
            <p:spPr>
              <a:xfrm>
                <a:off x="6133300" y="1580175"/>
                <a:ext cx="90000" cy="135400"/>
              </a:xfrm>
              <a:custGeom>
                <a:avLst/>
                <a:gdLst/>
                <a:ahLst/>
                <a:cxnLst/>
                <a:rect l="l" t="t" r="r" b="b"/>
                <a:pathLst>
                  <a:path w="3600" h="5416" extrusionOk="0">
                    <a:moveTo>
                      <a:pt x="2886" y="1"/>
                    </a:moveTo>
                    <a:cubicBezTo>
                      <a:pt x="2651" y="1"/>
                      <a:pt x="2424" y="124"/>
                      <a:pt x="2317" y="333"/>
                    </a:cubicBezTo>
                    <a:lnTo>
                      <a:pt x="142" y="4608"/>
                    </a:lnTo>
                    <a:cubicBezTo>
                      <a:pt x="0" y="4892"/>
                      <a:pt x="133" y="5229"/>
                      <a:pt x="449" y="5362"/>
                    </a:cubicBezTo>
                    <a:cubicBezTo>
                      <a:pt x="533" y="5398"/>
                      <a:pt x="621" y="5415"/>
                      <a:pt x="711" y="5415"/>
                    </a:cubicBezTo>
                    <a:cubicBezTo>
                      <a:pt x="950" y="5415"/>
                      <a:pt x="1176" y="5292"/>
                      <a:pt x="1283" y="5083"/>
                    </a:cubicBezTo>
                    <a:lnTo>
                      <a:pt x="3454" y="813"/>
                    </a:lnTo>
                    <a:cubicBezTo>
                      <a:pt x="3600" y="525"/>
                      <a:pt x="3462" y="187"/>
                      <a:pt x="3147" y="54"/>
                    </a:cubicBezTo>
                    <a:cubicBezTo>
                      <a:pt x="3063" y="18"/>
                      <a:pt x="2974" y="1"/>
                      <a:pt x="2886"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9"/>
              <p:cNvSpPr/>
              <p:nvPr/>
            </p:nvSpPr>
            <p:spPr>
              <a:xfrm>
                <a:off x="6140625" y="1761825"/>
                <a:ext cx="94000" cy="19000"/>
              </a:xfrm>
              <a:custGeom>
                <a:avLst/>
                <a:gdLst/>
                <a:ahLst/>
                <a:cxnLst/>
                <a:rect l="l" t="t" r="r" b="b"/>
                <a:pathLst>
                  <a:path w="3760" h="760" extrusionOk="0">
                    <a:moveTo>
                      <a:pt x="418" y="1"/>
                    </a:moveTo>
                    <a:cubicBezTo>
                      <a:pt x="191" y="1"/>
                      <a:pt x="0" y="169"/>
                      <a:pt x="0" y="382"/>
                    </a:cubicBezTo>
                    <a:cubicBezTo>
                      <a:pt x="0" y="591"/>
                      <a:pt x="191" y="759"/>
                      <a:pt x="418" y="759"/>
                    </a:cubicBezTo>
                    <a:lnTo>
                      <a:pt x="3343" y="759"/>
                    </a:lnTo>
                    <a:cubicBezTo>
                      <a:pt x="3573" y="759"/>
                      <a:pt x="3759" y="591"/>
                      <a:pt x="3759" y="382"/>
                    </a:cubicBezTo>
                    <a:cubicBezTo>
                      <a:pt x="3759" y="169"/>
                      <a:pt x="3573" y="1"/>
                      <a:pt x="3343"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9"/>
              <p:cNvSpPr/>
              <p:nvPr/>
            </p:nvSpPr>
            <p:spPr>
              <a:xfrm>
                <a:off x="6126750" y="2167850"/>
                <a:ext cx="87900" cy="107975"/>
              </a:xfrm>
              <a:custGeom>
                <a:avLst/>
                <a:gdLst/>
                <a:ahLst/>
                <a:cxnLst/>
                <a:rect l="l" t="t" r="r" b="b"/>
                <a:pathLst>
                  <a:path w="3516" h="4319" extrusionOk="0">
                    <a:moveTo>
                      <a:pt x="712" y="0"/>
                    </a:moveTo>
                    <a:cubicBezTo>
                      <a:pt x="602" y="0"/>
                      <a:pt x="492" y="26"/>
                      <a:pt x="391" y="80"/>
                    </a:cubicBezTo>
                    <a:cubicBezTo>
                      <a:pt x="98" y="240"/>
                      <a:pt x="0" y="590"/>
                      <a:pt x="174" y="861"/>
                    </a:cubicBezTo>
                    <a:lnTo>
                      <a:pt x="2264" y="4042"/>
                    </a:lnTo>
                    <a:cubicBezTo>
                      <a:pt x="2380" y="4220"/>
                      <a:pt x="2588" y="4318"/>
                      <a:pt x="2801" y="4318"/>
                    </a:cubicBezTo>
                    <a:cubicBezTo>
                      <a:pt x="2912" y="4318"/>
                      <a:pt x="3023" y="4296"/>
                      <a:pt x="3126" y="4238"/>
                    </a:cubicBezTo>
                    <a:cubicBezTo>
                      <a:pt x="3423" y="4079"/>
                      <a:pt x="3515" y="3728"/>
                      <a:pt x="3339" y="3456"/>
                    </a:cubicBezTo>
                    <a:lnTo>
                      <a:pt x="1252" y="275"/>
                    </a:lnTo>
                    <a:cubicBezTo>
                      <a:pt x="1135" y="98"/>
                      <a:pt x="926" y="0"/>
                      <a:pt x="712"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9"/>
              <p:cNvSpPr/>
              <p:nvPr/>
            </p:nvSpPr>
            <p:spPr>
              <a:xfrm>
                <a:off x="6124975" y="1862675"/>
                <a:ext cx="109650" cy="19125"/>
              </a:xfrm>
              <a:custGeom>
                <a:avLst/>
                <a:gdLst/>
                <a:ahLst/>
                <a:cxnLst/>
                <a:rect l="l" t="t" r="r" b="b"/>
                <a:pathLst>
                  <a:path w="4386" h="765" extrusionOk="0">
                    <a:moveTo>
                      <a:pt x="417" y="1"/>
                    </a:moveTo>
                    <a:cubicBezTo>
                      <a:pt x="187" y="1"/>
                      <a:pt x="1" y="174"/>
                      <a:pt x="1" y="383"/>
                    </a:cubicBezTo>
                    <a:cubicBezTo>
                      <a:pt x="1" y="591"/>
                      <a:pt x="187" y="764"/>
                      <a:pt x="417" y="764"/>
                    </a:cubicBezTo>
                    <a:lnTo>
                      <a:pt x="3969" y="764"/>
                    </a:lnTo>
                    <a:cubicBezTo>
                      <a:pt x="4199" y="764"/>
                      <a:pt x="4385" y="591"/>
                      <a:pt x="4385" y="383"/>
                    </a:cubicBezTo>
                    <a:cubicBezTo>
                      <a:pt x="4385" y="174"/>
                      <a:pt x="4199" y="1"/>
                      <a:pt x="3969"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9"/>
              <p:cNvSpPr/>
              <p:nvPr/>
            </p:nvSpPr>
            <p:spPr>
              <a:xfrm>
                <a:off x="6104100" y="1952125"/>
                <a:ext cx="135750" cy="19100"/>
              </a:xfrm>
              <a:custGeom>
                <a:avLst/>
                <a:gdLst/>
                <a:ahLst/>
                <a:cxnLst/>
                <a:rect l="l" t="t" r="r" b="b"/>
                <a:pathLst>
                  <a:path w="5430" h="764" extrusionOk="0">
                    <a:moveTo>
                      <a:pt x="418" y="1"/>
                    </a:moveTo>
                    <a:cubicBezTo>
                      <a:pt x="187" y="1"/>
                      <a:pt x="1" y="173"/>
                      <a:pt x="1" y="382"/>
                    </a:cubicBezTo>
                    <a:cubicBezTo>
                      <a:pt x="1" y="591"/>
                      <a:pt x="187" y="763"/>
                      <a:pt x="418" y="763"/>
                    </a:cubicBezTo>
                    <a:lnTo>
                      <a:pt x="5012" y="763"/>
                    </a:lnTo>
                    <a:cubicBezTo>
                      <a:pt x="5243" y="763"/>
                      <a:pt x="5429" y="591"/>
                      <a:pt x="5429" y="382"/>
                    </a:cubicBezTo>
                    <a:cubicBezTo>
                      <a:pt x="5429" y="173"/>
                      <a:pt x="5243" y="1"/>
                      <a:pt x="5012"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9"/>
              <p:cNvSpPr/>
              <p:nvPr/>
            </p:nvSpPr>
            <p:spPr>
              <a:xfrm>
                <a:off x="6118425" y="2042000"/>
                <a:ext cx="121425" cy="19000"/>
              </a:xfrm>
              <a:custGeom>
                <a:avLst/>
                <a:gdLst/>
                <a:ahLst/>
                <a:cxnLst/>
                <a:rect l="l" t="t" r="r" b="b"/>
                <a:pathLst>
                  <a:path w="4857" h="760" extrusionOk="0">
                    <a:moveTo>
                      <a:pt x="417" y="1"/>
                    </a:moveTo>
                    <a:cubicBezTo>
                      <a:pt x="192" y="1"/>
                      <a:pt x="1" y="169"/>
                      <a:pt x="1" y="382"/>
                    </a:cubicBezTo>
                    <a:cubicBezTo>
                      <a:pt x="1" y="591"/>
                      <a:pt x="192" y="759"/>
                      <a:pt x="417" y="759"/>
                    </a:cubicBezTo>
                    <a:lnTo>
                      <a:pt x="4439" y="759"/>
                    </a:lnTo>
                    <a:cubicBezTo>
                      <a:pt x="4670" y="759"/>
                      <a:pt x="4856" y="591"/>
                      <a:pt x="4856" y="382"/>
                    </a:cubicBezTo>
                    <a:cubicBezTo>
                      <a:pt x="4856" y="169"/>
                      <a:pt x="4670" y="1"/>
                      <a:pt x="4439"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9"/>
              <p:cNvSpPr/>
              <p:nvPr/>
            </p:nvSpPr>
            <p:spPr>
              <a:xfrm>
                <a:off x="6118425" y="2138100"/>
                <a:ext cx="121425" cy="19100"/>
              </a:xfrm>
              <a:custGeom>
                <a:avLst/>
                <a:gdLst/>
                <a:ahLst/>
                <a:cxnLst/>
                <a:rect l="l" t="t" r="r" b="b"/>
                <a:pathLst>
                  <a:path w="4857" h="764" extrusionOk="0">
                    <a:moveTo>
                      <a:pt x="417" y="0"/>
                    </a:moveTo>
                    <a:cubicBezTo>
                      <a:pt x="192" y="0"/>
                      <a:pt x="1" y="173"/>
                      <a:pt x="1" y="381"/>
                    </a:cubicBezTo>
                    <a:cubicBezTo>
                      <a:pt x="1" y="590"/>
                      <a:pt x="192" y="764"/>
                      <a:pt x="417" y="764"/>
                    </a:cubicBezTo>
                    <a:lnTo>
                      <a:pt x="4439" y="764"/>
                    </a:lnTo>
                    <a:cubicBezTo>
                      <a:pt x="4670" y="764"/>
                      <a:pt x="4856" y="590"/>
                      <a:pt x="4856" y="381"/>
                    </a:cubicBezTo>
                    <a:cubicBezTo>
                      <a:pt x="4856" y="173"/>
                      <a:pt x="4670" y="0"/>
                      <a:pt x="4439"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9"/>
              <p:cNvSpPr/>
              <p:nvPr/>
            </p:nvSpPr>
            <p:spPr>
              <a:xfrm>
                <a:off x="5950975" y="1665725"/>
                <a:ext cx="226725" cy="553925"/>
              </a:xfrm>
              <a:custGeom>
                <a:avLst/>
                <a:gdLst/>
                <a:ahLst/>
                <a:cxnLst/>
                <a:rect l="l" t="t" r="r" b="b"/>
                <a:pathLst>
                  <a:path w="9069" h="22157" extrusionOk="0">
                    <a:moveTo>
                      <a:pt x="1" y="0"/>
                    </a:moveTo>
                    <a:lnTo>
                      <a:pt x="1" y="22157"/>
                    </a:lnTo>
                    <a:lnTo>
                      <a:pt x="9069" y="22157"/>
                    </a:lnTo>
                    <a:lnTo>
                      <a:pt x="9069" y="0"/>
                    </a:ln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9"/>
              <p:cNvSpPr/>
              <p:nvPr/>
            </p:nvSpPr>
            <p:spPr>
              <a:xfrm>
                <a:off x="5970300" y="1686250"/>
                <a:ext cx="188000" cy="512900"/>
              </a:xfrm>
              <a:custGeom>
                <a:avLst/>
                <a:gdLst/>
                <a:ahLst/>
                <a:cxnLst/>
                <a:rect l="l" t="t" r="r" b="b"/>
                <a:pathLst>
                  <a:path w="7520" h="20516" extrusionOk="0">
                    <a:moveTo>
                      <a:pt x="0" y="1"/>
                    </a:moveTo>
                    <a:lnTo>
                      <a:pt x="0" y="20515"/>
                    </a:lnTo>
                    <a:lnTo>
                      <a:pt x="7519" y="20515"/>
                    </a:lnTo>
                    <a:lnTo>
                      <a:pt x="7519" y="1"/>
                    </a:lnTo>
                    <a:close/>
                  </a:path>
                </a:pathLst>
              </a:custGeom>
              <a:solidFill>
                <a:srgbClr val="E6C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9"/>
              <p:cNvSpPr/>
              <p:nvPr/>
            </p:nvSpPr>
            <p:spPr>
              <a:xfrm>
                <a:off x="5850550" y="1624125"/>
                <a:ext cx="47550" cy="47500"/>
              </a:xfrm>
              <a:custGeom>
                <a:avLst/>
                <a:gdLst/>
                <a:ahLst/>
                <a:cxnLst/>
                <a:rect l="l" t="t" r="r" b="b"/>
                <a:pathLst>
                  <a:path w="1902" h="1900" extrusionOk="0">
                    <a:moveTo>
                      <a:pt x="1901" y="1"/>
                    </a:moveTo>
                    <a:lnTo>
                      <a:pt x="1" y="1385"/>
                    </a:lnTo>
                    <a:lnTo>
                      <a:pt x="1" y="1900"/>
                    </a:lnTo>
                    <a:lnTo>
                      <a:pt x="1901" y="1740"/>
                    </a:lnTo>
                    <a:lnTo>
                      <a:pt x="1901" y="1"/>
                    </a:lnTo>
                    <a:close/>
                  </a:path>
                </a:pathLst>
              </a:custGeom>
              <a:solidFill>
                <a:srgbClr val="AC9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9"/>
              <p:cNvSpPr/>
              <p:nvPr/>
            </p:nvSpPr>
            <p:spPr>
              <a:xfrm>
                <a:off x="6230500" y="1624125"/>
                <a:ext cx="47500" cy="47500"/>
              </a:xfrm>
              <a:custGeom>
                <a:avLst/>
                <a:gdLst/>
                <a:ahLst/>
                <a:cxnLst/>
                <a:rect l="l" t="t" r="r" b="b"/>
                <a:pathLst>
                  <a:path w="1900" h="1900" extrusionOk="0">
                    <a:moveTo>
                      <a:pt x="0" y="1"/>
                    </a:moveTo>
                    <a:lnTo>
                      <a:pt x="0" y="1740"/>
                    </a:lnTo>
                    <a:lnTo>
                      <a:pt x="1900" y="1900"/>
                    </a:lnTo>
                    <a:lnTo>
                      <a:pt x="1900" y="1385"/>
                    </a:lnTo>
                    <a:lnTo>
                      <a:pt x="0" y="1"/>
                    </a:lnTo>
                    <a:close/>
                  </a:path>
                </a:pathLst>
              </a:custGeom>
              <a:solidFill>
                <a:srgbClr val="AC9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9"/>
              <p:cNvSpPr/>
              <p:nvPr/>
            </p:nvSpPr>
            <p:spPr>
              <a:xfrm>
                <a:off x="5887850" y="1682250"/>
                <a:ext cx="11025" cy="533400"/>
              </a:xfrm>
              <a:custGeom>
                <a:avLst/>
                <a:gdLst/>
                <a:ahLst/>
                <a:cxnLst/>
                <a:rect l="l" t="t" r="r" b="b"/>
                <a:pathLst>
                  <a:path w="441" h="21336" extrusionOk="0">
                    <a:moveTo>
                      <a:pt x="223" y="1"/>
                    </a:moveTo>
                    <a:cubicBezTo>
                      <a:pt x="98" y="1"/>
                      <a:pt x="0" y="99"/>
                      <a:pt x="0" y="218"/>
                    </a:cubicBezTo>
                    <a:lnTo>
                      <a:pt x="0" y="21119"/>
                    </a:lnTo>
                    <a:cubicBezTo>
                      <a:pt x="0" y="21239"/>
                      <a:pt x="98" y="21336"/>
                      <a:pt x="223" y="21336"/>
                    </a:cubicBezTo>
                    <a:cubicBezTo>
                      <a:pt x="342" y="21336"/>
                      <a:pt x="440" y="21239"/>
                      <a:pt x="440" y="21119"/>
                    </a:cubicBezTo>
                    <a:lnTo>
                      <a:pt x="440" y="18998"/>
                    </a:lnTo>
                    <a:cubicBezTo>
                      <a:pt x="219" y="18988"/>
                      <a:pt x="36" y="18820"/>
                      <a:pt x="36" y="18615"/>
                    </a:cubicBezTo>
                    <a:cubicBezTo>
                      <a:pt x="36" y="18412"/>
                      <a:pt x="219" y="18243"/>
                      <a:pt x="440" y="18238"/>
                    </a:cubicBezTo>
                    <a:lnTo>
                      <a:pt x="440" y="15149"/>
                    </a:lnTo>
                    <a:cubicBezTo>
                      <a:pt x="219" y="15141"/>
                      <a:pt x="36" y="14977"/>
                      <a:pt x="36" y="14772"/>
                    </a:cubicBezTo>
                    <a:cubicBezTo>
                      <a:pt x="36" y="14563"/>
                      <a:pt x="219" y="14399"/>
                      <a:pt x="440" y="14391"/>
                    </a:cubicBezTo>
                    <a:lnTo>
                      <a:pt x="440" y="11558"/>
                    </a:lnTo>
                    <a:cubicBezTo>
                      <a:pt x="219" y="11550"/>
                      <a:pt x="36" y="11382"/>
                      <a:pt x="36" y="11177"/>
                    </a:cubicBezTo>
                    <a:cubicBezTo>
                      <a:pt x="36" y="10973"/>
                      <a:pt x="219" y="10804"/>
                      <a:pt x="440" y="10796"/>
                    </a:cubicBezTo>
                    <a:lnTo>
                      <a:pt x="440" y="7920"/>
                    </a:lnTo>
                    <a:cubicBezTo>
                      <a:pt x="325" y="7853"/>
                      <a:pt x="245" y="7733"/>
                      <a:pt x="245" y="7600"/>
                    </a:cubicBezTo>
                    <a:cubicBezTo>
                      <a:pt x="245" y="7467"/>
                      <a:pt x="325" y="7347"/>
                      <a:pt x="440" y="7280"/>
                    </a:cubicBezTo>
                    <a:lnTo>
                      <a:pt x="440" y="3885"/>
                    </a:lnTo>
                    <a:cubicBezTo>
                      <a:pt x="325" y="3819"/>
                      <a:pt x="245" y="3698"/>
                      <a:pt x="245" y="3565"/>
                    </a:cubicBezTo>
                    <a:cubicBezTo>
                      <a:pt x="245" y="3428"/>
                      <a:pt x="325" y="3313"/>
                      <a:pt x="440" y="3241"/>
                    </a:cubicBezTo>
                    <a:lnTo>
                      <a:pt x="440" y="218"/>
                    </a:lnTo>
                    <a:cubicBezTo>
                      <a:pt x="440" y="99"/>
                      <a:pt x="342" y="1"/>
                      <a:pt x="223"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9"/>
              <p:cNvSpPr/>
              <p:nvPr/>
            </p:nvSpPr>
            <p:spPr>
              <a:xfrm>
                <a:off x="5893975" y="1763275"/>
                <a:ext cx="4900" cy="16100"/>
              </a:xfrm>
              <a:custGeom>
                <a:avLst/>
                <a:gdLst/>
                <a:ahLst/>
                <a:cxnLst/>
                <a:rect l="l" t="t" r="r" b="b"/>
                <a:pathLst>
                  <a:path w="196" h="644" extrusionOk="0">
                    <a:moveTo>
                      <a:pt x="195" y="0"/>
                    </a:moveTo>
                    <a:cubicBezTo>
                      <a:pt x="80" y="72"/>
                      <a:pt x="0" y="187"/>
                      <a:pt x="0" y="324"/>
                    </a:cubicBezTo>
                    <a:cubicBezTo>
                      <a:pt x="0" y="457"/>
                      <a:pt x="80" y="578"/>
                      <a:pt x="195" y="644"/>
                    </a:cubicBezTo>
                    <a:lnTo>
                      <a:pt x="195" y="0"/>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9"/>
              <p:cNvSpPr/>
              <p:nvPr/>
            </p:nvSpPr>
            <p:spPr>
              <a:xfrm>
                <a:off x="5893975" y="1864250"/>
                <a:ext cx="4900" cy="16000"/>
              </a:xfrm>
              <a:custGeom>
                <a:avLst/>
                <a:gdLst/>
                <a:ahLst/>
                <a:cxnLst/>
                <a:rect l="l" t="t" r="r" b="b"/>
                <a:pathLst>
                  <a:path w="196" h="640" extrusionOk="0">
                    <a:moveTo>
                      <a:pt x="195" y="0"/>
                    </a:moveTo>
                    <a:cubicBezTo>
                      <a:pt x="80" y="67"/>
                      <a:pt x="0" y="187"/>
                      <a:pt x="0" y="320"/>
                    </a:cubicBezTo>
                    <a:cubicBezTo>
                      <a:pt x="0" y="453"/>
                      <a:pt x="80" y="573"/>
                      <a:pt x="195" y="640"/>
                    </a:cubicBezTo>
                    <a:lnTo>
                      <a:pt x="195" y="0"/>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9"/>
              <p:cNvSpPr/>
              <p:nvPr/>
            </p:nvSpPr>
            <p:spPr>
              <a:xfrm>
                <a:off x="5888750" y="1952125"/>
                <a:ext cx="10125" cy="19100"/>
              </a:xfrm>
              <a:custGeom>
                <a:avLst/>
                <a:gdLst/>
                <a:ahLst/>
                <a:cxnLst/>
                <a:rect l="l" t="t" r="r" b="b"/>
                <a:pathLst>
                  <a:path w="405" h="764" extrusionOk="0">
                    <a:moveTo>
                      <a:pt x="404" y="1"/>
                    </a:moveTo>
                    <a:cubicBezTo>
                      <a:pt x="183" y="9"/>
                      <a:pt x="0" y="178"/>
                      <a:pt x="0" y="382"/>
                    </a:cubicBezTo>
                    <a:cubicBezTo>
                      <a:pt x="0" y="587"/>
                      <a:pt x="183" y="755"/>
                      <a:pt x="404" y="763"/>
                    </a:cubicBezTo>
                    <a:lnTo>
                      <a:pt x="404" y="1"/>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9"/>
              <p:cNvSpPr/>
              <p:nvPr/>
            </p:nvSpPr>
            <p:spPr>
              <a:xfrm>
                <a:off x="5888750" y="2042000"/>
                <a:ext cx="10125" cy="19000"/>
              </a:xfrm>
              <a:custGeom>
                <a:avLst/>
                <a:gdLst/>
                <a:ahLst/>
                <a:cxnLst/>
                <a:rect l="l" t="t" r="r" b="b"/>
                <a:pathLst>
                  <a:path w="405" h="760" extrusionOk="0">
                    <a:moveTo>
                      <a:pt x="404" y="1"/>
                    </a:moveTo>
                    <a:cubicBezTo>
                      <a:pt x="183" y="9"/>
                      <a:pt x="0" y="173"/>
                      <a:pt x="0" y="382"/>
                    </a:cubicBezTo>
                    <a:cubicBezTo>
                      <a:pt x="0" y="587"/>
                      <a:pt x="183" y="751"/>
                      <a:pt x="404" y="759"/>
                    </a:cubicBezTo>
                    <a:lnTo>
                      <a:pt x="404" y="1"/>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9"/>
              <p:cNvSpPr/>
              <p:nvPr/>
            </p:nvSpPr>
            <p:spPr>
              <a:xfrm>
                <a:off x="5888750" y="2138200"/>
                <a:ext cx="10125" cy="19000"/>
              </a:xfrm>
              <a:custGeom>
                <a:avLst/>
                <a:gdLst/>
                <a:ahLst/>
                <a:cxnLst/>
                <a:rect l="l" t="t" r="r" b="b"/>
                <a:pathLst>
                  <a:path w="405" h="760" extrusionOk="0">
                    <a:moveTo>
                      <a:pt x="404" y="0"/>
                    </a:moveTo>
                    <a:cubicBezTo>
                      <a:pt x="183" y="5"/>
                      <a:pt x="0" y="174"/>
                      <a:pt x="0" y="377"/>
                    </a:cubicBezTo>
                    <a:cubicBezTo>
                      <a:pt x="0" y="582"/>
                      <a:pt x="183" y="750"/>
                      <a:pt x="404" y="760"/>
                    </a:cubicBezTo>
                    <a:lnTo>
                      <a:pt x="404" y="0"/>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9"/>
              <p:cNvSpPr/>
              <p:nvPr/>
            </p:nvSpPr>
            <p:spPr>
              <a:xfrm>
                <a:off x="6229725" y="1682250"/>
                <a:ext cx="11000" cy="533400"/>
              </a:xfrm>
              <a:custGeom>
                <a:avLst/>
                <a:gdLst/>
                <a:ahLst/>
                <a:cxnLst/>
                <a:rect l="l" t="t" r="r" b="b"/>
                <a:pathLst>
                  <a:path w="440" h="21336" extrusionOk="0">
                    <a:moveTo>
                      <a:pt x="222" y="1"/>
                    </a:moveTo>
                    <a:cubicBezTo>
                      <a:pt x="103" y="1"/>
                      <a:pt x="0" y="99"/>
                      <a:pt x="0" y="218"/>
                    </a:cubicBezTo>
                    <a:lnTo>
                      <a:pt x="0" y="3241"/>
                    </a:lnTo>
                    <a:cubicBezTo>
                      <a:pt x="120" y="3313"/>
                      <a:pt x="195" y="3428"/>
                      <a:pt x="195" y="3565"/>
                    </a:cubicBezTo>
                    <a:cubicBezTo>
                      <a:pt x="195" y="3698"/>
                      <a:pt x="120" y="3819"/>
                      <a:pt x="0" y="3885"/>
                    </a:cubicBezTo>
                    <a:lnTo>
                      <a:pt x="0" y="7280"/>
                    </a:lnTo>
                    <a:cubicBezTo>
                      <a:pt x="120" y="7347"/>
                      <a:pt x="195" y="7467"/>
                      <a:pt x="195" y="7600"/>
                    </a:cubicBezTo>
                    <a:cubicBezTo>
                      <a:pt x="195" y="7733"/>
                      <a:pt x="120" y="7853"/>
                      <a:pt x="0" y="7920"/>
                    </a:cubicBezTo>
                    <a:lnTo>
                      <a:pt x="0" y="10796"/>
                    </a:lnTo>
                    <a:cubicBezTo>
                      <a:pt x="226" y="10804"/>
                      <a:pt x="404" y="10973"/>
                      <a:pt x="404" y="11177"/>
                    </a:cubicBezTo>
                    <a:cubicBezTo>
                      <a:pt x="404" y="11382"/>
                      <a:pt x="226" y="11550"/>
                      <a:pt x="0" y="11558"/>
                    </a:cubicBezTo>
                    <a:lnTo>
                      <a:pt x="0" y="14391"/>
                    </a:lnTo>
                    <a:cubicBezTo>
                      <a:pt x="226" y="14395"/>
                      <a:pt x="404" y="14563"/>
                      <a:pt x="404" y="14772"/>
                    </a:cubicBezTo>
                    <a:cubicBezTo>
                      <a:pt x="404" y="14977"/>
                      <a:pt x="226" y="15145"/>
                      <a:pt x="0" y="15149"/>
                    </a:cubicBezTo>
                    <a:lnTo>
                      <a:pt x="0" y="18238"/>
                    </a:lnTo>
                    <a:cubicBezTo>
                      <a:pt x="226" y="18243"/>
                      <a:pt x="404" y="18412"/>
                      <a:pt x="404" y="18615"/>
                    </a:cubicBezTo>
                    <a:cubicBezTo>
                      <a:pt x="404" y="18820"/>
                      <a:pt x="226" y="18988"/>
                      <a:pt x="0" y="18998"/>
                    </a:cubicBezTo>
                    <a:lnTo>
                      <a:pt x="0" y="21119"/>
                    </a:lnTo>
                    <a:cubicBezTo>
                      <a:pt x="0" y="21239"/>
                      <a:pt x="103" y="21336"/>
                      <a:pt x="222" y="21336"/>
                    </a:cubicBezTo>
                    <a:cubicBezTo>
                      <a:pt x="342" y="21336"/>
                      <a:pt x="439" y="21239"/>
                      <a:pt x="439" y="21119"/>
                    </a:cubicBezTo>
                    <a:lnTo>
                      <a:pt x="439" y="218"/>
                    </a:lnTo>
                    <a:cubicBezTo>
                      <a:pt x="439" y="99"/>
                      <a:pt x="342" y="1"/>
                      <a:pt x="222"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9"/>
              <p:cNvSpPr/>
              <p:nvPr/>
            </p:nvSpPr>
            <p:spPr>
              <a:xfrm>
                <a:off x="6229725" y="1763275"/>
                <a:ext cx="4900" cy="16100"/>
              </a:xfrm>
              <a:custGeom>
                <a:avLst/>
                <a:gdLst/>
                <a:ahLst/>
                <a:cxnLst/>
                <a:rect l="l" t="t" r="r" b="b"/>
                <a:pathLst>
                  <a:path w="196" h="644" extrusionOk="0">
                    <a:moveTo>
                      <a:pt x="0" y="0"/>
                    </a:moveTo>
                    <a:lnTo>
                      <a:pt x="0" y="644"/>
                    </a:lnTo>
                    <a:cubicBezTo>
                      <a:pt x="120" y="578"/>
                      <a:pt x="195" y="457"/>
                      <a:pt x="195" y="324"/>
                    </a:cubicBezTo>
                    <a:cubicBezTo>
                      <a:pt x="195" y="187"/>
                      <a:pt x="120" y="72"/>
                      <a:pt x="0" y="0"/>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9"/>
              <p:cNvSpPr/>
              <p:nvPr/>
            </p:nvSpPr>
            <p:spPr>
              <a:xfrm>
                <a:off x="6229725" y="1864250"/>
                <a:ext cx="4900" cy="16000"/>
              </a:xfrm>
              <a:custGeom>
                <a:avLst/>
                <a:gdLst/>
                <a:ahLst/>
                <a:cxnLst/>
                <a:rect l="l" t="t" r="r" b="b"/>
                <a:pathLst>
                  <a:path w="196" h="640" extrusionOk="0">
                    <a:moveTo>
                      <a:pt x="0" y="0"/>
                    </a:moveTo>
                    <a:lnTo>
                      <a:pt x="0" y="640"/>
                    </a:lnTo>
                    <a:cubicBezTo>
                      <a:pt x="120" y="573"/>
                      <a:pt x="195" y="453"/>
                      <a:pt x="195" y="320"/>
                    </a:cubicBezTo>
                    <a:cubicBezTo>
                      <a:pt x="195" y="187"/>
                      <a:pt x="120" y="67"/>
                      <a:pt x="0" y="0"/>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9"/>
              <p:cNvSpPr/>
              <p:nvPr/>
            </p:nvSpPr>
            <p:spPr>
              <a:xfrm>
                <a:off x="6229725" y="1952125"/>
                <a:ext cx="10125" cy="19100"/>
              </a:xfrm>
              <a:custGeom>
                <a:avLst/>
                <a:gdLst/>
                <a:ahLst/>
                <a:cxnLst/>
                <a:rect l="l" t="t" r="r" b="b"/>
                <a:pathLst>
                  <a:path w="405" h="764" extrusionOk="0">
                    <a:moveTo>
                      <a:pt x="0" y="1"/>
                    </a:moveTo>
                    <a:lnTo>
                      <a:pt x="0" y="763"/>
                    </a:lnTo>
                    <a:cubicBezTo>
                      <a:pt x="226" y="755"/>
                      <a:pt x="404" y="587"/>
                      <a:pt x="404" y="382"/>
                    </a:cubicBezTo>
                    <a:cubicBezTo>
                      <a:pt x="404" y="178"/>
                      <a:pt x="226" y="9"/>
                      <a:pt x="0"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9"/>
              <p:cNvSpPr/>
              <p:nvPr/>
            </p:nvSpPr>
            <p:spPr>
              <a:xfrm>
                <a:off x="6229725" y="2042000"/>
                <a:ext cx="10125" cy="19000"/>
              </a:xfrm>
              <a:custGeom>
                <a:avLst/>
                <a:gdLst/>
                <a:ahLst/>
                <a:cxnLst/>
                <a:rect l="l" t="t" r="r" b="b"/>
                <a:pathLst>
                  <a:path w="405" h="760" extrusionOk="0">
                    <a:moveTo>
                      <a:pt x="0" y="1"/>
                    </a:moveTo>
                    <a:lnTo>
                      <a:pt x="0" y="759"/>
                    </a:lnTo>
                    <a:cubicBezTo>
                      <a:pt x="226" y="755"/>
                      <a:pt x="404" y="587"/>
                      <a:pt x="404" y="382"/>
                    </a:cubicBezTo>
                    <a:cubicBezTo>
                      <a:pt x="404" y="173"/>
                      <a:pt x="226" y="5"/>
                      <a:pt x="0"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9"/>
              <p:cNvSpPr/>
              <p:nvPr/>
            </p:nvSpPr>
            <p:spPr>
              <a:xfrm>
                <a:off x="6229725" y="2138200"/>
                <a:ext cx="10125" cy="19000"/>
              </a:xfrm>
              <a:custGeom>
                <a:avLst/>
                <a:gdLst/>
                <a:ahLst/>
                <a:cxnLst/>
                <a:rect l="l" t="t" r="r" b="b"/>
                <a:pathLst>
                  <a:path w="405" h="760" extrusionOk="0">
                    <a:moveTo>
                      <a:pt x="0" y="0"/>
                    </a:moveTo>
                    <a:lnTo>
                      <a:pt x="0" y="760"/>
                    </a:lnTo>
                    <a:cubicBezTo>
                      <a:pt x="226" y="750"/>
                      <a:pt x="404" y="582"/>
                      <a:pt x="404" y="377"/>
                    </a:cubicBezTo>
                    <a:cubicBezTo>
                      <a:pt x="404" y="174"/>
                      <a:pt x="226" y="5"/>
                      <a:pt x="0" y="0"/>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9"/>
              <p:cNvSpPr/>
              <p:nvPr/>
            </p:nvSpPr>
            <p:spPr>
              <a:xfrm>
                <a:off x="5875850" y="1481950"/>
                <a:ext cx="71400" cy="55925"/>
              </a:xfrm>
              <a:custGeom>
                <a:avLst/>
                <a:gdLst/>
                <a:ahLst/>
                <a:cxnLst/>
                <a:rect l="l" t="t" r="r" b="b"/>
                <a:pathLst>
                  <a:path w="2856" h="2237" extrusionOk="0">
                    <a:moveTo>
                      <a:pt x="2172" y="0"/>
                    </a:moveTo>
                    <a:cubicBezTo>
                      <a:pt x="1812" y="0"/>
                      <a:pt x="1353" y="346"/>
                      <a:pt x="1058" y="530"/>
                    </a:cubicBezTo>
                    <a:cubicBezTo>
                      <a:pt x="503" y="872"/>
                      <a:pt x="1" y="1373"/>
                      <a:pt x="494" y="1964"/>
                    </a:cubicBezTo>
                    <a:cubicBezTo>
                      <a:pt x="656" y="2158"/>
                      <a:pt x="831" y="2236"/>
                      <a:pt x="1008" y="2236"/>
                    </a:cubicBezTo>
                    <a:cubicBezTo>
                      <a:pt x="1484" y="2236"/>
                      <a:pt x="1975" y="1671"/>
                      <a:pt x="2270" y="1289"/>
                    </a:cubicBezTo>
                    <a:cubicBezTo>
                      <a:pt x="2563" y="916"/>
                      <a:pt x="2856" y="566"/>
                      <a:pt x="2504" y="153"/>
                    </a:cubicBezTo>
                    <a:cubicBezTo>
                      <a:pt x="2414" y="44"/>
                      <a:pt x="2299" y="0"/>
                      <a:pt x="2172"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9"/>
              <p:cNvSpPr/>
              <p:nvPr/>
            </p:nvSpPr>
            <p:spPr>
              <a:xfrm>
                <a:off x="5887975" y="1494525"/>
                <a:ext cx="39175" cy="30800"/>
              </a:xfrm>
              <a:custGeom>
                <a:avLst/>
                <a:gdLst/>
                <a:ahLst/>
                <a:cxnLst/>
                <a:rect l="l" t="t" r="r" b="b"/>
                <a:pathLst>
                  <a:path w="1567" h="1232" extrusionOk="0">
                    <a:moveTo>
                      <a:pt x="1193" y="0"/>
                    </a:moveTo>
                    <a:cubicBezTo>
                      <a:pt x="995" y="0"/>
                      <a:pt x="742" y="192"/>
                      <a:pt x="581" y="293"/>
                    </a:cubicBezTo>
                    <a:cubicBezTo>
                      <a:pt x="275" y="479"/>
                      <a:pt x="1" y="755"/>
                      <a:pt x="271" y="1079"/>
                    </a:cubicBezTo>
                    <a:cubicBezTo>
                      <a:pt x="360" y="1188"/>
                      <a:pt x="457" y="1232"/>
                      <a:pt x="555" y="1232"/>
                    </a:cubicBezTo>
                    <a:cubicBezTo>
                      <a:pt x="816" y="1232"/>
                      <a:pt x="1086" y="921"/>
                      <a:pt x="1247" y="711"/>
                    </a:cubicBezTo>
                    <a:cubicBezTo>
                      <a:pt x="1407" y="506"/>
                      <a:pt x="1566" y="311"/>
                      <a:pt x="1376" y="84"/>
                    </a:cubicBezTo>
                    <a:cubicBezTo>
                      <a:pt x="1326" y="24"/>
                      <a:pt x="1263" y="0"/>
                      <a:pt x="1193"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9"/>
              <p:cNvSpPr/>
              <p:nvPr/>
            </p:nvSpPr>
            <p:spPr>
              <a:xfrm>
                <a:off x="6181450" y="1481950"/>
                <a:ext cx="71250" cy="55925"/>
              </a:xfrm>
              <a:custGeom>
                <a:avLst/>
                <a:gdLst/>
                <a:ahLst/>
                <a:cxnLst/>
                <a:rect l="l" t="t" r="r" b="b"/>
                <a:pathLst>
                  <a:path w="2850" h="2237" extrusionOk="0">
                    <a:moveTo>
                      <a:pt x="679" y="0"/>
                    </a:moveTo>
                    <a:cubicBezTo>
                      <a:pt x="552" y="0"/>
                      <a:pt x="437" y="44"/>
                      <a:pt x="346" y="153"/>
                    </a:cubicBezTo>
                    <a:cubicBezTo>
                      <a:pt x="0" y="566"/>
                      <a:pt x="293" y="916"/>
                      <a:pt x="582" y="1289"/>
                    </a:cubicBezTo>
                    <a:cubicBezTo>
                      <a:pt x="876" y="1671"/>
                      <a:pt x="1366" y="2236"/>
                      <a:pt x="1843" y="2236"/>
                    </a:cubicBezTo>
                    <a:cubicBezTo>
                      <a:pt x="2020" y="2236"/>
                      <a:pt x="2195" y="2158"/>
                      <a:pt x="2357" y="1964"/>
                    </a:cubicBezTo>
                    <a:cubicBezTo>
                      <a:pt x="2850" y="1373"/>
                      <a:pt x="2349" y="872"/>
                      <a:pt x="1794" y="530"/>
                    </a:cubicBezTo>
                    <a:cubicBezTo>
                      <a:pt x="1499" y="346"/>
                      <a:pt x="1039" y="0"/>
                      <a:pt x="679"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9"/>
              <p:cNvSpPr/>
              <p:nvPr/>
            </p:nvSpPr>
            <p:spPr>
              <a:xfrm>
                <a:off x="6201425" y="1494525"/>
                <a:ext cx="39175" cy="30800"/>
              </a:xfrm>
              <a:custGeom>
                <a:avLst/>
                <a:gdLst/>
                <a:ahLst/>
                <a:cxnLst/>
                <a:rect l="l" t="t" r="r" b="b"/>
                <a:pathLst>
                  <a:path w="1567" h="1232" extrusionOk="0">
                    <a:moveTo>
                      <a:pt x="374" y="0"/>
                    </a:moveTo>
                    <a:cubicBezTo>
                      <a:pt x="305" y="0"/>
                      <a:pt x="242" y="24"/>
                      <a:pt x="192" y="84"/>
                    </a:cubicBezTo>
                    <a:cubicBezTo>
                      <a:pt x="0" y="311"/>
                      <a:pt x="160" y="506"/>
                      <a:pt x="320" y="711"/>
                    </a:cubicBezTo>
                    <a:cubicBezTo>
                      <a:pt x="482" y="921"/>
                      <a:pt x="751" y="1232"/>
                      <a:pt x="1013" y="1232"/>
                    </a:cubicBezTo>
                    <a:cubicBezTo>
                      <a:pt x="1110" y="1232"/>
                      <a:pt x="1207" y="1188"/>
                      <a:pt x="1296" y="1079"/>
                    </a:cubicBezTo>
                    <a:cubicBezTo>
                      <a:pt x="1567" y="755"/>
                      <a:pt x="1292" y="479"/>
                      <a:pt x="985" y="293"/>
                    </a:cubicBezTo>
                    <a:cubicBezTo>
                      <a:pt x="825" y="192"/>
                      <a:pt x="572" y="0"/>
                      <a:pt x="374"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9"/>
              <p:cNvSpPr/>
              <p:nvPr/>
            </p:nvSpPr>
            <p:spPr>
              <a:xfrm>
                <a:off x="6773650" y="2232075"/>
                <a:ext cx="31875" cy="53175"/>
              </a:xfrm>
              <a:custGeom>
                <a:avLst/>
                <a:gdLst/>
                <a:ahLst/>
                <a:cxnLst/>
                <a:rect l="l" t="t" r="r" b="b"/>
                <a:pathLst>
                  <a:path w="1275" h="2127" extrusionOk="0">
                    <a:moveTo>
                      <a:pt x="639" y="0"/>
                    </a:moveTo>
                    <a:cubicBezTo>
                      <a:pt x="289" y="0"/>
                      <a:pt x="0" y="285"/>
                      <a:pt x="0" y="639"/>
                    </a:cubicBezTo>
                    <a:lnTo>
                      <a:pt x="0" y="1487"/>
                    </a:lnTo>
                    <a:cubicBezTo>
                      <a:pt x="0" y="1842"/>
                      <a:pt x="289" y="2126"/>
                      <a:pt x="639" y="2126"/>
                    </a:cubicBezTo>
                    <a:cubicBezTo>
                      <a:pt x="990" y="2126"/>
                      <a:pt x="1274" y="1842"/>
                      <a:pt x="1274" y="1487"/>
                    </a:cubicBezTo>
                    <a:lnTo>
                      <a:pt x="1274" y="639"/>
                    </a:lnTo>
                    <a:cubicBezTo>
                      <a:pt x="1274" y="285"/>
                      <a:pt x="990" y="0"/>
                      <a:pt x="6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9"/>
              <p:cNvSpPr/>
              <p:nvPr/>
            </p:nvSpPr>
            <p:spPr>
              <a:xfrm>
                <a:off x="6583800" y="2232075"/>
                <a:ext cx="31875" cy="53175"/>
              </a:xfrm>
              <a:custGeom>
                <a:avLst/>
                <a:gdLst/>
                <a:ahLst/>
                <a:cxnLst/>
                <a:rect l="l" t="t" r="r" b="b"/>
                <a:pathLst>
                  <a:path w="1275" h="2127" extrusionOk="0">
                    <a:moveTo>
                      <a:pt x="635" y="0"/>
                    </a:moveTo>
                    <a:cubicBezTo>
                      <a:pt x="284" y="0"/>
                      <a:pt x="0" y="285"/>
                      <a:pt x="0" y="639"/>
                    </a:cubicBezTo>
                    <a:lnTo>
                      <a:pt x="0" y="1487"/>
                    </a:lnTo>
                    <a:cubicBezTo>
                      <a:pt x="0" y="1842"/>
                      <a:pt x="284" y="2126"/>
                      <a:pt x="635" y="2126"/>
                    </a:cubicBezTo>
                    <a:cubicBezTo>
                      <a:pt x="986" y="2126"/>
                      <a:pt x="1274" y="1842"/>
                      <a:pt x="1274" y="1487"/>
                    </a:cubicBezTo>
                    <a:lnTo>
                      <a:pt x="1274" y="639"/>
                    </a:lnTo>
                    <a:cubicBezTo>
                      <a:pt x="1274" y="285"/>
                      <a:pt x="986" y="0"/>
                      <a:pt x="6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9"/>
              <p:cNvSpPr/>
              <p:nvPr/>
            </p:nvSpPr>
            <p:spPr>
              <a:xfrm>
                <a:off x="6838125" y="2012375"/>
                <a:ext cx="41500" cy="137625"/>
              </a:xfrm>
              <a:custGeom>
                <a:avLst/>
                <a:gdLst/>
                <a:ahLst/>
                <a:cxnLst/>
                <a:rect l="l" t="t" r="r" b="b"/>
                <a:pathLst>
                  <a:path w="1660" h="5505" extrusionOk="0">
                    <a:moveTo>
                      <a:pt x="830" y="0"/>
                    </a:moveTo>
                    <a:cubicBezTo>
                      <a:pt x="373" y="0"/>
                      <a:pt x="0" y="369"/>
                      <a:pt x="0" y="830"/>
                    </a:cubicBezTo>
                    <a:lnTo>
                      <a:pt x="0" y="4674"/>
                    </a:lnTo>
                    <a:cubicBezTo>
                      <a:pt x="0" y="5136"/>
                      <a:pt x="373" y="5504"/>
                      <a:pt x="830" y="5504"/>
                    </a:cubicBezTo>
                    <a:cubicBezTo>
                      <a:pt x="1291" y="5504"/>
                      <a:pt x="1660" y="5136"/>
                      <a:pt x="1660" y="4674"/>
                    </a:cubicBezTo>
                    <a:lnTo>
                      <a:pt x="1660" y="830"/>
                    </a:lnTo>
                    <a:cubicBezTo>
                      <a:pt x="1660" y="369"/>
                      <a:pt x="1291" y="0"/>
                      <a:pt x="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9"/>
              <p:cNvSpPr/>
              <p:nvPr/>
            </p:nvSpPr>
            <p:spPr>
              <a:xfrm>
                <a:off x="6840100" y="1665725"/>
                <a:ext cx="41525" cy="137725"/>
              </a:xfrm>
              <a:custGeom>
                <a:avLst/>
                <a:gdLst/>
                <a:ahLst/>
                <a:cxnLst/>
                <a:rect l="l" t="t" r="r" b="b"/>
                <a:pathLst>
                  <a:path w="1661" h="5509" extrusionOk="0">
                    <a:moveTo>
                      <a:pt x="831" y="0"/>
                    </a:moveTo>
                    <a:cubicBezTo>
                      <a:pt x="370" y="0"/>
                      <a:pt x="1" y="369"/>
                      <a:pt x="1" y="831"/>
                    </a:cubicBezTo>
                    <a:lnTo>
                      <a:pt x="1" y="4674"/>
                    </a:lnTo>
                    <a:cubicBezTo>
                      <a:pt x="1" y="5136"/>
                      <a:pt x="370" y="5509"/>
                      <a:pt x="831" y="5509"/>
                    </a:cubicBezTo>
                    <a:cubicBezTo>
                      <a:pt x="1288" y="5509"/>
                      <a:pt x="1661" y="5136"/>
                      <a:pt x="1661" y="4674"/>
                    </a:cubicBezTo>
                    <a:lnTo>
                      <a:pt x="1661" y="831"/>
                    </a:lnTo>
                    <a:cubicBezTo>
                      <a:pt x="1661" y="369"/>
                      <a:pt x="1288" y="0"/>
                      <a:pt x="8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9"/>
              <p:cNvSpPr/>
              <p:nvPr/>
            </p:nvSpPr>
            <p:spPr>
              <a:xfrm>
                <a:off x="6509650" y="2012375"/>
                <a:ext cx="41550" cy="137625"/>
              </a:xfrm>
              <a:custGeom>
                <a:avLst/>
                <a:gdLst/>
                <a:ahLst/>
                <a:cxnLst/>
                <a:rect l="l" t="t" r="r" b="b"/>
                <a:pathLst>
                  <a:path w="1662" h="5505" extrusionOk="0">
                    <a:moveTo>
                      <a:pt x="832" y="0"/>
                    </a:moveTo>
                    <a:cubicBezTo>
                      <a:pt x="374" y="0"/>
                      <a:pt x="1" y="369"/>
                      <a:pt x="1" y="830"/>
                    </a:cubicBezTo>
                    <a:lnTo>
                      <a:pt x="1" y="4674"/>
                    </a:lnTo>
                    <a:cubicBezTo>
                      <a:pt x="1" y="5136"/>
                      <a:pt x="374" y="5504"/>
                      <a:pt x="832" y="5504"/>
                    </a:cubicBezTo>
                    <a:cubicBezTo>
                      <a:pt x="1289" y="5504"/>
                      <a:pt x="1661" y="5136"/>
                      <a:pt x="1661" y="4674"/>
                    </a:cubicBezTo>
                    <a:lnTo>
                      <a:pt x="1661" y="830"/>
                    </a:lnTo>
                    <a:cubicBezTo>
                      <a:pt x="1661" y="369"/>
                      <a:pt x="1289" y="0"/>
                      <a:pt x="8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9"/>
              <p:cNvSpPr/>
              <p:nvPr/>
            </p:nvSpPr>
            <p:spPr>
              <a:xfrm>
                <a:off x="6507650" y="1665725"/>
                <a:ext cx="41550" cy="137725"/>
              </a:xfrm>
              <a:custGeom>
                <a:avLst/>
                <a:gdLst/>
                <a:ahLst/>
                <a:cxnLst/>
                <a:rect l="l" t="t" r="r" b="b"/>
                <a:pathLst>
                  <a:path w="1662" h="5509" extrusionOk="0">
                    <a:moveTo>
                      <a:pt x="832" y="0"/>
                    </a:moveTo>
                    <a:cubicBezTo>
                      <a:pt x="374" y="0"/>
                      <a:pt x="1" y="369"/>
                      <a:pt x="1" y="831"/>
                    </a:cubicBezTo>
                    <a:lnTo>
                      <a:pt x="1" y="4674"/>
                    </a:lnTo>
                    <a:cubicBezTo>
                      <a:pt x="1" y="5136"/>
                      <a:pt x="374" y="5509"/>
                      <a:pt x="832" y="5509"/>
                    </a:cubicBezTo>
                    <a:cubicBezTo>
                      <a:pt x="1293" y="5509"/>
                      <a:pt x="1662" y="5136"/>
                      <a:pt x="1662" y="4674"/>
                    </a:cubicBezTo>
                    <a:lnTo>
                      <a:pt x="1662" y="831"/>
                    </a:lnTo>
                    <a:cubicBezTo>
                      <a:pt x="1662" y="369"/>
                      <a:pt x="1293" y="0"/>
                      <a:pt x="8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9"/>
              <p:cNvSpPr/>
              <p:nvPr/>
            </p:nvSpPr>
            <p:spPr>
              <a:xfrm>
                <a:off x="6520550" y="1511400"/>
                <a:ext cx="348525" cy="764425"/>
              </a:xfrm>
              <a:custGeom>
                <a:avLst/>
                <a:gdLst/>
                <a:ahLst/>
                <a:cxnLst/>
                <a:rect l="l" t="t" r="r" b="b"/>
                <a:pathLst>
                  <a:path w="13941" h="30577" extrusionOk="0">
                    <a:moveTo>
                      <a:pt x="4749" y="0"/>
                    </a:moveTo>
                    <a:cubicBezTo>
                      <a:pt x="3698" y="0"/>
                      <a:pt x="0" y="1176"/>
                      <a:pt x="0" y="4368"/>
                    </a:cubicBezTo>
                    <a:lnTo>
                      <a:pt x="191" y="26967"/>
                    </a:lnTo>
                    <a:cubicBezTo>
                      <a:pt x="191" y="28020"/>
                      <a:pt x="2938" y="30576"/>
                      <a:pt x="3991" y="30576"/>
                    </a:cubicBezTo>
                    <a:lnTo>
                      <a:pt x="9942" y="30576"/>
                    </a:lnTo>
                    <a:cubicBezTo>
                      <a:pt x="10989" y="30576"/>
                      <a:pt x="13737" y="28020"/>
                      <a:pt x="13737" y="26967"/>
                    </a:cubicBezTo>
                    <a:lnTo>
                      <a:pt x="13928" y="4368"/>
                    </a:lnTo>
                    <a:cubicBezTo>
                      <a:pt x="13941" y="1273"/>
                      <a:pt x="10231" y="0"/>
                      <a:pt x="9178" y="0"/>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9"/>
              <p:cNvSpPr/>
              <p:nvPr/>
            </p:nvSpPr>
            <p:spPr>
              <a:xfrm>
                <a:off x="6569250" y="1528150"/>
                <a:ext cx="251025" cy="232475"/>
              </a:xfrm>
              <a:custGeom>
                <a:avLst/>
                <a:gdLst/>
                <a:ahLst/>
                <a:cxnLst/>
                <a:rect l="l" t="t" r="r" b="b"/>
                <a:pathLst>
                  <a:path w="10041" h="9299" extrusionOk="0">
                    <a:moveTo>
                      <a:pt x="3422" y="0"/>
                    </a:moveTo>
                    <a:cubicBezTo>
                      <a:pt x="2664" y="0"/>
                      <a:pt x="1" y="853"/>
                      <a:pt x="1" y="3147"/>
                    </a:cubicBezTo>
                    <a:lnTo>
                      <a:pt x="54" y="9299"/>
                    </a:lnTo>
                    <a:cubicBezTo>
                      <a:pt x="386" y="8752"/>
                      <a:pt x="990" y="8385"/>
                      <a:pt x="1678" y="8385"/>
                    </a:cubicBezTo>
                    <a:lnTo>
                      <a:pt x="2650" y="8385"/>
                    </a:lnTo>
                    <a:lnTo>
                      <a:pt x="2650" y="4284"/>
                    </a:lnTo>
                    <a:cubicBezTo>
                      <a:pt x="2650" y="3236"/>
                      <a:pt x="3498" y="2383"/>
                      <a:pt x="4550" y="2383"/>
                    </a:cubicBezTo>
                    <a:lnTo>
                      <a:pt x="5300" y="2383"/>
                    </a:lnTo>
                    <a:cubicBezTo>
                      <a:pt x="6352" y="2383"/>
                      <a:pt x="7199" y="3236"/>
                      <a:pt x="7199" y="4284"/>
                    </a:cubicBezTo>
                    <a:lnTo>
                      <a:pt x="7199" y="8385"/>
                    </a:lnTo>
                    <a:lnTo>
                      <a:pt x="8354" y="8385"/>
                    </a:lnTo>
                    <a:cubicBezTo>
                      <a:pt x="9041" y="8385"/>
                      <a:pt x="9645" y="8752"/>
                      <a:pt x="9979" y="9299"/>
                    </a:cubicBezTo>
                    <a:lnTo>
                      <a:pt x="10032" y="3147"/>
                    </a:lnTo>
                    <a:cubicBezTo>
                      <a:pt x="10040" y="919"/>
                      <a:pt x="7369" y="0"/>
                      <a:pt x="6614" y="0"/>
                    </a:cubicBezTo>
                    <a:close/>
                  </a:path>
                </a:pathLst>
              </a:custGeom>
              <a:solidFill>
                <a:srgbClr val="908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9"/>
              <p:cNvSpPr/>
              <p:nvPr/>
            </p:nvSpPr>
            <p:spPr>
              <a:xfrm>
                <a:off x="6635475" y="1587725"/>
                <a:ext cx="113775" cy="386600"/>
              </a:xfrm>
              <a:custGeom>
                <a:avLst/>
                <a:gdLst/>
                <a:ahLst/>
                <a:cxnLst/>
                <a:rect l="l" t="t" r="r" b="b"/>
                <a:pathLst>
                  <a:path w="4551" h="15464" extrusionOk="0">
                    <a:moveTo>
                      <a:pt x="1901" y="0"/>
                    </a:moveTo>
                    <a:cubicBezTo>
                      <a:pt x="849" y="0"/>
                      <a:pt x="1" y="853"/>
                      <a:pt x="1" y="1901"/>
                    </a:cubicBezTo>
                    <a:lnTo>
                      <a:pt x="1" y="13565"/>
                    </a:lnTo>
                    <a:cubicBezTo>
                      <a:pt x="1" y="14616"/>
                      <a:pt x="849" y="15464"/>
                      <a:pt x="1901" y="15464"/>
                    </a:cubicBezTo>
                    <a:lnTo>
                      <a:pt x="2651" y="15464"/>
                    </a:lnTo>
                    <a:cubicBezTo>
                      <a:pt x="3703" y="15464"/>
                      <a:pt x="4550" y="14616"/>
                      <a:pt x="4550" y="13565"/>
                    </a:cubicBezTo>
                    <a:lnTo>
                      <a:pt x="4550" y="1901"/>
                    </a:lnTo>
                    <a:cubicBezTo>
                      <a:pt x="4550" y="853"/>
                      <a:pt x="3703" y="0"/>
                      <a:pt x="2651" y="0"/>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9"/>
              <p:cNvSpPr/>
              <p:nvPr/>
            </p:nvSpPr>
            <p:spPr>
              <a:xfrm>
                <a:off x="6563725" y="1737750"/>
                <a:ext cx="261875" cy="420225"/>
              </a:xfrm>
              <a:custGeom>
                <a:avLst/>
                <a:gdLst/>
                <a:ahLst/>
                <a:cxnLst/>
                <a:rect l="l" t="t" r="r" b="b"/>
                <a:pathLst>
                  <a:path w="10475" h="16809" extrusionOk="0">
                    <a:moveTo>
                      <a:pt x="1899" y="1"/>
                    </a:moveTo>
                    <a:cubicBezTo>
                      <a:pt x="852" y="1"/>
                      <a:pt x="0" y="853"/>
                      <a:pt x="0" y="1900"/>
                    </a:cubicBezTo>
                    <a:lnTo>
                      <a:pt x="0" y="14908"/>
                    </a:lnTo>
                    <a:cubicBezTo>
                      <a:pt x="0" y="15957"/>
                      <a:pt x="852" y="16809"/>
                      <a:pt x="1899" y="16809"/>
                    </a:cubicBezTo>
                    <a:lnTo>
                      <a:pt x="8575" y="16809"/>
                    </a:lnTo>
                    <a:cubicBezTo>
                      <a:pt x="9622" y="16809"/>
                      <a:pt x="10474" y="15957"/>
                      <a:pt x="10474" y="14908"/>
                    </a:cubicBezTo>
                    <a:lnTo>
                      <a:pt x="10474" y="1900"/>
                    </a:lnTo>
                    <a:cubicBezTo>
                      <a:pt x="10474" y="853"/>
                      <a:pt x="9622" y="1"/>
                      <a:pt x="85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9"/>
              <p:cNvSpPr/>
              <p:nvPr/>
            </p:nvSpPr>
            <p:spPr>
              <a:xfrm>
                <a:off x="6533750" y="1765375"/>
                <a:ext cx="108200" cy="130625"/>
              </a:xfrm>
              <a:custGeom>
                <a:avLst/>
                <a:gdLst/>
                <a:ahLst/>
                <a:cxnLst/>
                <a:rect l="l" t="t" r="r" b="b"/>
                <a:pathLst>
                  <a:path w="4328" h="5225" extrusionOk="0">
                    <a:moveTo>
                      <a:pt x="643" y="1"/>
                    </a:moveTo>
                    <a:cubicBezTo>
                      <a:pt x="524" y="1"/>
                      <a:pt x="405" y="38"/>
                      <a:pt x="302" y="115"/>
                    </a:cubicBezTo>
                    <a:cubicBezTo>
                      <a:pt x="49" y="302"/>
                      <a:pt x="1" y="658"/>
                      <a:pt x="187" y="910"/>
                    </a:cubicBezTo>
                    <a:lnTo>
                      <a:pt x="3227" y="4994"/>
                    </a:lnTo>
                    <a:cubicBezTo>
                      <a:pt x="3338" y="5144"/>
                      <a:pt x="3506" y="5224"/>
                      <a:pt x="3684" y="5224"/>
                    </a:cubicBezTo>
                    <a:cubicBezTo>
                      <a:pt x="3799" y="5224"/>
                      <a:pt x="3920" y="5189"/>
                      <a:pt x="4022" y="5113"/>
                    </a:cubicBezTo>
                    <a:cubicBezTo>
                      <a:pt x="4274" y="4923"/>
                      <a:pt x="4328" y="4568"/>
                      <a:pt x="4137" y="4314"/>
                    </a:cubicBezTo>
                    <a:lnTo>
                      <a:pt x="1101" y="232"/>
                    </a:lnTo>
                    <a:cubicBezTo>
                      <a:pt x="988" y="81"/>
                      <a:pt x="816" y="1"/>
                      <a:pt x="643"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9"/>
              <p:cNvSpPr/>
              <p:nvPr/>
            </p:nvSpPr>
            <p:spPr>
              <a:xfrm>
                <a:off x="6547275" y="2052675"/>
                <a:ext cx="81050" cy="110400"/>
              </a:xfrm>
              <a:custGeom>
                <a:avLst/>
                <a:gdLst/>
                <a:ahLst/>
                <a:cxnLst/>
                <a:rect l="l" t="t" r="r" b="b"/>
                <a:pathLst>
                  <a:path w="3242" h="4416" extrusionOk="0">
                    <a:moveTo>
                      <a:pt x="2812" y="1"/>
                    </a:moveTo>
                    <a:cubicBezTo>
                      <a:pt x="2688" y="1"/>
                      <a:pt x="2565" y="62"/>
                      <a:pt x="2490" y="172"/>
                    </a:cubicBezTo>
                    <a:lnTo>
                      <a:pt x="116" y="3829"/>
                    </a:lnTo>
                    <a:cubicBezTo>
                      <a:pt x="1" y="4007"/>
                      <a:pt x="50" y="4243"/>
                      <a:pt x="227" y="4353"/>
                    </a:cubicBezTo>
                    <a:cubicBezTo>
                      <a:pt x="294" y="4398"/>
                      <a:pt x="365" y="4415"/>
                      <a:pt x="436" y="4415"/>
                    </a:cubicBezTo>
                    <a:cubicBezTo>
                      <a:pt x="560" y="4415"/>
                      <a:pt x="680" y="4353"/>
                      <a:pt x="755" y="4243"/>
                    </a:cubicBezTo>
                    <a:lnTo>
                      <a:pt x="3125" y="586"/>
                    </a:lnTo>
                    <a:cubicBezTo>
                      <a:pt x="3241" y="412"/>
                      <a:pt x="3192" y="177"/>
                      <a:pt x="3014" y="62"/>
                    </a:cubicBezTo>
                    <a:cubicBezTo>
                      <a:pt x="2952" y="20"/>
                      <a:pt x="2882" y="1"/>
                      <a:pt x="2812"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9"/>
              <p:cNvSpPr/>
              <p:nvPr/>
            </p:nvSpPr>
            <p:spPr>
              <a:xfrm>
                <a:off x="6540275" y="1974300"/>
                <a:ext cx="86725" cy="19000"/>
              </a:xfrm>
              <a:custGeom>
                <a:avLst/>
                <a:gdLst/>
                <a:ahLst/>
                <a:cxnLst/>
                <a:rect l="l" t="t" r="r" b="b"/>
                <a:pathLst>
                  <a:path w="3469" h="760" extrusionOk="0">
                    <a:moveTo>
                      <a:pt x="383" y="1"/>
                    </a:moveTo>
                    <a:cubicBezTo>
                      <a:pt x="174" y="1"/>
                      <a:pt x="1" y="169"/>
                      <a:pt x="1" y="382"/>
                    </a:cubicBezTo>
                    <a:cubicBezTo>
                      <a:pt x="1" y="591"/>
                      <a:pt x="174" y="759"/>
                      <a:pt x="383" y="759"/>
                    </a:cubicBezTo>
                    <a:lnTo>
                      <a:pt x="3090" y="759"/>
                    </a:lnTo>
                    <a:cubicBezTo>
                      <a:pt x="3299" y="759"/>
                      <a:pt x="3468" y="591"/>
                      <a:pt x="3468" y="382"/>
                    </a:cubicBezTo>
                    <a:cubicBezTo>
                      <a:pt x="3468" y="169"/>
                      <a:pt x="3299" y="1"/>
                      <a:pt x="3090"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9"/>
              <p:cNvSpPr/>
              <p:nvPr/>
            </p:nvSpPr>
            <p:spPr>
              <a:xfrm>
                <a:off x="6747325" y="1765375"/>
                <a:ext cx="108325" cy="130625"/>
              </a:xfrm>
              <a:custGeom>
                <a:avLst/>
                <a:gdLst/>
                <a:ahLst/>
                <a:cxnLst/>
                <a:rect l="l" t="t" r="r" b="b"/>
                <a:pathLst>
                  <a:path w="4333" h="5225" extrusionOk="0">
                    <a:moveTo>
                      <a:pt x="3687" y="1"/>
                    </a:moveTo>
                    <a:cubicBezTo>
                      <a:pt x="3513" y="1"/>
                      <a:pt x="3342" y="81"/>
                      <a:pt x="3228" y="232"/>
                    </a:cubicBezTo>
                    <a:lnTo>
                      <a:pt x="193" y="4314"/>
                    </a:lnTo>
                    <a:cubicBezTo>
                      <a:pt x="1" y="4568"/>
                      <a:pt x="54" y="4923"/>
                      <a:pt x="308" y="5113"/>
                    </a:cubicBezTo>
                    <a:cubicBezTo>
                      <a:pt x="410" y="5189"/>
                      <a:pt x="529" y="5224"/>
                      <a:pt x="645" y="5224"/>
                    </a:cubicBezTo>
                    <a:cubicBezTo>
                      <a:pt x="822" y="5224"/>
                      <a:pt x="991" y="5144"/>
                      <a:pt x="1106" y="4994"/>
                    </a:cubicBezTo>
                    <a:lnTo>
                      <a:pt x="4142" y="910"/>
                    </a:lnTo>
                    <a:cubicBezTo>
                      <a:pt x="4333" y="658"/>
                      <a:pt x="4280" y="302"/>
                      <a:pt x="4027" y="115"/>
                    </a:cubicBezTo>
                    <a:cubicBezTo>
                      <a:pt x="3924" y="38"/>
                      <a:pt x="3805" y="1"/>
                      <a:pt x="3687"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9"/>
              <p:cNvSpPr/>
              <p:nvPr/>
            </p:nvSpPr>
            <p:spPr>
              <a:xfrm>
                <a:off x="6761000" y="2052675"/>
                <a:ext cx="81025" cy="110400"/>
              </a:xfrm>
              <a:custGeom>
                <a:avLst/>
                <a:gdLst/>
                <a:ahLst/>
                <a:cxnLst/>
                <a:rect l="l" t="t" r="r" b="b"/>
                <a:pathLst>
                  <a:path w="3241" h="4416" extrusionOk="0">
                    <a:moveTo>
                      <a:pt x="430" y="1"/>
                    </a:moveTo>
                    <a:cubicBezTo>
                      <a:pt x="359" y="1"/>
                      <a:pt x="289" y="20"/>
                      <a:pt x="226" y="62"/>
                    </a:cubicBezTo>
                    <a:cubicBezTo>
                      <a:pt x="49" y="177"/>
                      <a:pt x="0" y="412"/>
                      <a:pt x="115" y="586"/>
                    </a:cubicBezTo>
                    <a:lnTo>
                      <a:pt x="2490" y="4243"/>
                    </a:lnTo>
                    <a:cubicBezTo>
                      <a:pt x="2561" y="4353"/>
                      <a:pt x="2681" y="4415"/>
                      <a:pt x="2805" y="4415"/>
                    </a:cubicBezTo>
                    <a:cubicBezTo>
                      <a:pt x="2876" y="4415"/>
                      <a:pt x="2952" y="4398"/>
                      <a:pt x="3014" y="4353"/>
                    </a:cubicBezTo>
                    <a:cubicBezTo>
                      <a:pt x="3192" y="4243"/>
                      <a:pt x="3241" y="4007"/>
                      <a:pt x="3125" y="3829"/>
                    </a:cubicBezTo>
                    <a:lnTo>
                      <a:pt x="750" y="172"/>
                    </a:lnTo>
                    <a:cubicBezTo>
                      <a:pt x="677" y="62"/>
                      <a:pt x="554" y="1"/>
                      <a:pt x="430"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9"/>
              <p:cNvSpPr/>
              <p:nvPr/>
            </p:nvSpPr>
            <p:spPr>
              <a:xfrm>
                <a:off x="6762325" y="1974300"/>
                <a:ext cx="86675" cy="19000"/>
              </a:xfrm>
              <a:custGeom>
                <a:avLst/>
                <a:gdLst/>
                <a:ahLst/>
                <a:cxnLst/>
                <a:rect l="l" t="t" r="r" b="b"/>
                <a:pathLst>
                  <a:path w="3467" h="760" extrusionOk="0">
                    <a:moveTo>
                      <a:pt x="378" y="1"/>
                    </a:moveTo>
                    <a:cubicBezTo>
                      <a:pt x="169" y="1"/>
                      <a:pt x="1" y="169"/>
                      <a:pt x="1" y="382"/>
                    </a:cubicBezTo>
                    <a:cubicBezTo>
                      <a:pt x="1" y="591"/>
                      <a:pt x="169" y="759"/>
                      <a:pt x="378" y="759"/>
                    </a:cubicBezTo>
                    <a:lnTo>
                      <a:pt x="3085" y="759"/>
                    </a:lnTo>
                    <a:cubicBezTo>
                      <a:pt x="3298" y="759"/>
                      <a:pt x="3467" y="591"/>
                      <a:pt x="3467" y="382"/>
                    </a:cubicBezTo>
                    <a:cubicBezTo>
                      <a:pt x="3467" y="169"/>
                      <a:pt x="3298" y="1"/>
                      <a:pt x="3085"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9"/>
              <p:cNvSpPr/>
              <p:nvPr/>
            </p:nvSpPr>
            <p:spPr>
              <a:xfrm>
                <a:off x="6595775" y="1844500"/>
                <a:ext cx="197875" cy="250125"/>
              </a:xfrm>
              <a:custGeom>
                <a:avLst/>
                <a:gdLst/>
                <a:ahLst/>
                <a:cxnLst/>
                <a:rect l="l" t="t" r="r" b="b"/>
                <a:pathLst>
                  <a:path w="7915" h="10005" extrusionOk="0">
                    <a:moveTo>
                      <a:pt x="1" y="0"/>
                    </a:moveTo>
                    <a:lnTo>
                      <a:pt x="1" y="10005"/>
                    </a:lnTo>
                    <a:lnTo>
                      <a:pt x="7914" y="10005"/>
                    </a:lnTo>
                    <a:lnTo>
                      <a:pt x="7914" y="0"/>
                    </a:ln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9"/>
              <p:cNvSpPr/>
              <p:nvPr/>
            </p:nvSpPr>
            <p:spPr>
              <a:xfrm>
                <a:off x="6615525" y="1869575"/>
                <a:ext cx="158250" cy="200075"/>
              </a:xfrm>
              <a:custGeom>
                <a:avLst/>
                <a:gdLst/>
                <a:ahLst/>
                <a:cxnLst/>
                <a:rect l="l" t="t" r="r" b="b"/>
                <a:pathLst>
                  <a:path w="6330" h="8003" extrusionOk="0">
                    <a:moveTo>
                      <a:pt x="0" y="1"/>
                    </a:moveTo>
                    <a:lnTo>
                      <a:pt x="0" y="8002"/>
                    </a:lnTo>
                    <a:lnTo>
                      <a:pt x="6329" y="8002"/>
                    </a:lnTo>
                    <a:lnTo>
                      <a:pt x="6329" y="1"/>
                    </a:lnTo>
                    <a:close/>
                  </a:path>
                </a:pathLst>
              </a:custGeom>
              <a:solidFill>
                <a:srgbClr val="908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9"/>
              <p:cNvSpPr/>
              <p:nvPr/>
            </p:nvSpPr>
            <p:spPr>
              <a:xfrm>
                <a:off x="6589175" y="1753475"/>
                <a:ext cx="80175" cy="17450"/>
              </a:xfrm>
              <a:custGeom>
                <a:avLst/>
                <a:gdLst/>
                <a:ahLst/>
                <a:cxnLst/>
                <a:rect l="l" t="t" r="r" b="b"/>
                <a:pathLst>
                  <a:path w="3207" h="698" extrusionOk="0">
                    <a:moveTo>
                      <a:pt x="1475" y="1"/>
                    </a:moveTo>
                    <a:cubicBezTo>
                      <a:pt x="1071" y="1"/>
                      <a:pt x="655" y="69"/>
                      <a:pt x="357" y="237"/>
                    </a:cubicBezTo>
                    <a:cubicBezTo>
                      <a:pt x="277" y="277"/>
                      <a:pt x="211" y="330"/>
                      <a:pt x="158" y="384"/>
                    </a:cubicBezTo>
                    <a:cubicBezTo>
                      <a:pt x="101" y="432"/>
                      <a:pt x="64" y="494"/>
                      <a:pt x="42" y="538"/>
                    </a:cubicBezTo>
                    <a:cubicBezTo>
                      <a:pt x="0" y="636"/>
                      <a:pt x="10" y="693"/>
                      <a:pt x="7" y="698"/>
                    </a:cubicBezTo>
                    <a:lnTo>
                      <a:pt x="7" y="698"/>
                    </a:lnTo>
                    <a:cubicBezTo>
                      <a:pt x="10" y="696"/>
                      <a:pt x="23" y="688"/>
                      <a:pt x="38" y="671"/>
                    </a:cubicBezTo>
                    <a:cubicBezTo>
                      <a:pt x="56" y="654"/>
                      <a:pt x="91" y="636"/>
                      <a:pt x="127" y="614"/>
                    </a:cubicBezTo>
                    <a:cubicBezTo>
                      <a:pt x="167" y="597"/>
                      <a:pt x="211" y="583"/>
                      <a:pt x="269" y="570"/>
                    </a:cubicBezTo>
                    <a:cubicBezTo>
                      <a:pt x="322" y="561"/>
                      <a:pt x="388" y="552"/>
                      <a:pt x="460" y="552"/>
                    </a:cubicBezTo>
                    <a:cubicBezTo>
                      <a:pt x="516" y="549"/>
                      <a:pt x="578" y="548"/>
                      <a:pt x="643" y="548"/>
                    </a:cubicBezTo>
                    <a:cubicBezTo>
                      <a:pt x="900" y="548"/>
                      <a:pt x="1216" y="566"/>
                      <a:pt x="1539" y="570"/>
                    </a:cubicBezTo>
                    <a:cubicBezTo>
                      <a:pt x="1576" y="570"/>
                      <a:pt x="1613" y="571"/>
                      <a:pt x="1650" y="571"/>
                    </a:cubicBezTo>
                    <a:cubicBezTo>
                      <a:pt x="2019" y="571"/>
                      <a:pt x="2393" y="551"/>
                      <a:pt x="2678" y="494"/>
                    </a:cubicBezTo>
                    <a:cubicBezTo>
                      <a:pt x="2838" y="464"/>
                      <a:pt x="2977" y="423"/>
                      <a:pt x="3065" y="388"/>
                    </a:cubicBezTo>
                    <a:cubicBezTo>
                      <a:pt x="3163" y="352"/>
                      <a:pt x="3207" y="321"/>
                      <a:pt x="3207" y="321"/>
                    </a:cubicBezTo>
                    <a:cubicBezTo>
                      <a:pt x="3207" y="321"/>
                      <a:pt x="3149" y="304"/>
                      <a:pt x="3061" y="277"/>
                    </a:cubicBezTo>
                    <a:cubicBezTo>
                      <a:pt x="2971" y="245"/>
                      <a:pt x="2848" y="206"/>
                      <a:pt x="2692" y="165"/>
                    </a:cubicBezTo>
                    <a:cubicBezTo>
                      <a:pt x="2386" y="81"/>
                      <a:pt x="1973" y="6"/>
                      <a:pt x="1547" y="1"/>
                    </a:cubicBezTo>
                    <a:cubicBezTo>
                      <a:pt x="1523" y="1"/>
                      <a:pt x="1499" y="1"/>
                      <a:pt x="1475" y="1"/>
                    </a:cubicBezTo>
                    <a:close/>
                    <a:moveTo>
                      <a:pt x="7" y="698"/>
                    </a:moveTo>
                    <a:lnTo>
                      <a:pt x="7" y="698"/>
                    </a:lnTo>
                    <a:cubicBezTo>
                      <a:pt x="7" y="698"/>
                      <a:pt x="7" y="698"/>
                      <a:pt x="7" y="698"/>
                    </a:cubicBezTo>
                    <a:cubicBezTo>
                      <a:pt x="7" y="698"/>
                      <a:pt x="7" y="698"/>
                      <a:pt x="7" y="698"/>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9"/>
              <p:cNvSpPr/>
              <p:nvPr/>
            </p:nvSpPr>
            <p:spPr>
              <a:xfrm>
                <a:off x="6502325" y="1795125"/>
                <a:ext cx="47550" cy="47500"/>
              </a:xfrm>
              <a:custGeom>
                <a:avLst/>
                <a:gdLst/>
                <a:ahLst/>
                <a:cxnLst/>
                <a:rect l="l" t="t" r="r" b="b"/>
                <a:pathLst>
                  <a:path w="1902" h="1900" extrusionOk="0">
                    <a:moveTo>
                      <a:pt x="1901" y="0"/>
                    </a:moveTo>
                    <a:lnTo>
                      <a:pt x="1" y="1385"/>
                    </a:lnTo>
                    <a:lnTo>
                      <a:pt x="1" y="1899"/>
                    </a:lnTo>
                    <a:lnTo>
                      <a:pt x="1901" y="1735"/>
                    </a:lnTo>
                    <a:lnTo>
                      <a:pt x="1901" y="0"/>
                    </a:lnTo>
                    <a:close/>
                  </a:path>
                </a:pathLst>
              </a:custGeom>
              <a:solidFill>
                <a:srgbClr val="605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9"/>
              <p:cNvSpPr/>
              <p:nvPr/>
            </p:nvSpPr>
            <p:spPr>
              <a:xfrm>
                <a:off x="6839450" y="1795125"/>
                <a:ext cx="47500" cy="47500"/>
              </a:xfrm>
              <a:custGeom>
                <a:avLst/>
                <a:gdLst/>
                <a:ahLst/>
                <a:cxnLst/>
                <a:rect l="l" t="t" r="r" b="b"/>
                <a:pathLst>
                  <a:path w="1900" h="1900" extrusionOk="0">
                    <a:moveTo>
                      <a:pt x="0" y="0"/>
                    </a:moveTo>
                    <a:lnTo>
                      <a:pt x="0" y="1735"/>
                    </a:lnTo>
                    <a:lnTo>
                      <a:pt x="1900" y="1899"/>
                    </a:lnTo>
                    <a:lnTo>
                      <a:pt x="1900" y="1385"/>
                    </a:lnTo>
                    <a:lnTo>
                      <a:pt x="0" y="0"/>
                    </a:lnTo>
                    <a:close/>
                  </a:path>
                </a:pathLst>
              </a:custGeom>
              <a:solidFill>
                <a:srgbClr val="605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9"/>
              <p:cNvSpPr/>
              <p:nvPr/>
            </p:nvSpPr>
            <p:spPr>
              <a:xfrm>
                <a:off x="6537200" y="1854800"/>
                <a:ext cx="15750" cy="315825"/>
              </a:xfrm>
              <a:custGeom>
                <a:avLst/>
                <a:gdLst/>
                <a:ahLst/>
                <a:cxnLst/>
                <a:rect l="l" t="t" r="r" b="b"/>
                <a:pathLst>
                  <a:path w="630" h="12633" extrusionOk="0">
                    <a:moveTo>
                      <a:pt x="218" y="0"/>
                    </a:moveTo>
                    <a:cubicBezTo>
                      <a:pt x="97" y="6"/>
                      <a:pt x="0" y="103"/>
                      <a:pt x="5" y="223"/>
                    </a:cubicBezTo>
                    <a:lnTo>
                      <a:pt x="191" y="12420"/>
                    </a:lnTo>
                    <a:cubicBezTo>
                      <a:pt x="195" y="12535"/>
                      <a:pt x="293" y="12633"/>
                      <a:pt x="408" y="12633"/>
                    </a:cubicBezTo>
                    <a:lnTo>
                      <a:pt x="412" y="12633"/>
                    </a:lnTo>
                    <a:cubicBezTo>
                      <a:pt x="533" y="12628"/>
                      <a:pt x="630" y="12530"/>
                      <a:pt x="626" y="12410"/>
                    </a:cubicBezTo>
                    <a:lnTo>
                      <a:pt x="626" y="12264"/>
                    </a:lnTo>
                    <a:cubicBezTo>
                      <a:pt x="453" y="12149"/>
                      <a:pt x="408" y="11918"/>
                      <a:pt x="519" y="11744"/>
                    </a:cubicBezTo>
                    <a:lnTo>
                      <a:pt x="613" y="11598"/>
                    </a:lnTo>
                    <a:lnTo>
                      <a:pt x="519" y="5539"/>
                    </a:lnTo>
                    <a:lnTo>
                      <a:pt x="506" y="5539"/>
                    </a:lnTo>
                    <a:cubicBezTo>
                      <a:pt x="297" y="5539"/>
                      <a:pt x="124" y="5371"/>
                      <a:pt x="124" y="5162"/>
                    </a:cubicBezTo>
                    <a:cubicBezTo>
                      <a:pt x="124" y="4949"/>
                      <a:pt x="297" y="4781"/>
                      <a:pt x="506" y="4781"/>
                    </a:cubicBezTo>
                    <a:lnTo>
                      <a:pt x="510" y="4781"/>
                    </a:lnTo>
                    <a:lnTo>
                      <a:pt x="439" y="213"/>
                    </a:lnTo>
                    <a:cubicBezTo>
                      <a:pt x="435" y="98"/>
                      <a:pt x="342" y="0"/>
                      <a:pt x="222" y="0"/>
                    </a:cubicBez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9"/>
              <p:cNvSpPr/>
              <p:nvPr/>
            </p:nvSpPr>
            <p:spPr>
              <a:xfrm>
                <a:off x="6547400" y="2144750"/>
                <a:ext cx="5450" cy="16675"/>
              </a:xfrm>
              <a:custGeom>
                <a:avLst/>
                <a:gdLst/>
                <a:ahLst/>
                <a:cxnLst/>
                <a:rect l="l" t="t" r="r" b="b"/>
                <a:pathLst>
                  <a:path w="218" h="667" extrusionOk="0">
                    <a:moveTo>
                      <a:pt x="205" y="0"/>
                    </a:moveTo>
                    <a:lnTo>
                      <a:pt x="111" y="146"/>
                    </a:lnTo>
                    <a:cubicBezTo>
                      <a:pt x="0" y="320"/>
                      <a:pt x="45" y="551"/>
                      <a:pt x="218" y="666"/>
                    </a:cubicBezTo>
                    <a:lnTo>
                      <a:pt x="205" y="0"/>
                    </a:ln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9"/>
              <p:cNvSpPr/>
              <p:nvPr/>
            </p:nvSpPr>
            <p:spPr>
              <a:xfrm>
                <a:off x="6540275" y="1974300"/>
                <a:ext cx="9900" cy="19000"/>
              </a:xfrm>
              <a:custGeom>
                <a:avLst/>
                <a:gdLst/>
                <a:ahLst/>
                <a:cxnLst/>
                <a:rect l="l" t="t" r="r" b="b"/>
                <a:pathLst>
                  <a:path w="396" h="760" extrusionOk="0">
                    <a:moveTo>
                      <a:pt x="383" y="1"/>
                    </a:moveTo>
                    <a:cubicBezTo>
                      <a:pt x="174" y="1"/>
                      <a:pt x="1" y="169"/>
                      <a:pt x="1" y="382"/>
                    </a:cubicBezTo>
                    <a:cubicBezTo>
                      <a:pt x="1" y="591"/>
                      <a:pt x="174" y="759"/>
                      <a:pt x="383" y="759"/>
                    </a:cubicBezTo>
                    <a:lnTo>
                      <a:pt x="396" y="759"/>
                    </a:lnTo>
                    <a:lnTo>
                      <a:pt x="387" y="1"/>
                    </a:ln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9"/>
              <p:cNvSpPr/>
              <p:nvPr/>
            </p:nvSpPr>
            <p:spPr>
              <a:xfrm>
                <a:off x="6836325" y="1854800"/>
                <a:ext cx="15800" cy="315825"/>
              </a:xfrm>
              <a:custGeom>
                <a:avLst/>
                <a:gdLst/>
                <a:ahLst/>
                <a:cxnLst/>
                <a:rect l="l" t="t" r="r" b="b"/>
                <a:pathLst>
                  <a:path w="632" h="12633" extrusionOk="0">
                    <a:moveTo>
                      <a:pt x="409" y="0"/>
                    </a:moveTo>
                    <a:cubicBezTo>
                      <a:pt x="289" y="0"/>
                      <a:pt x="196" y="98"/>
                      <a:pt x="191" y="213"/>
                    </a:cubicBezTo>
                    <a:lnTo>
                      <a:pt x="121" y="4781"/>
                    </a:lnTo>
                    <a:lnTo>
                      <a:pt x="125" y="4781"/>
                    </a:lnTo>
                    <a:cubicBezTo>
                      <a:pt x="338" y="4781"/>
                      <a:pt x="507" y="4949"/>
                      <a:pt x="507" y="5162"/>
                    </a:cubicBezTo>
                    <a:cubicBezTo>
                      <a:pt x="507" y="5371"/>
                      <a:pt x="338" y="5539"/>
                      <a:pt x="125" y="5539"/>
                    </a:cubicBezTo>
                    <a:lnTo>
                      <a:pt x="112" y="5539"/>
                    </a:lnTo>
                    <a:lnTo>
                      <a:pt x="19" y="11598"/>
                    </a:lnTo>
                    <a:lnTo>
                      <a:pt x="112" y="11744"/>
                    </a:lnTo>
                    <a:cubicBezTo>
                      <a:pt x="228" y="11918"/>
                      <a:pt x="179" y="12149"/>
                      <a:pt x="5" y="12264"/>
                    </a:cubicBezTo>
                    <a:lnTo>
                      <a:pt x="5" y="12410"/>
                    </a:lnTo>
                    <a:cubicBezTo>
                      <a:pt x="1" y="12530"/>
                      <a:pt x="99" y="12628"/>
                      <a:pt x="218" y="12633"/>
                    </a:cubicBezTo>
                    <a:lnTo>
                      <a:pt x="222" y="12633"/>
                    </a:lnTo>
                    <a:cubicBezTo>
                      <a:pt x="338" y="12633"/>
                      <a:pt x="435" y="12535"/>
                      <a:pt x="441" y="12420"/>
                    </a:cubicBezTo>
                    <a:lnTo>
                      <a:pt x="627" y="223"/>
                    </a:lnTo>
                    <a:cubicBezTo>
                      <a:pt x="631" y="103"/>
                      <a:pt x="533" y="6"/>
                      <a:pt x="414" y="0"/>
                    </a:cubicBez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9"/>
              <p:cNvSpPr/>
              <p:nvPr/>
            </p:nvSpPr>
            <p:spPr>
              <a:xfrm>
                <a:off x="6836425" y="2144750"/>
                <a:ext cx="5600" cy="16675"/>
              </a:xfrm>
              <a:custGeom>
                <a:avLst/>
                <a:gdLst/>
                <a:ahLst/>
                <a:cxnLst/>
                <a:rect l="l" t="t" r="r" b="b"/>
                <a:pathLst>
                  <a:path w="224" h="667" extrusionOk="0">
                    <a:moveTo>
                      <a:pt x="15" y="0"/>
                    </a:moveTo>
                    <a:lnTo>
                      <a:pt x="1" y="666"/>
                    </a:lnTo>
                    <a:cubicBezTo>
                      <a:pt x="175" y="551"/>
                      <a:pt x="224" y="320"/>
                      <a:pt x="108" y="146"/>
                    </a:cubicBezTo>
                    <a:lnTo>
                      <a:pt x="15" y="0"/>
                    </a:ln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9"/>
              <p:cNvSpPr/>
              <p:nvPr/>
            </p:nvSpPr>
            <p:spPr>
              <a:xfrm>
                <a:off x="6839100" y="1974300"/>
                <a:ext cx="9900" cy="19000"/>
              </a:xfrm>
              <a:custGeom>
                <a:avLst/>
                <a:gdLst/>
                <a:ahLst/>
                <a:cxnLst/>
                <a:rect l="l" t="t" r="r" b="b"/>
                <a:pathLst>
                  <a:path w="396" h="760" extrusionOk="0">
                    <a:moveTo>
                      <a:pt x="10" y="1"/>
                    </a:moveTo>
                    <a:lnTo>
                      <a:pt x="1" y="759"/>
                    </a:lnTo>
                    <a:lnTo>
                      <a:pt x="14" y="759"/>
                    </a:lnTo>
                    <a:cubicBezTo>
                      <a:pt x="227" y="759"/>
                      <a:pt x="396" y="591"/>
                      <a:pt x="396" y="382"/>
                    </a:cubicBezTo>
                    <a:cubicBezTo>
                      <a:pt x="396" y="169"/>
                      <a:pt x="227" y="1"/>
                      <a:pt x="14" y="1"/>
                    </a:cubicBez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9"/>
              <p:cNvSpPr/>
              <p:nvPr/>
            </p:nvSpPr>
            <p:spPr>
              <a:xfrm>
                <a:off x="6532175" y="1527600"/>
                <a:ext cx="60300" cy="50875"/>
              </a:xfrm>
              <a:custGeom>
                <a:avLst/>
                <a:gdLst/>
                <a:ahLst/>
                <a:cxnLst/>
                <a:rect l="l" t="t" r="r" b="b"/>
                <a:pathLst>
                  <a:path w="2412" h="2035" extrusionOk="0">
                    <a:moveTo>
                      <a:pt x="1890" y="0"/>
                    </a:moveTo>
                    <a:cubicBezTo>
                      <a:pt x="1574" y="0"/>
                      <a:pt x="1152" y="383"/>
                      <a:pt x="889" y="586"/>
                    </a:cubicBezTo>
                    <a:cubicBezTo>
                      <a:pt x="423" y="941"/>
                      <a:pt x="1" y="1420"/>
                      <a:pt x="431" y="1860"/>
                    </a:cubicBezTo>
                    <a:cubicBezTo>
                      <a:pt x="551" y="1983"/>
                      <a:pt x="677" y="2035"/>
                      <a:pt x="804" y="2035"/>
                    </a:cubicBezTo>
                    <a:cubicBezTo>
                      <a:pt x="1231" y="2035"/>
                      <a:pt x="1671" y="1459"/>
                      <a:pt x="1928" y="1083"/>
                    </a:cubicBezTo>
                    <a:cubicBezTo>
                      <a:pt x="2172" y="732"/>
                      <a:pt x="2412" y="404"/>
                      <a:pt x="2114" y="93"/>
                    </a:cubicBezTo>
                    <a:cubicBezTo>
                      <a:pt x="2051" y="27"/>
                      <a:pt x="1974" y="0"/>
                      <a:pt x="1890"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9"/>
              <p:cNvSpPr/>
              <p:nvPr/>
            </p:nvSpPr>
            <p:spPr>
              <a:xfrm>
                <a:off x="6541750" y="1539100"/>
                <a:ext cx="33175" cy="27975"/>
              </a:xfrm>
              <a:custGeom>
                <a:avLst/>
                <a:gdLst/>
                <a:ahLst/>
                <a:cxnLst/>
                <a:rect l="l" t="t" r="r" b="b"/>
                <a:pathLst>
                  <a:path w="1327" h="1119" extrusionOk="0">
                    <a:moveTo>
                      <a:pt x="1039" y="0"/>
                    </a:moveTo>
                    <a:cubicBezTo>
                      <a:pt x="864" y="0"/>
                      <a:pt x="632" y="209"/>
                      <a:pt x="488" y="321"/>
                    </a:cubicBezTo>
                    <a:cubicBezTo>
                      <a:pt x="230" y="517"/>
                      <a:pt x="0" y="778"/>
                      <a:pt x="235" y="1023"/>
                    </a:cubicBezTo>
                    <a:cubicBezTo>
                      <a:pt x="301" y="1090"/>
                      <a:pt x="370" y="1118"/>
                      <a:pt x="440" y="1118"/>
                    </a:cubicBezTo>
                    <a:cubicBezTo>
                      <a:pt x="676" y="1118"/>
                      <a:pt x="917" y="802"/>
                      <a:pt x="1060" y="597"/>
                    </a:cubicBezTo>
                    <a:cubicBezTo>
                      <a:pt x="1193" y="401"/>
                      <a:pt x="1327" y="219"/>
                      <a:pt x="1163" y="50"/>
                    </a:cubicBezTo>
                    <a:cubicBezTo>
                      <a:pt x="1127" y="15"/>
                      <a:pt x="1085" y="0"/>
                      <a:pt x="1039"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9"/>
              <p:cNvSpPr/>
              <p:nvPr/>
            </p:nvSpPr>
            <p:spPr>
              <a:xfrm>
                <a:off x="6796725" y="1527600"/>
                <a:ext cx="60275" cy="50875"/>
              </a:xfrm>
              <a:custGeom>
                <a:avLst/>
                <a:gdLst/>
                <a:ahLst/>
                <a:cxnLst/>
                <a:rect l="l" t="t" r="r" b="b"/>
                <a:pathLst>
                  <a:path w="2411" h="2035" extrusionOk="0">
                    <a:moveTo>
                      <a:pt x="526" y="0"/>
                    </a:moveTo>
                    <a:cubicBezTo>
                      <a:pt x="442" y="0"/>
                      <a:pt x="366" y="27"/>
                      <a:pt x="302" y="93"/>
                    </a:cubicBezTo>
                    <a:cubicBezTo>
                      <a:pt x="1" y="404"/>
                      <a:pt x="245" y="732"/>
                      <a:pt x="484" y="1083"/>
                    </a:cubicBezTo>
                    <a:cubicBezTo>
                      <a:pt x="744" y="1459"/>
                      <a:pt x="1182" y="2035"/>
                      <a:pt x="1609" y="2035"/>
                    </a:cubicBezTo>
                    <a:cubicBezTo>
                      <a:pt x="1737" y="2035"/>
                      <a:pt x="1864" y="1983"/>
                      <a:pt x="1984" y="1860"/>
                    </a:cubicBezTo>
                    <a:cubicBezTo>
                      <a:pt x="2410" y="1420"/>
                      <a:pt x="1993" y="941"/>
                      <a:pt x="1527" y="586"/>
                    </a:cubicBezTo>
                    <a:cubicBezTo>
                      <a:pt x="1264" y="383"/>
                      <a:pt x="841" y="0"/>
                      <a:pt x="526"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9"/>
              <p:cNvSpPr/>
              <p:nvPr/>
            </p:nvSpPr>
            <p:spPr>
              <a:xfrm>
                <a:off x="6814350" y="1539100"/>
                <a:ext cx="33100" cy="27975"/>
              </a:xfrm>
              <a:custGeom>
                <a:avLst/>
                <a:gdLst/>
                <a:ahLst/>
                <a:cxnLst/>
                <a:rect l="l" t="t" r="r" b="b"/>
                <a:pathLst>
                  <a:path w="1324" h="1119" extrusionOk="0">
                    <a:moveTo>
                      <a:pt x="287" y="0"/>
                    </a:moveTo>
                    <a:cubicBezTo>
                      <a:pt x="241" y="0"/>
                      <a:pt x="199" y="15"/>
                      <a:pt x="165" y="50"/>
                    </a:cubicBezTo>
                    <a:cubicBezTo>
                      <a:pt x="1" y="219"/>
                      <a:pt x="134" y="401"/>
                      <a:pt x="267" y="597"/>
                    </a:cubicBezTo>
                    <a:cubicBezTo>
                      <a:pt x="408" y="802"/>
                      <a:pt x="651" y="1118"/>
                      <a:pt x="885" y="1118"/>
                    </a:cubicBezTo>
                    <a:cubicBezTo>
                      <a:pt x="954" y="1118"/>
                      <a:pt x="1023" y="1090"/>
                      <a:pt x="1089" y="1023"/>
                    </a:cubicBezTo>
                    <a:cubicBezTo>
                      <a:pt x="1324" y="778"/>
                      <a:pt x="1093" y="517"/>
                      <a:pt x="840" y="321"/>
                    </a:cubicBezTo>
                    <a:cubicBezTo>
                      <a:pt x="693" y="209"/>
                      <a:pt x="460" y="0"/>
                      <a:pt x="287"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9"/>
              <p:cNvSpPr/>
              <p:nvPr/>
            </p:nvSpPr>
            <p:spPr>
              <a:xfrm>
                <a:off x="6775850" y="1246850"/>
                <a:ext cx="27575" cy="50300"/>
              </a:xfrm>
              <a:custGeom>
                <a:avLst/>
                <a:gdLst/>
                <a:ahLst/>
                <a:cxnLst/>
                <a:rect l="l" t="t" r="r" b="b"/>
                <a:pathLst>
                  <a:path w="1103" h="2012" extrusionOk="0">
                    <a:moveTo>
                      <a:pt x="551" y="1"/>
                    </a:moveTo>
                    <a:cubicBezTo>
                      <a:pt x="245" y="1"/>
                      <a:pt x="1" y="245"/>
                      <a:pt x="1" y="551"/>
                    </a:cubicBezTo>
                    <a:lnTo>
                      <a:pt x="1" y="1461"/>
                    </a:lnTo>
                    <a:cubicBezTo>
                      <a:pt x="1" y="1763"/>
                      <a:pt x="245" y="2012"/>
                      <a:pt x="551" y="2012"/>
                    </a:cubicBezTo>
                    <a:cubicBezTo>
                      <a:pt x="857" y="2012"/>
                      <a:pt x="1102" y="1763"/>
                      <a:pt x="1102" y="1461"/>
                    </a:cubicBezTo>
                    <a:lnTo>
                      <a:pt x="1102" y="551"/>
                    </a:lnTo>
                    <a:cubicBezTo>
                      <a:pt x="1102" y="245"/>
                      <a:pt x="857" y="1"/>
                      <a:pt x="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9"/>
              <p:cNvSpPr/>
              <p:nvPr/>
            </p:nvSpPr>
            <p:spPr>
              <a:xfrm>
                <a:off x="6585900" y="1246850"/>
                <a:ext cx="27650" cy="50300"/>
              </a:xfrm>
              <a:custGeom>
                <a:avLst/>
                <a:gdLst/>
                <a:ahLst/>
                <a:cxnLst/>
                <a:rect l="l" t="t" r="r" b="b"/>
                <a:pathLst>
                  <a:path w="1106" h="2012" extrusionOk="0">
                    <a:moveTo>
                      <a:pt x="551" y="1"/>
                    </a:moveTo>
                    <a:cubicBezTo>
                      <a:pt x="249" y="1"/>
                      <a:pt x="1" y="245"/>
                      <a:pt x="1" y="551"/>
                    </a:cubicBezTo>
                    <a:lnTo>
                      <a:pt x="1" y="1461"/>
                    </a:lnTo>
                    <a:cubicBezTo>
                      <a:pt x="1" y="1763"/>
                      <a:pt x="249" y="2012"/>
                      <a:pt x="551" y="2012"/>
                    </a:cubicBezTo>
                    <a:cubicBezTo>
                      <a:pt x="857" y="2012"/>
                      <a:pt x="1105" y="1763"/>
                      <a:pt x="1105" y="1461"/>
                    </a:cubicBezTo>
                    <a:lnTo>
                      <a:pt x="1105" y="551"/>
                    </a:lnTo>
                    <a:cubicBezTo>
                      <a:pt x="1105" y="245"/>
                      <a:pt x="857" y="1"/>
                      <a:pt x="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9"/>
              <p:cNvSpPr/>
              <p:nvPr/>
            </p:nvSpPr>
            <p:spPr>
              <a:xfrm>
                <a:off x="6824250" y="1008100"/>
                <a:ext cx="44725" cy="153125"/>
              </a:xfrm>
              <a:custGeom>
                <a:avLst/>
                <a:gdLst/>
                <a:ahLst/>
                <a:cxnLst/>
                <a:rect l="l" t="t" r="r" b="b"/>
                <a:pathLst>
                  <a:path w="1789" h="6125" extrusionOk="0">
                    <a:moveTo>
                      <a:pt x="892" y="0"/>
                    </a:moveTo>
                    <a:cubicBezTo>
                      <a:pt x="400" y="0"/>
                      <a:pt x="0" y="399"/>
                      <a:pt x="0" y="892"/>
                    </a:cubicBezTo>
                    <a:lnTo>
                      <a:pt x="0" y="5228"/>
                    </a:lnTo>
                    <a:cubicBezTo>
                      <a:pt x="0" y="5720"/>
                      <a:pt x="400" y="6125"/>
                      <a:pt x="892" y="6125"/>
                    </a:cubicBezTo>
                    <a:cubicBezTo>
                      <a:pt x="1389" y="6125"/>
                      <a:pt x="1598" y="5720"/>
                      <a:pt x="1598" y="5228"/>
                    </a:cubicBezTo>
                    <a:lnTo>
                      <a:pt x="1789" y="892"/>
                    </a:lnTo>
                    <a:cubicBezTo>
                      <a:pt x="1789" y="399"/>
                      <a:pt x="1389" y="0"/>
                      <a:pt x="8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9"/>
              <p:cNvSpPr/>
              <p:nvPr/>
            </p:nvSpPr>
            <p:spPr>
              <a:xfrm>
                <a:off x="6824250" y="661450"/>
                <a:ext cx="49500" cy="153150"/>
              </a:xfrm>
              <a:custGeom>
                <a:avLst/>
                <a:gdLst/>
                <a:ahLst/>
                <a:cxnLst/>
                <a:rect l="l" t="t" r="r" b="b"/>
                <a:pathLst>
                  <a:path w="1980" h="6126" extrusionOk="0">
                    <a:moveTo>
                      <a:pt x="892" y="0"/>
                    </a:moveTo>
                    <a:cubicBezTo>
                      <a:pt x="400" y="0"/>
                      <a:pt x="0" y="400"/>
                      <a:pt x="0" y="892"/>
                    </a:cubicBezTo>
                    <a:lnTo>
                      <a:pt x="0" y="5228"/>
                    </a:lnTo>
                    <a:cubicBezTo>
                      <a:pt x="0" y="5721"/>
                      <a:pt x="400" y="6125"/>
                      <a:pt x="892" y="6125"/>
                    </a:cubicBezTo>
                    <a:cubicBezTo>
                      <a:pt x="1389" y="6125"/>
                      <a:pt x="1789" y="5721"/>
                      <a:pt x="1789" y="5228"/>
                    </a:cubicBezTo>
                    <a:lnTo>
                      <a:pt x="1979" y="892"/>
                    </a:lnTo>
                    <a:cubicBezTo>
                      <a:pt x="1979" y="400"/>
                      <a:pt x="1389" y="0"/>
                      <a:pt x="8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9"/>
              <p:cNvSpPr/>
              <p:nvPr/>
            </p:nvSpPr>
            <p:spPr>
              <a:xfrm>
                <a:off x="6520300" y="1008100"/>
                <a:ext cx="44775" cy="153125"/>
              </a:xfrm>
              <a:custGeom>
                <a:avLst/>
                <a:gdLst/>
                <a:ahLst/>
                <a:cxnLst/>
                <a:rect l="l" t="t" r="r" b="b"/>
                <a:pathLst>
                  <a:path w="1791" h="6125" extrusionOk="0">
                    <a:moveTo>
                      <a:pt x="898" y="0"/>
                    </a:moveTo>
                    <a:cubicBezTo>
                      <a:pt x="400" y="0"/>
                      <a:pt x="1" y="399"/>
                      <a:pt x="1" y="892"/>
                    </a:cubicBezTo>
                    <a:lnTo>
                      <a:pt x="193" y="5228"/>
                    </a:lnTo>
                    <a:cubicBezTo>
                      <a:pt x="193" y="5720"/>
                      <a:pt x="400" y="6125"/>
                      <a:pt x="898" y="6125"/>
                    </a:cubicBezTo>
                    <a:cubicBezTo>
                      <a:pt x="1391" y="6125"/>
                      <a:pt x="1790" y="5720"/>
                      <a:pt x="1790" y="5228"/>
                    </a:cubicBezTo>
                    <a:lnTo>
                      <a:pt x="1790" y="892"/>
                    </a:lnTo>
                    <a:cubicBezTo>
                      <a:pt x="1790" y="399"/>
                      <a:pt x="1391" y="0"/>
                      <a:pt x="8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9"/>
              <p:cNvSpPr/>
              <p:nvPr/>
            </p:nvSpPr>
            <p:spPr>
              <a:xfrm>
                <a:off x="6515550" y="661450"/>
                <a:ext cx="49525" cy="153150"/>
              </a:xfrm>
              <a:custGeom>
                <a:avLst/>
                <a:gdLst/>
                <a:ahLst/>
                <a:cxnLst/>
                <a:rect l="l" t="t" r="r" b="b"/>
                <a:pathLst>
                  <a:path w="1981" h="6126" extrusionOk="0">
                    <a:moveTo>
                      <a:pt x="1088" y="0"/>
                    </a:moveTo>
                    <a:cubicBezTo>
                      <a:pt x="590" y="0"/>
                      <a:pt x="0" y="400"/>
                      <a:pt x="0" y="892"/>
                    </a:cubicBezTo>
                    <a:lnTo>
                      <a:pt x="191" y="5228"/>
                    </a:lnTo>
                    <a:cubicBezTo>
                      <a:pt x="191" y="5721"/>
                      <a:pt x="590" y="6125"/>
                      <a:pt x="1088" y="6125"/>
                    </a:cubicBezTo>
                    <a:cubicBezTo>
                      <a:pt x="1581" y="6125"/>
                      <a:pt x="1980" y="5721"/>
                      <a:pt x="1980" y="5228"/>
                    </a:cubicBezTo>
                    <a:lnTo>
                      <a:pt x="1980" y="892"/>
                    </a:lnTo>
                    <a:cubicBezTo>
                      <a:pt x="1980" y="400"/>
                      <a:pt x="1581" y="0"/>
                      <a:pt x="1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9"/>
              <p:cNvSpPr/>
              <p:nvPr/>
            </p:nvSpPr>
            <p:spPr>
              <a:xfrm>
                <a:off x="6529525" y="491450"/>
                <a:ext cx="330350" cy="791050"/>
              </a:xfrm>
              <a:custGeom>
                <a:avLst/>
                <a:gdLst/>
                <a:ahLst/>
                <a:cxnLst/>
                <a:rect l="l" t="t" r="r" b="b"/>
                <a:pathLst>
                  <a:path w="13214" h="31642" extrusionOk="0">
                    <a:moveTo>
                      <a:pt x="1901" y="1"/>
                    </a:moveTo>
                    <a:cubicBezTo>
                      <a:pt x="848" y="1"/>
                      <a:pt x="0" y="1230"/>
                      <a:pt x="0" y="2277"/>
                    </a:cubicBezTo>
                    <a:lnTo>
                      <a:pt x="378" y="29742"/>
                    </a:lnTo>
                    <a:cubicBezTo>
                      <a:pt x="378" y="30790"/>
                      <a:pt x="1230" y="31642"/>
                      <a:pt x="2278" y="31642"/>
                    </a:cubicBezTo>
                    <a:lnTo>
                      <a:pt x="10933" y="31642"/>
                    </a:lnTo>
                    <a:cubicBezTo>
                      <a:pt x="11980" y="31642"/>
                      <a:pt x="12832" y="30790"/>
                      <a:pt x="12832" y="29742"/>
                    </a:cubicBezTo>
                    <a:lnTo>
                      <a:pt x="13213" y="2277"/>
                    </a:lnTo>
                    <a:cubicBezTo>
                      <a:pt x="13213" y="1230"/>
                      <a:pt x="12361" y="1"/>
                      <a:pt x="11314" y="1"/>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9"/>
              <p:cNvSpPr/>
              <p:nvPr/>
            </p:nvSpPr>
            <p:spPr>
              <a:xfrm>
                <a:off x="6575700" y="530950"/>
                <a:ext cx="237925" cy="712050"/>
              </a:xfrm>
              <a:custGeom>
                <a:avLst/>
                <a:gdLst/>
                <a:ahLst/>
                <a:cxnLst/>
                <a:rect l="l" t="t" r="r" b="b"/>
                <a:pathLst>
                  <a:path w="9517" h="28482" extrusionOk="0">
                    <a:moveTo>
                      <a:pt x="1367" y="1"/>
                    </a:moveTo>
                    <a:cubicBezTo>
                      <a:pt x="613" y="1"/>
                      <a:pt x="1" y="888"/>
                      <a:pt x="1" y="1643"/>
                    </a:cubicBezTo>
                    <a:lnTo>
                      <a:pt x="89" y="9920"/>
                    </a:lnTo>
                    <a:cubicBezTo>
                      <a:pt x="160" y="9983"/>
                      <a:pt x="218" y="10063"/>
                      <a:pt x="249" y="10155"/>
                    </a:cubicBezTo>
                    <a:lnTo>
                      <a:pt x="280" y="10239"/>
                    </a:lnTo>
                    <a:cubicBezTo>
                      <a:pt x="617" y="9934"/>
                      <a:pt x="1066" y="9747"/>
                      <a:pt x="1558" y="9747"/>
                    </a:cubicBezTo>
                    <a:lnTo>
                      <a:pt x="1713" y="9747"/>
                    </a:lnTo>
                    <a:lnTo>
                      <a:pt x="1713" y="4323"/>
                    </a:lnTo>
                    <a:cubicBezTo>
                      <a:pt x="1713" y="4004"/>
                      <a:pt x="1971" y="3747"/>
                      <a:pt x="2291" y="3747"/>
                    </a:cubicBezTo>
                    <a:cubicBezTo>
                      <a:pt x="2610" y="3747"/>
                      <a:pt x="2867" y="4004"/>
                      <a:pt x="2867" y="4323"/>
                    </a:cubicBezTo>
                    <a:lnTo>
                      <a:pt x="2867" y="9747"/>
                    </a:lnTo>
                    <a:lnTo>
                      <a:pt x="6649" y="9747"/>
                    </a:lnTo>
                    <a:lnTo>
                      <a:pt x="6649" y="4323"/>
                    </a:lnTo>
                    <a:cubicBezTo>
                      <a:pt x="6649" y="4004"/>
                      <a:pt x="6906" y="3747"/>
                      <a:pt x="7226" y="3747"/>
                    </a:cubicBezTo>
                    <a:cubicBezTo>
                      <a:pt x="7545" y="3747"/>
                      <a:pt x="7803" y="4004"/>
                      <a:pt x="7803" y="4323"/>
                    </a:cubicBezTo>
                    <a:lnTo>
                      <a:pt x="7803" y="9747"/>
                    </a:lnTo>
                    <a:lnTo>
                      <a:pt x="7963" y="9747"/>
                    </a:lnTo>
                    <a:cubicBezTo>
                      <a:pt x="8451" y="9747"/>
                      <a:pt x="8899" y="9934"/>
                      <a:pt x="9236" y="10239"/>
                    </a:cubicBezTo>
                    <a:lnTo>
                      <a:pt x="9268" y="10155"/>
                    </a:lnTo>
                    <a:cubicBezTo>
                      <a:pt x="9303" y="10063"/>
                      <a:pt x="9356" y="9983"/>
                      <a:pt x="9428" y="9920"/>
                    </a:cubicBezTo>
                    <a:lnTo>
                      <a:pt x="9516" y="1643"/>
                    </a:lnTo>
                    <a:cubicBezTo>
                      <a:pt x="9516" y="888"/>
                      <a:pt x="8904" y="1"/>
                      <a:pt x="8149" y="1"/>
                    </a:cubicBezTo>
                    <a:close/>
                    <a:moveTo>
                      <a:pt x="488" y="22587"/>
                    </a:moveTo>
                    <a:lnTo>
                      <a:pt x="231" y="22964"/>
                    </a:lnTo>
                    <a:lnTo>
                      <a:pt x="275" y="27115"/>
                    </a:lnTo>
                    <a:cubicBezTo>
                      <a:pt x="275" y="27869"/>
                      <a:pt x="888" y="28481"/>
                      <a:pt x="1642" y="28481"/>
                    </a:cubicBezTo>
                    <a:lnTo>
                      <a:pt x="7873" y="28481"/>
                    </a:lnTo>
                    <a:cubicBezTo>
                      <a:pt x="8629" y="28481"/>
                      <a:pt x="9241" y="27869"/>
                      <a:pt x="9241" y="27115"/>
                    </a:cubicBezTo>
                    <a:lnTo>
                      <a:pt x="9285" y="22964"/>
                    </a:lnTo>
                    <a:lnTo>
                      <a:pt x="9028" y="22587"/>
                    </a:lnTo>
                    <a:cubicBezTo>
                      <a:pt x="8726" y="22792"/>
                      <a:pt x="8357" y="22915"/>
                      <a:pt x="7963" y="22915"/>
                    </a:cubicBezTo>
                    <a:lnTo>
                      <a:pt x="7803" y="22915"/>
                    </a:lnTo>
                    <a:lnTo>
                      <a:pt x="7803" y="26649"/>
                    </a:lnTo>
                    <a:cubicBezTo>
                      <a:pt x="7803" y="26969"/>
                      <a:pt x="7545" y="27225"/>
                      <a:pt x="7226" y="27225"/>
                    </a:cubicBezTo>
                    <a:cubicBezTo>
                      <a:pt x="6906" y="27225"/>
                      <a:pt x="6649" y="26969"/>
                      <a:pt x="6649" y="26649"/>
                    </a:cubicBezTo>
                    <a:lnTo>
                      <a:pt x="6649" y="22915"/>
                    </a:lnTo>
                    <a:lnTo>
                      <a:pt x="2867" y="22915"/>
                    </a:lnTo>
                    <a:lnTo>
                      <a:pt x="2867" y="26649"/>
                    </a:lnTo>
                    <a:cubicBezTo>
                      <a:pt x="2867" y="26969"/>
                      <a:pt x="2610" y="27225"/>
                      <a:pt x="2291" y="27225"/>
                    </a:cubicBezTo>
                    <a:cubicBezTo>
                      <a:pt x="1971" y="27225"/>
                      <a:pt x="1713" y="26969"/>
                      <a:pt x="1713" y="26649"/>
                    </a:cubicBezTo>
                    <a:lnTo>
                      <a:pt x="1713" y="22915"/>
                    </a:lnTo>
                    <a:lnTo>
                      <a:pt x="1558" y="22915"/>
                    </a:lnTo>
                    <a:cubicBezTo>
                      <a:pt x="1158" y="22915"/>
                      <a:pt x="794" y="22792"/>
                      <a:pt x="488" y="22587"/>
                    </a:cubicBezTo>
                    <a:close/>
                  </a:path>
                </a:pathLst>
              </a:custGeom>
              <a:solidFill>
                <a:srgbClr val="A7C8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9"/>
              <p:cNvSpPr/>
              <p:nvPr/>
            </p:nvSpPr>
            <p:spPr>
              <a:xfrm>
                <a:off x="6618525" y="624625"/>
                <a:ext cx="28850" cy="586975"/>
              </a:xfrm>
              <a:custGeom>
                <a:avLst/>
                <a:gdLst/>
                <a:ahLst/>
                <a:cxnLst/>
                <a:rect l="l" t="t" r="r" b="b"/>
                <a:pathLst>
                  <a:path w="1154" h="23479" extrusionOk="0">
                    <a:moveTo>
                      <a:pt x="578" y="0"/>
                    </a:moveTo>
                    <a:cubicBezTo>
                      <a:pt x="258" y="0"/>
                      <a:pt x="0" y="257"/>
                      <a:pt x="0" y="576"/>
                    </a:cubicBezTo>
                    <a:lnTo>
                      <a:pt x="0" y="22902"/>
                    </a:lnTo>
                    <a:cubicBezTo>
                      <a:pt x="0" y="23222"/>
                      <a:pt x="258" y="23478"/>
                      <a:pt x="578" y="23478"/>
                    </a:cubicBezTo>
                    <a:cubicBezTo>
                      <a:pt x="897" y="23478"/>
                      <a:pt x="1154" y="23222"/>
                      <a:pt x="1154" y="22902"/>
                    </a:cubicBezTo>
                    <a:lnTo>
                      <a:pt x="1154" y="576"/>
                    </a:lnTo>
                    <a:cubicBezTo>
                      <a:pt x="1154" y="257"/>
                      <a:pt x="897" y="0"/>
                      <a:pt x="578"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9"/>
              <p:cNvSpPr/>
              <p:nvPr/>
            </p:nvSpPr>
            <p:spPr>
              <a:xfrm>
                <a:off x="6741900" y="624625"/>
                <a:ext cx="28900" cy="586975"/>
              </a:xfrm>
              <a:custGeom>
                <a:avLst/>
                <a:gdLst/>
                <a:ahLst/>
                <a:cxnLst/>
                <a:rect l="l" t="t" r="r" b="b"/>
                <a:pathLst>
                  <a:path w="1156" h="23479" extrusionOk="0">
                    <a:moveTo>
                      <a:pt x="578" y="0"/>
                    </a:moveTo>
                    <a:cubicBezTo>
                      <a:pt x="258" y="0"/>
                      <a:pt x="1" y="257"/>
                      <a:pt x="1" y="576"/>
                    </a:cubicBezTo>
                    <a:lnTo>
                      <a:pt x="1" y="22902"/>
                    </a:lnTo>
                    <a:cubicBezTo>
                      <a:pt x="1" y="23222"/>
                      <a:pt x="258" y="23478"/>
                      <a:pt x="578" y="23478"/>
                    </a:cubicBezTo>
                    <a:cubicBezTo>
                      <a:pt x="897" y="23478"/>
                      <a:pt x="1155" y="23222"/>
                      <a:pt x="1155" y="22902"/>
                    </a:cubicBezTo>
                    <a:lnTo>
                      <a:pt x="1155" y="576"/>
                    </a:lnTo>
                    <a:cubicBezTo>
                      <a:pt x="1155" y="257"/>
                      <a:pt x="897" y="0"/>
                      <a:pt x="578"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9"/>
              <p:cNvSpPr/>
              <p:nvPr/>
            </p:nvSpPr>
            <p:spPr>
              <a:xfrm>
                <a:off x="6567150" y="774625"/>
                <a:ext cx="255000" cy="329225"/>
              </a:xfrm>
              <a:custGeom>
                <a:avLst/>
                <a:gdLst/>
                <a:ahLst/>
                <a:cxnLst/>
                <a:rect l="l" t="t" r="r" b="b"/>
                <a:pathLst>
                  <a:path w="10200" h="13169" extrusionOk="0">
                    <a:moveTo>
                      <a:pt x="1900" y="0"/>
                    </a:moveTo>
                    <a:cubicBezTo>
                      <a:pt x="849" y="0"/>
                      <a:pt x="1" y="848"/>
                      <a:pt x="1" y="1895"/>
                    </a:cubicBezTo>
                    <a:lnTo>
                      <a:pt x="1" y="11269"/>
                    </a:lnTo>
                    <a:cubicBezTo>
                      <a:pt x="1" y="12316"/>
                      <a:pt x="849" y="13168"/>
                      <a:pt x="1900" y="13168"/>
                    </a:cubicBezTo>
                    <a:lnTo>
                      <a:pt x="8305" y="13168"/>
                    </a:lnTo>
                    <a:cubicBezTo>
                      <a:pt x="9352" y="13168"/>
                      <a:pt x="10200" y="12316"/>
                      <a:pt x="10200" y="11269"/>
                    </a:cubicBezTo>
                    <a:lnTo>
                      <a:pt x="10200" y="1895"/>
                    </a:lnTo>
                    <a:cubicBezTo>
                      <a:pt x="10200" y="848"/>
                      <a:pt x="9352" y="0"/>
                      <a:pt x="8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9"/>
              <p:cNvSpPr/>
              <p:nvPr/>
            </p:nvSpPr>
            <p:spPr>
              <a:xfrm>
                <a:off x="6552400" y="775350"/>
                <a:ext cx="84900" cy="178175"/>
              </a:xfrm>
              <a:custGeom>
                <a:avLst/>
                <a:gdLst/>
                <a:ahLst/>
                <a:cxnLst/>
                <a:rect l="l" t="t" r="r" b="b"/>
                <a:pathLst>
                  <a:path w="3396" h="7127" extrusionOk="0">
                    <a:moveTo>
                      <a:pt x="643" y="0"/>
                    </a:moveTo>
                    <a:cubicBezTo>
                      <a:pt x="580" y="0"/>
                      <a:pt x="516" y="11"/>
                      <a:pt x="453" y="33"/>
                    </a:cubicBezTo>
                    <a:cubicBezTo>
                      <a:pt x="155" y="140"/>
                      <a:pt x="0" y="463"/>
                      <a:pt x="107" y="762"/>
                    </a:cubicBezTo>
                    <a:lnTo>
                      <a:pt x="2215" y="6744"/>
                    </a:lnTo>
                    <a:cubicBezTo>
                      <a:pt x="2299" y="6979"/>
                      <a:pt x="2521" y="7126"/>
                      <a:pt x="2752" y="7126"/>
                    </a:cubicBezTo>
                    <a:cubicBezTo>
                      <a:pt x="2818" y="7126"/>
                      <a:pt x="2881" y="7113"/>
                      <a:pt x="2943" y="7090"/>
                    </a:cubicBezTo>
                    <a:cubicBezTo>
                      <a:pt x="3240" y="6988"/>
                      <a:pt x="3395" y="6660"/>
                      <a:pt x="3289" y="6363"/>
                    </a:cubicBezTo>
                    <a:lnTo>
                      <a:pt x="1181" y="379"/>
                    </a:lnTo>
                    <a:cubicBezTo>
                      <a:pt x="1100" y="148"/>
                      <a:pt x="879" y="0"/>
                      <a:pt x="643"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9"/>
              <p:cNvSpPr/>
              <p:nvPr/>
            </p:nvSpPr>
            <p:spPr>
              <a:xfrm>
                <a:off x="6548825" y="1013950"/>
                <a:ext cx="83925" cy="104125"/>
              </a:xfrm>
              <a:custGeom>
                <a:avLst/>
                <a:gdLst/>
                <a:ahLst/>
                <a:cxnLst/>
                <a:rect l="l" t="t" r="r" b="b"/>
                <a:pathLst>
                  <a:path w="3357" h="4165" extrusionOk="0">
                    <a:moveTo>
                      <a:pt x="2709" y="0"/>
                    </a:moveTo>
                    <a:cubicBezTo>
                      <a:pt x="2526" y="0"/>
                      <a:pt x="2346" y="88"/>
                      <a:pt x="2238" y="250"/>
                    </a:cubicBezTo>
                    <a:lnTo>
                      <a:pt x="179" y="3272"/>
                    </a:lnTo>
                    <a:cubicBezTo>
                      <a:pt x="1" y="3534"/>
                      <a:pt x="72" y="3888"/>
                      <a:pt x="330" y="4066"/>
                    </a:cubicBezTo>
                    <a:cubicBezTo>
                      <a:pt x="427" y="4133"/>
                      <a:pt x="538" y="4164"/>
                      <a:pt x="649" y="4164"/>
                    </a:cubicBezTo>
                    <a:cubicBezTo>
                      <a:pt x="831" y="4164"/>
                      <a:pt x="1013" y="4075"/>
                      <a:pt x="1123" y="3915"/>
                    </a:cubicBezTo>
                    <a:lnTo>
                      <a:pt x="3179" y="893"/>
                    </a:lnTo>
                    <a:cubicBezTo>
                      <a:pt x="3356" y="631"/>
                      <a:pt x="3286" y="276"/>
                      <a:pt x="3028" y="98"/>
                    </a:cubicBezTo>
                    <a:cubicBezTo>
                      <a:pt x="2930" y="32"/>
                      <a:pt x="2819" y="0"/>
                      <a:pt x="270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9"/>
              <p:cNvSpPr/>
              <p:nvPr/>
            </p:nvSpPr>
            <p:spPr>
              <a:xfrm>
                <a:off x="6544075" y="964150"/>
                <a:ext cx="81900" cy="18975"/>
              </a:xfrm>
              <a:custGeom>
                <a:avLst/>
                <a:gdLst/>
                <a:ahLst/>
                <a:cxnLst/>
                <a:rect l="l" t="t" r="r" b="b"/>
                <a:pathLst>
                  <a:path w="3276" h="759" extrusionOk="0">
                    <a:moveTo>
                      <a:pt x="381" y="0"/>
                    </a:moveTo>
                    <a:cubicBezTo>
                      <a:pt x="168" y="0"/>
                      <a:pt x="0" y="169"/>
                      <a:pt x="0" y="378"/>
                    </a:cubicBezTo>
                    <a:cubicBezTo>
                      <a:pt x="0" y="591"/>
                      <a:pt x="168" y="759"/>
                      <a:pt x="381" y="759"/>
                    </a:cubicBezTo>
                    <a:lnTo>
                      <a:pt x="2899" y="759"/>
                    </a:lnTo>
                    <a:cubicBezTo>
                      <a:pt x="3107" y="759"/>
                      <a:pt x="3276" y="591"/>
                      <a:pt x="3276" y="378"/>
                    </a:cubicBezTo>
                    <a:cubicBezTo>
                      <a:pt x="3276" y="169"/>
                      <a:pt x="3107" y="0"/>
                      <a:pt x="289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9"/>
              <p:cNvSpPr/>
              <p:nvPr/>
            </p:nvSpPr>
            <p:spPr>
              <a:xfrm>
                <a:off x="6752000" y="775350"/>
                <a:ext cx="84925" cy="178175"/>
              </a:xfrm>
              <a:custGeom>
                <a:avLst/>
                <a:gdLst/>
                <a:ahLst/>
                <a:cxnLst/>
                <a:rect l="l" t="t" r="r" b="b"/>
                <a:pathLst>
                  <a:path w="3397" h="7127" extrusionOk="0">
                    <a:moveTo>
                      <a:pt x="2754" y="0"/>
                    </a:moveTo>
                    <a:cubicBezTo>
                      <a:pt x="2519" y="0"/>
                      <a:pt x="2300" y="148"/>
                      <a:pt x="2216" y="379"/>
                    </a:cubicBezTo>
                    <a:lnTo>
                      <a:pt x="107" y="6363"/>
                    </a:lnTo>
                    <a:cubicBezTo>
                      <a:pt x="0" y="6660"/>
                      <a:pt x="156" y="6988"/>
                      <a:pt x="453" y="7090"/>
                    </a:cubicBezTo>
                    <a:cubicBezTo>
                      <a:pt x="516" y="7113"/>
                      <a:pt x="582" y="7126"/>
                      <a:pt x="645" y="7126"/>
                    </a:cubicBezTo>
                    <a:cubicBezTo>
                      <a:pt x="879" y="7126"/>
                      <a:pt x="1097" y="6979"/>
                      <a:pt x="1182" y="6744"/>
                    </a:cubicBezTo>
                    <a:lnTo>
                      <a:pt x="3290" y="762"/>
                    </a:lnTo>
                    <a:cubicBezTo>
                      <a:pt x="3396" y="463"/>
                      <a:pt x="3241" y="140"/>
                      <a:pt x="2943" y="33"/>
                    </a:cubicBezTo>
                    <a:cubicBezTo>
                      <a:pt x="2881" y="11"/>
                      <a:pt x="2817" y="0"/>
                      <a:pt x="2754"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9"/>
              <p:cNvSpPr/>
              <p:nvPr/>
            </p:nvSpPr>
            <p:spPr>
              <a:xfrm>
                <a:off x="6756650" y="1013950"/>
                <a:ext cx="83800" cy="104125"/>
              </a:xfrm>
              <a:custGeom>
                <a:avLst/>
                <a:gdLst/>
                <a:ahLst/>
                <a:cxnLst/>
                <a:rect l="l" t="t" r="r" b="b"/>
                <a:pathLst>
                  <a:path w="3352" h="4165" extrusionOk="0">
                    <a:moveTo>
                      <a:pt x="644" y="0"/>
                    </a:moveTo>
                    <a:cubicBezTo>
                      <a:pt x="534" y="0"/>
                      <a:pt x="423" y="32"/>
                      <a:pt x="326" y="98"/>
                    </a:cubicBezTo>
                    <a:cubicBezTo>
                      <a:pt x="68" y="276"/>
                      <a:pt x="1" y="631"/>
                      <a:pt x="174" y="893"/>
                    </a:cubicBezTo>
                    <a:lnTo>
                      <a:pt x="2233" y="3915"/>
                    </a:lnTo>
                    <a:cubicBezTo>
                      <a:pt x="2340" y="4075"/>
                      <a:pt x="2522" y="4164"/>
                      <a:pt x="2704" y="4164"/>
                    </a:cubicBezTo>
                    <a:cubicBezTo>
                      <a:pt x="2815" y="4164"/>
                      <a:pt x="2926" y="4133"/>
                      <a:pt x="3024" y="4066"/>
                    </a:cubicBezTo>
                    <a:cubicBezTo>
                      <a:pt x="3286" y="3888"/>
                      <a:pt x="3352" y="3534"/>
                      <a:pt x="3175" y="3272"/>
                    </a:cubicBezTo>
                    <a:lnTo>
                      <a:pt x="1119" y="250"/>
                    </a:lnTo>
                    <a:cubicBezTo>
                      <a:pt x="1008" y="88"/>
                      <a:pt x="828" y="0"/>
                      <a:pt x="644"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9"/>
              <p:cNvSpPr/>
              <p:nvPr/>
            </p:nvSpPr>
            <p:spPr>
              <a:xfrm>
                <a:off x="6763300" y="964150"/>
                <a:ext cx="81925" cy="18975"/>
              </a:xfrm>
              <a:custGeom>
                <a:avLst/>
                <a:gdLst/>
                <a:ahLst/>
                <a:cxnLst/>
                <a:rect l="l" t="t" r="r" b="b"/>
                <a:pathLst>
                  <a:path w="3277" h="759" extrusionOk="0">
                    <a:moveTo>
                      <a:pt x="379" y="0"/>
                    </a:moveTo>
                    <a:cubicBezTo>
                      <a:pt x="170" y="0"/>
                      <a:pt x="1" y="169"/>
                      <a:pt x="1" y="378"/>
                    </a:cubicBezTo>
                    <a:cubicBezTo>
                      <a:pt x="1" y="591"/>
                      <a:pt x="170" y="759"/>
                      <a:pt x="379" y="759"/>
                    </a:cubicBezTo>
                    <a:lnTo>
                      <a:pt x="2899" y="759"/>
                    </a:lnTo>
                    <a:cubicBezTo>
                      <a:pt x="3108" y="759"/>
                      <a:pt x="3276" y="591"/>
                      <a:pt x="3276" y="378"/>
                    </a:cubicBezTo>
                    <a:cubicBezTo>
                      <a:pt x="3276" y="169"/>
                      <a:pt x="3108" y="0"/>
                      <a:pt x="289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9"/>
              <p:cNvSpPr/>
              <p:nvPr/>
            </p:nvSpPr>
            <p:spPr>
              <a:xfrm>
                <a:off x="6598875" y="883800"/>
                <a:ext cx="191550" cy="167800"/>
              </a:xfrm>
              <a:custGeom>
                <a:avLst/>
                <a:gdLst/>
                <a:ahLst/>
                <a:cxnLst/>
                <a:rect l="l" t="t" r="r" b="b"/>
                <a:pathLst>
                  <a:path w="7662" h="6712" extrusionOk="0">
                    <a:moveTo>
                      <a:pt x="0" y="1"/>
                    </a:moveTo>
                    <a:lnTo>
                      <a:pt x="0" y="6712"/>
                    </a:lnTo>
                    <a:lnTo>
                      <a:pt x="7661" y="6712"/>
                    </a:lnTo>
                    <a:lnTo>
                      <a:pt x="7661" y="1"/>
                    </a:ln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9"/>
              <p:cNvSpPr/>
              <p:nvPr/>
            </p:nvSpPr>
            <p:spPr>
              <a:xfrm>
                <a:off x="6618075" y="900550"/>
                <a:ext cx="153150" cy="134300"/>
              </a:xfrm>
              <a:custGeom>
                <a:avLst/>
                <a:gdLst/>
                <a:ahLst/>
                <a:cxnLst/>
                <a:rect l="l" t="t" r="r" b="b"/>
                <a:pathLst>
                  <a:path w="6126" h="5372" extrusionOk="0">
                    <a:moveTo>
                      <a:pt x="0" y="1"/>
                    </a:moveTo>
                    <a:lnTo>
                      <a:pt x="0" y="5371"/>
                    </a:lnTo>
                    <a:lnTo>
                      <a:pt x="6125" y="5371"/>
                    </a:lnTo>
                    <a:lnTo>
                      <a:pt x="6125" y="1"/>
                    </a:lnTo>
                    <a:close/>
                  </a:path>
                </a:pathLst>
              </a:custGeom>
              <a:solidFill>
                <a:srgbClr val="A7C8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9"/>
              <p:cNvSpPr/>
              <p:nvPr/>
            </p:nvSpPr>
            <p:spPr>
              <a:xfrm>
                <a:off x="6605700" y="787600"/>
                <a:ext cx="77075" cy="20225"/>
              </a:xfrm>
              <a:custGeom>
                <a:avLst/>
                <a:gdLst/>
                <a:ahLst/>
                <a:cxnLst/>
                <a:rect l="l" t="t" r="r" b="b"/>
                <a:pathLst>
                  <a:path w="3083" h="809" extrusionOk="0">
                    <a:moveTo>
                      <a:pt x="1636" y="1"/>
                    </a:moveTo>
                    <a:cubicBezTo>
                      <a:pt x="1575" y="1"/>
                      <a:pt x="1512" y="2"/>
                      <a:pt x="1450" y="5"/>
                    </a:cubicBezTo>
                    <a:cubicBezTo>
                      <a:pt x="1037" y="22"/>
                      <a:pt x="598" y="120"/>
                      <a:pt x="305" y="325"/>
                    </a:cubicBezTo>
                    <a:cubicBezTo>
                      <a:pt x="233" y="373"/>
                      <a:pt x="171" y="432"/>
                      <a:pt x="127" y="489"/>
                    </a:cubicBezTo>
                    <a:cubicBezTo>
                      <a:pt x="79" y="542"/>
                      <a:pt x="47" y="604"/>
                      <a:pt x="30" y="653"/>
                    </a:cubicBezTo>
                    <a:cubicBezTo>
                      <a:pt x="0" y="751"/>
                      <a:pt x="15" y="804"/>
                      <a:pt x="12" y="808"/>
                    </a:cubicBezTo>
                    <a:lnTo>
                      <a:pt x="12" y="808"/>
                    </a:lnTo>
                    <a:cubicBezTo>
                      <a:pt x="15" y="806"/>
                      <a:pt x="27" y="797"/>
                      <a:pt x="43" y="782"/>
                    </a:cubicBezTo>
                    <a:cubicBezTo>
                      <a:pt x="56" y="764"/>
                      <a:pt x="87" y="741"/>
                      <a:pt x="122" y="719"/>
                    </a:cubicBezTo>
                    <a:cubicBezTo>
                      <a:pt x="159" y="698"/>
                      <a:pt x="202" y="680"/>
                      <a:pt x="256" y="662"/>
                    </a:cubicBezTo>
                    <a:cubicBezTo>
                      <a:pt x="309" y="649"/>
                      <a:pt x="366" y="635"/>
                      <a:pt x="438" y="626"/>
                    </a:cubicBezTo>
                    <a:cubicBezTo>
                      <a:pt x="704" y="591"/>
                      <a:pt x="1085" y="591"/>
                      <a:pt x="1476" y="573"/>
                    </a:cubicBezTo>
                    <a:cubicBezTo>
                      <a:pt x="1867" y="555"/>
                      <a:pt x="2271" y="516"/>
                      <a:pt x="2577" y="444"/>
                    </a:cubicBezTo>
                    <a:cubicBezTo>
                      <a:pt x="2728" y="409"/>
                      <a:pt x="2857" y="373"/>
                      <a:pt x="2945" y="338"/>
                    </a:cubicBezTo>
                    <a:cubicBezTo>
                      <a:pt x="3039" y="303"/>
                      <a:pt x="3083" y="272"/>
                      <a:pt x="3083" y="272"/>
                    </a:cubicBezTo>
                    <a:cubicBezTo>
                      <a:pt x="3083" y="272"/>
                      <a:pt x="3029" y="254"/>
                      <a:pt x="2941" y="223"/>
                    </a:cubicBezTo>
                    <a:cubicBezTo>
                      <a:pt x="2853" y="196"/>
                      <a:pt x="2728" y="156"/>
                      <a:pt x="2577" y="116"/>
                    </a:cubicBezTo>
                    <a:cubicBezTo>
                      <a:pt x="2324" y="52"/>
                      <a:pt x="1990" y="1"/>
                      <a:pt x="1636" y="1"/>
                    </a:cubicBezTo>
                    <a:close/>
                    <a:moveTo>
                      <a:pt x="12" y="808"/>
                    </a:moveTo>
                    <a:cubicBezTo>
                      <a:pt x="12" y="808"/>
                      <a:pt x="12" y="809"/>
                      <a:pt x="12" y="809"/>
                    </a:cubicBezTo>
                    <a:cubicBezTo>
                      <a:pt x="12" y="809"/>
                      <a:pt x="12" y="808"/>
                      <a:pt x="12" y="808"/>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9"/>
              <p:cNvSpPr/>
              <p:nvPr/>
            </p:nvSpPr>
            <p:spPr>
              <a:xfrm>
                <a:off x="6507125" y="831525"/>
                <a:ext cx="47500" cy="47550"/>
              </a:xfrm>
              <a:custGeom>
                <a:avLst/>
                <a:gdLst/>
                <a:ahLst/>
                <a:cxnLst/>
                <a:rect l="l" t="t" r="r" b="b"/>
                <a:pathLst>
                  <a:path w="1900" h="1902" extrusionOk="0">
                    <a:moveTo>
                      <a:pt x="1900" y="1"/>
                    </a:moveTo>
                    <a:lnTo>
                      <a:pt x="1" y="1385"/>
                    </a:lnTo>
                    <a:lnTo>
                      <a:pt x="1" y="1901"/>
                    </a:lnTo>
                    <a:lnTo>
                      <a:pt x="1900" y="1741"/>
                    </a:lnTo>
                    <a:lnTo>
                      <a:pt x="1900" y="1"/>
                    </a:lnTo>
                    <a:close/>
                  </a:path>
                </a:pathLst>
              </a:custGeom>
              <a:solidFill>
                <a:srgbClr val="628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9"/>
              <p:cNvSpPr/>
              <p:nvPr/>
            </p:nvSpPr>
            <p:spPr>
              <a:xfrm>
                <a:off x="6834675" y="831525"/>
                <a:ext cx="47500" cy="47550"/>
              </a:xfrm>
              <a:custGeom>
                <a:avLst/>
                <a:gdLst/>
                <a:ahLst/>
                <a:cxnLst/>
                <a:rect l="l" t="t" r="r" b="b"/>
                <a:pathLst>
                  <a:path w="1900" h="1902" extrusionOk="0">
                    <a:moveTo>
                      <a:pt x="1" y="1"/>
                    </a:moveTo>
                    <a:lnTo>
                      <a:pt x="1" y="1741"/>
                    </a:lnTo>
                    <a:lnTo>
                      <a:pt x="1900" y="1901"/>
                    </a:lnTo>
                    <a:lnTo>
                      <a:pt x="1900" y="1385"/>
                    </a:lnTo>
                    <a:lnTo>
                      <a:pt x="1" y="1"/>
                    </a:lnTo>
                    <a:close/>
                  </a:path>
                </a:pathLst>
              </a:custGeom>
              <a:solidFill>
                <a:srgbClr val="628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9"/>
              <p:cNvSpPr/>
              <p:nvPr/>
            </p:nvSpPr>
            <p:spPr>
              <a:xfrm>
                <a:off x="6543850" y="899675"/>
                <a:ext cx="16675" cy="301500"/>
              </a:xfrm>
              <a:custGeom>
                <a:avLst/>
                <a:gdLst/>
                <a:ahLst/>
                <a:cxnLst/>
                <a:rect l="l" t="t" r="r" b="b"/>
                <a:pathLst>
                  <a:path w="667" h="12060" extrusionOk="0">
                    <a:moveTo>
                      <a:pt x="209" y="1"/>
                    </a:moveTo>
                    <a:cubicBezTo>
                      <a:pt x="93" y="1"/>
                      <a:pt x="1" y="97"/>
                      <a:pt x="5" y="214"/>
                    </a:cubicBezTo>
                    <a:lnTo>
                      <a:pt x="58" y="2774"/>
                    </a:lnTo>
                    <a:cubicBezTo>
                      <a:pt x="120" y="2659"/>
                      <a:pt x="244" y="2579"/>
                      <a:pt x="390" y="2579"/>
                    </a:cubicBezTo>
                    <a:lnTo>
                      <a:pt x="470" y="2579"/>
                    </a:lnTo>
                    <a:lnTo>
                      <a:pt x="422" y="204"/>
                    </a:lnTo>
                    <a:cubicBezTo>
                      <a:pt x="422" y="89"/>
                      <a:pt x="324" y="1"/>
                      <a:pt x="214" y="1"/>
                    </a:cubicBezTo>
                    <a:close/>
                    <a:moveTo>
                      <a:pt x="62" y="3156"/>
                    </a:moveTo>
                    <a:lnTo>
                      <a:pt x="244" y="11851"/>
                    </a:lnTo>
                    <a:cubicBezTo>
                      <a:pt x="249" y="11966"/>
                      <a:pt x="342" y="12060"/>
                      <a:pt x="458" y="12060"/>
                    </a:cubicBezTo>
                    <a:lnTo>
                      <a:pt x="462" y="12060"/>
                    </a:lnTo>
                    <a:cubicBezTo>
                      <a:pt x="577" y="12054"/>
                      <a:pt x="666" y="11958"/>
                      <a:pt x="666" y="11841"/>
                    </a:cubicBezTo>
                    <a:lnTo>
                      <a:pt x="599" y="8678"/>
                    </a:lnTo>
                    <a:cubicBezTo>
                      <a:pt x="577" y="8664"/>
                      <a:pt x="550" y="8651"/>
                      <a:pt x="529" y="8637"/>
                    </a:cubicBezTo>
                    <a:cubicBezTo>
                      <a:pt x="271" y="8459"/>
                      <a:pt x="200" y="8105"/>
                      <a:pt x="378" y="7843"/>
                    </a:cubicBezTo>
                    <a:lnTo>
                      <a:pt x="577" y="7554"/>
                    </a:lnTo>
                    <a:lnTo>
                      <a:pt x="488" y="3338"/>
                    </a:lnTo>
                    <a:lnTo>
                      <a:pt x="390" y="3338"/>
                    </a:lnTo>
                    <a:cubicBezTo>
                      <a:pt x="253" y="3338"/>
                      <a:pt x="129" y="3262"/>
                      <a:pt x="62" y="3156"/>
                    </a:cubicBez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9"/>
              <p:cNvSpPr/>
              <p:nvPr/>
            </p:nvSpPr>
            <p:spPr>
              <a:xfrm>
                <a:off x="6548825" y="1088500"/>
                <a:ext cx="10025" cy="28125"/>
              </a:xfrm>
              <a:custGeom>
                <a:avLst/>
                <a:gdLst/>
                <a:ahLst/>
                <a:cxnLst/>
                <a:rect l="l" t="t" r="r" b="b"/>
                <a:pathLst>
                  <a:path w="401" h="1125" extrusionOk="0">
                    <a:moveTo>
                      <a:pt x="378" y="1"/>
                    </a:moveTo>
                    <a:lnTo>
                      <a:pt x="179" y="290"/>
                    </a:lnTo>
                    <a:cubicBezTo>
                      <a:pt x="1" y="552"/>
                      <a:pt x="72" y="906"/>
                      <a:pt x="330" y="1084"/>
                    </a:cubicBezTo>
                    <a:cubicBezTo>
                      <a:pt x="351" y="1098"/>
                      <a:pt x="378" y="1111"/>
                      <a:pt x="400" y="1125"/>
                    </a:cubicBezTo>
                    <a:lnTo>
                      <a:pt x="378" y="1"/>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9"/>
              <p:cNvSpPr/>
              <p:nvPr/>
            </p:nvSpPr>
            <p:spPr>
              <a:xfrm>
                <a:off x="6545300" y="964150"/>
                <a:ext cx="10775" cy="18975"/>
              </a:xfrm>
              <a:custGeom>
                <a:avLst/>
                <a:gdLst/>
                <a:ahLst/>
                <a:cxnLst/>
                <a:rect l="l" t="t" r="r" b="b"/>
                <a:pathLst>
                  <a:path w="431" h="759" extrusionOk="0">
                    <a:moveTo>
                      <a:pt x="332" y="0"/>
                    </a:moveTo>
                    <a:cubicBezTo>
                      <a:pt x="186" y="0"/>
                      <a:pt x="62" y="80"/>
                      <a:pt x="0" y="195"/>
                    </a:cubicBezTo>
                    <a:lnTo>
                      <a:pt x="4" y="577"/>
                    </a:lnTo>
                    <a:cubicBezTo>
                      <a:pt x="71" y="683"/>
                      <a:pt x="195" y="759"/>
                      <a:pt x="332" y="759"/>
                    </a:cubicBezTo>
                    <a:lnTo>
                      <a:pt x="430" y="759"/>
                    </a:lnTo>
                    <a:lnTo>
                      <a:pt x="412" y="0"/>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9"/>
              <p:cNvSpPr/>
              <p:nvPr/>
            </p:nvSpPr>
            <p:spPr>
              <a:xfrm>
                <a:off x="6828800" y="899675"/>
                <a:ext cx="16650" cy="301500"/>
              </a:xfrm>
              <a:custGeom>
                <a:avLst/>
                <a:gdLst/>
                <a:ahLst/>
                <a:cxnLst/>
                <a:rect l="l" t="t" r="r" b="b"/>
                <a:pathLst>
                  <a:path w="666" h="12060" extrusionOk="0">
                    <a:moveTo>
                      <a:pt x="453" y="1"/>
                    </a:moveTo>
                    <a:cubicBezTo>
                      <a:pt x="342" y="1"/>
                      <a:pt x="244" y="89"/>
                      <a:pt x="244" y="204"/>
                    </a:cubicBezTo>
                    <a:lnTo>
                      <a:pt x="195" y="2579"/>
                    </a:lnTo>
                    <a:lnTo>
                      <a:pt x="279" y="2579"/>
                    </a:lnTo>
                    <a:cubicBezTo>
                      <a:pt x="422" y="2579"/>
                      <a:pt x="546" y="2659"/>
                      <a:pt x="609" y="2774"/>
                    </a:cubicBezTo>
                    <a:lnTo>
                      <a:pt x="662" y="214"/>
                    </a:lnTo>
                    <a:cubicBezTo>
                      <a:pt x="666" y="97"/>
                      <a:pt x="572" y="1"/>
                      <a:pt x="457" y="1"/>
                    </a:cubicBezTo>
                    <a:close/>
                    <a:moveTo>
                      <a:pt x="603" y="3156"/>
                    </a:moveTo>
                    <a:lnTo>
                      <a:pt x="603" y="3156"/>
                    </a:lnTo>
                    <a:cubicBezTo>
                      <a:pt x="537" y="3262"/>
                      <a:pt x="413" y="3338"/>
                      <a:pt x="279" y="3338"/>
                    </a:cubicBezTo>
                    <a:lnTo>
                      <a:pt x="177" y="3338"/>
                    </a:lnTo>
                    <a:lnTo>
                      <a:pt x="89" y="7554"/>
                    </a:lnTo>
                    <a:lnTo>
                      <a:pt x="289" y="7843"/>
                    </a:lnTo>
                    <a:cubicBezTo>
                      <a:pt x="466" y="8105"/>
                      <a:pt x="400" y="8459"/>
                      <a:pt x="138" y="8637"/>
                    </a:cubicBezTo>
                    <a:cubicBezTo>
                      <a:pt x="115" y="8651"/>
                      <a:pt x="89" y="8664"/>
                      <a:pt x="66" y="8678"/>
                    </a:cubicBezTo>
                    <a:lnTo>
                      <a:pt x="0" y="11841"/>
                    </a:lnTo>
                    <a:cubicBezTo>
                      <a:pt x="0" y="11958"/>
                      <a:pt x="89" y="12054"/>
                      <a:pt x="204" y="12060"/>
                    </a:cubicBezTo>
                    <a:lnTo>
                      <a:pt x="209" y="12060"/>
                    </a:lnTo>
                    <a:cubicBezTo>
                      <a:pt x="324" y="12060"/>
                      <a:pt x="417" y="11966"/>
                      <a:pt x="422" y="11851"/>
                    </a:cubicBezTo>
                    <a:lnTo>
                      <a:pt x="603" y="3156"/>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9"/>
              <p:cNvSpPr/>
              <p:nvPr/>
            </p:nvSpPr>
            <p:spPr>
              <a:xfrm>
                <a:off x="6830450" y="1088500"/>
                <a:ext cx="10000" cy="28125"/>
              </a:xfrm>
              <a:custGeom>
                <a:avLst/>
                <a:gdLst/>
                <a:ahLst/>
                <a:cxnLst/>
                <a:rect l="l" t="t" r="r" b="b"/>
                <a:pathLst>
                  <a:path w="400" h="1125" extrusionOk="0">
                    <a:moveTo>
                      <a:pt x="23" y="1"/>
                    </a:moveTo>
                    <a:lnTo>
                      <a:pt x="0" y="1125"/>
                    </a:lnTo>
                    <a:cubicBezTo>
                      <a:pt x="23" y="1111"/>
                      <a:pt x="49" y="1098"/>
                      <a:pt x="72" y="1084"/>
                    </a:cubicBezTo>
                    <a:cubicBezTo>
                      <a:pt x="334" y="906"/>
                      <a:pt x="400" y="552"/>
                      <a:pt x="223" y="290"/>
                    </a:cubicBezTo>
                    <a:lnTo>
                      <a:pt x="23" y="1"/>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9"/>
              <p:cNvSpPr/>
              <p:nvPr/>
            </p:nvSpPr>
            <p:spPr>
              <a:xfrm>
                <a:off x="6833225" y="964150"/>
                <a:ext cx="10800" cy="18975"/>
              </a:xfrm>
              <a:custGeom>
                <a:avLst/>
                <a:gdLst/>
                <a:ahLst/>
                <a:cxnLst/>
                <a:rect l="l" t="t" r="r" b="b"/>
                <a:pathLst>
                  <a:path w="432" h="759" extrusionOk="0">
                    <a:moveTo>
                      <a:pt x="18" y="0"/>
                    </a:moveTo>
                    <a:lnTo>
                      <a:pt x="0" y="759"/>
                    </a:lnTo>
                    <a:lnTo>
                      <a:pt x="102" y="759"/>
                    </a:lnTo>
                    <a:cubicBezTo>
                      <a:pt x="236" y="759"/>
                      <a:pt x="360" y="683"/>
                      <a:pt x="426" y="577"/>
                    </a:cubicBezTo>
                    <a:lnTo>
                      <a:pt x="432" y="195"/>
                    </a:lnTo>
                    <a:cubicBezTo>
                      <a:pt x="369" y="80"/>
                      <a:pt x="245" y="0"/>
                      <a:pt x="102" y="0"/>
                    </a:cubicBez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9"/>
              <p:cNvSpPr/>
              <p:nvPr/>
            </p:nvSpPr>
            <p:spPr>
              <a:xfrm>
                <a:off x="6521775" y="488250"/>
                <a:ext cx="58600" cy="53075"/>
              </a:xfrm>
              <a:custGeom>
                <a:avLst/>
                <a:gdLst/>
                <a:ahLst/>
                <a:cxnLst/>
                <a:rect l="l" t="t" r="r" b="b"/>
                <a:pathLst>
                  <a:path w="2344" h="2123" extrusionOk="0">
                    <a:moveTo>
                      <a:pt x="1799" y="0"/>
                    </a:moveTo>
                    <a:cubicBezTo>
                      <a:pt x="1478" y="0"/>
                      <a:pt x="1071" y="426"/>
                      <a:pt x="816" y="652"/>
                    </a:cubicBezTo>
                    <a:cubicBezTo>
                      <a:pt x="378" y="1043"/>
                      <a:pt x="0" y="1553"/>
                      <a:pt x="470" y="1971"/>
                    </a:cubicBezTo>
                    <a:cubicBezTo>
                      <a:pt x="592" y="2078"/>
                      <a:pt x="714" y="2123"/>
                      <a:pt x="833" y="2123"/>
                    </a:cubicBezTo>
                    <a:cubicBezTo>
                      <a:pt x="1277" y="2123"/>
                      <a:pt x="1682" y="1493"/>
                      <a:pt x="1913" y="1088"/>
                    </a:cubicBezTo>
                    <a:cubicBezTo>
                      <a:pt x="2126" y="719"/>
                      <a:pt x="2344" y="369"/>
                      <a:pt x="2011" y="80"/>
                    </a:cubicBezTo>
                    <a:cubicBezTo>
                      <a:pt x="1947" y="24"/>
                      <a:pt x="1875" y="0"/>
                      <a:pt x="1799"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9"/>
              <p:cNvSpPr/>
              <p:nvPr/>
            </p:nvSpPr>
            <p:spPr>
              <a:xfrm>
                <a:off x="6530850" y="500125"/>
                <a:ext cx="32325" cy="29250"/>
              </a:xfrm>
              <a:custGeom>
                <a:avLst/>
                <a:gdLst/>
                <a:ahLst/>
                <a:cxnLst/>
                <a:rect l="l" t="t" r="r" b="b"/>
                <a:pathLst>
                  <a:path w="1293" h="1170" extrusionOk="0">
                    <a:moveTo>
                      <a:pt x="994" y="1"/>
                    </a:moveTo>
                    <a:cubicBezTo>
                      <a:pt x="816" y="1"/>
                      <a:pt x="594" y="237"/>
                      <a:pt x="453" y="359"/>
                    </a:cubicBezTo>
                    <a:cubicBezTo>
                      <a:pt x="210" y="576"/>
                      <a:pt x="1" y="857"/>
                      <a:pt x="263" y="1087"/>
                    </a:cubicBezTo>
                    <a:cubicBezTo>
                      <a:pt x="329" y="1145"/>
                      <a:pt x="396" y="1169"/>
                      <a:pt x="461" y="1169"/>
                    </a:cubicBezTo>
                    <a:cubicBezTo>
                      <a:pt x="704" y="1169"/>
                      <a:pt x="928" y="823"/>
                      <a:pt x="1057" y="599"/>
                    </a:cubicBezTo>
                    <a:cubicBezTo>
                      <a:pt x="1172" y="400"/>
                      <a:pt x="1293" y="204"/>
                      <a:pt x="1111" y="44"/>
                    </a:cubicBezTo>
                    <a:cubicBezTo>
                      <a:pt x="1075" y="14"/>
                      <a:pt x="1036" y="1"/>
                      <a:pt x="994"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9"/>
              <p:cNvSpPr/>
              <p:nvPr/>
            </p:nvSpPr>
            <p:spPr>
              <a:xfrm>
                <a:off x="6808925" y="488250"/>
                <a:ext cx="58625" cy="53075"/>
              </a:xfrm>
              <a:custGeom>
                <a:avLst/>
                <a:gdLst/>
                <a:ahLst/>
                <a:cxnLst/>
                <a:rect l="l" t="t" r="r" b="b"/>
                <a:pathLst>
                  <a:path w="2345" h="2123" extrusionOk="0">
                    <a:moveTo>
                      <a:pt x="546" y="0"/>
                    </a:moveTo>
                    <a:cubicBezTo>
                      <a:pt x="470" y="0"/>
                      <a:pt x="398" y="24"/>
                      <a:pt x="333" y="80"/>
                    </a:cubicBezTo>
                    <a:cubicBezTo>
                      <a:pt x="1" y="369"/>
                      <a:pt x="218" y="719"/>
                      <a:pt x="431" y="1088"/>
                    </a:cubicBezTo>
                    <a:cubicBezTo>
                      <a:pt x="662" y="1493"/>
                      <a:pt x="1067" y="2123"/>
                      <a:pt x="1511" y="2123"/>
                    </a:cubicBezTo>
                    <a:cubicBezTo>
                      <a:pt x="1630" y="2123"/>
                      <a:pt x="1751" y="2078"/>
                      <a:pt x="1873" y="1971"/>
                    </a:cubicBezTo>
                    <a:cubicBezTo>
                      <a:pt x="2344" y="1553"/>
                      <a:pt x="1967" y="1043"/>
                      <a:pt x="1527" y="652"/>
                    </a:cubicBezTo>
                    <a:cubicBezTo>
                      <a:pt x="1272" y="426"/>
                      <a:pt x="869" y="0"/>
                      <a:pt x="546"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9"/>
              <p:cNvSpPr/>
              <p:nvPr/>
            </p:nvSpPr>
            <p:spPr>
              <a:xfrm>
                <a:off x="6826125" y="500125"/>
                <a:ext cx="32300" cy="29250"/>
              </a:xfrm>
              <a:custGeom>
                <a:avLst/>
                <a:gdLst/>
                <a:ahLst/>
                <a:cxnLst/>
                <a:rect l="l" t="t" r="r" b="b"/>
                <a:pathLst>
                  <a:path w="1292" h="1170" extrusionOk="0">
                    <a:moveTo>
                      <a:pt x="299" y="1"/>
                    </a:moveTo>
                    <a:cubicBezTo>
                      <a:pt x="258" y="1"/>
                      <a:pt x="218" y="14"/>
                      <a:pt x="183" y="44"/>
                    </a:cubicBezTo>
                    <a:cubicBezTo>
                      <a:pt x="1" y="204"/>
                      <a:pt x="120" y="400"/>
                      <a:pt x="236" y="599"/>
                    </a:cubicBezTo>
                    <a:cubicBezTo>
                      <a:pt x="366" y="823"/>
                      <a:pt x="589" y="1169"/>
                      <a:pt x="833" y="1169"/>
                    </a:cubicBezTo>
                    <a:cubicBezTo>
                      <a:pt x="897" y="1169"/>
                      <a:pt x="964" y="1145"/>
                      <a:pt x="1030" y="1087"/>
                    </a:cubicBezTo>
                    <a:cubicBezTo>
                      <a:pt x="1292" y="857"/>
                      <a:pt x="1083" y="576"/>
                      <a:pt x="839" y="359"/>
                    </a:cubicBezTo>
                    <a:cubicBezTo>
                      <a:pt x="699" y="237"/>
                      <a:pt x="478" y="1"/>
                      <a:pt x="299"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9"/>
              <p:cNvSpPr/>
              <p:nvPr/>
            </p:nvSpPr>
            <p:spPr>
              <a:xfrm>
                <a:off x="6166475" y="1268275"/>
                <a:ext cx="26300" cy="46975"/>
              </a:xfrm>
              <a:custGeom>
                <a:avLst/>
                <a:gdLst/>
                <a:ahLst/>
                <a:cxnLst/>
                <a:rect l="l" t="t" r="r" b="b"/>
                <a:pathLst>
                  <a:path w="1052" h="1879" extrusionOk="0">
                    <a:moveTo>
                      <a:pt x="525" y="0"/>
                    </a:moveTo>
                    <a:cubicBezTo>
                      <a:pt x="236" y="0"/>
                      <a:pt x="0" y="236"/>
                      <a:pt x="0" y="524"/>
                    </a:cubicBezTo>
                    <a:lnTo>
                      <a:pt x="0" y="1354"/>
                    </a:lnTo>
                    <a:cubicBezTo>
                      <a:pt x="0" y="1643"/>
                      <a:pt x="236" y="1878"/>
                      <a:pt x="525" y="1878"/>
                    </a:cubicBezTo>
                    <a:cubicBezTo>
                      <a:pt x="818" y="1878"/>
                      <a:pt x="1052" y="1643"/>
                      <a:pt x="1052" y="1354"/>
                    </a:cubicBezTo>
                    <a:lnTo>
                      <a:pt x="1052" y="524"/>
                    </a:lnTo>
                    <a:cubicBezTo>
                      <a:pt x="1052" y="236"/>
                      <a:pt x="818" y="0"/>
                      <a:pt x="5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9"/>
              <p:cNvSpPr/>
              <p:nvPr/>
            </p:nvSpPr>
            <p:spPr>
              <a:xfrm>
                <a:off x="5935900" y="1268275"/>
                <a:ext cx="26225" cy="46975"/>
              </a:xfrm>
              <a:custGeom>
                <a:avLst/>
                <a:gdLst/>
                <a:ahLst/>
                <a:cxnLst/>
                <a:rect l="l" t="t" r="r" b="b"/>
                <a:pathLst>
                  <a:path w="1049" h="1879" extrusionOk="0">
                    <a:moveTo>
                      <a:pt x="524" y="0"/>
                    </a:moveTo>
                    <a:cubicBezTo>
                      <a:pt x="235" y="0"/>
                      <a:pt x="1" y="236"/>
                      <a:pt x="1" y="524"/>
                    </a:cubicBezTo>
                    <a:lnTo>
                      <a:pt x="1" y="1354"/>
                    </a:lnTo>
                    <a:cubicBezTo>
                      <a:pt x="1" y="1643"/>
                      <a:pt x="235" y="1878"/>
                      <a:pt x="524" y="1878"/>
                    </a:cubicBezTo>
                    <a:cubicBezTo>
                      <a:pt x="813" y="1878"/>
                      <a:pt x="1048" y="1643"/>
                      <a:pt x="1048" y="1354"/>
                    </a:cubicBezTo>
                    <a:lnTo>
                      <a:pt x="1048" y="524"/>
                    </a:lnTo>
                    <a:cubicBezTo>
                      <a:pt x="1048" y="236"/>
                      <a:pt x="813" y="0"/>
                      <a:pt x="5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9"/>
              <p:cNvSpPr/>
              <p:nvPr/>
            </p:nvSpPr>
            <p:spPr>
              <a:xfrm>
                <a:off x="6216525" y="1063100"/>
                <a:ext cx="44825" cy="153925"/>
              </a:xfrm>
              <a:custGeom>
                <a:avLst/>
                <a:gdLst/>
                <a:ahLst/>
                <a:cxnLst/>
                <a:rect l="l" t="t" r="r" b="b"/>
                <a:pathLst>
                  <a:path w="1793" h="6157" extrusionOk="0">
                    <a:moveTo>
                      <a:pt x="897" y="1"/>
                    </a:moveTo>
                    <a:cubicBezTo>
                      <a:pt x="399" y="1"/>
                      <a:pt x="0" y="396"/>
                      <a:pt x="0" y="889"/>
                    </a:cubicBezTo>
                    <a:lnTo>
                      <a:pt x="0" y="5265"/>
                    </a:lnTo>
                    <a:cubicBezTo>
                      <a:pt x="0" y="5757"/>
                      <a:pt x="399" y="6157"/>
                      <a:pt x="897" y="6157"/>
                    </a:cubicBezTo>
                    <a:cubicBezTo>
                      <a:pt x="1393" y="6157"/>
                      <a:pt x="1793" y="5757"/>
                      <a:pt x="1793" y="5265"/>
                    </a:cubicBezTo>
                    <a:lnTo>
                      <a:pt x="1793" y="889"/>
                    </a:lnTo>
                    <a:cubicBezTo>
                      <a:pt x="1793" y="396"/>
                      <a:pt x="1393" y="1"/>
                      <a:pt x="8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9"/>
              <p:cNvSpPr/>
              <p:nvPr/>
            </p:nvSpPr>
            <p:spPr>
              <a:xfrm>
                <a:off x="6216525" y="668975"/>
                <a:ext cx="44825" cy="153925"/>
              </a:xfrm>
              <a:custGeom>
                <a:avLst/>
                <a:gdLst/>
                <a:ahLst/>
                <a:cxnLst/>
                <a:rect l="l" t="t" r="r" b="b"/>
                <a:pathLst>
                  <a:path w="1793" h="6157" extrusionOk="0">
                    <a:moveTo>
                      <a:pt x="897" y="1"/>
                    </a:moveTo>
                    <a:cubicBezTo>
                      <a:pt x="399" y="1"/>
                      <a:pt x="0" y="400"/>
                      <a:pt x="0" y="889"/>
                    </a:cubicBezTo>
                    <a:lnTo>
                      <a:pt x="0" y="5265"/>
                    </a:lnTo>
                    <a:cubicBezTo>
                      <a:pt x="0" y="5757"/>
                      <a:pt x="399" y="6156"/>
                      <a:pt x="897" y="6156"/>
                    </a:cubicBezTo>
                    <a:cubicBezTo>
                      <a:pt x="1393" y="6156"/>
                      <a:pt x="1793" y="5757"/>
                      <a:pt x="1793" y="5265"/>
                    </a:cubicBezTo>
                    <a:lnTo>
                      <a:pt x="1793" y="889"/>
                    </a:lnTo>
                    <a:cubicBezTo>
                      <a:pt x="1793" y="400"/>
                      <a:pt x="1393" y="1"/>
                      <a:pt x="8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9"/>
              <p:cNvSpPr/>
              <p:nvPr/>
            </p:nvSpPr>
            <p:spPr>
              <a:xfrm>
                <a:off x="5867200" y="1063100"/>
                <a:ext cx="44875" cy="153925"/>
              </a:xfrm>
              <a:custGeom>
                <a:avLst/>
                <a:gdLst/>
                <a:ahLst/>
                <a:cxnLst/>
                <a:rect l="l" t="t" r="r" b="b"/>
                <a:pathLst>
                  <a:path w="1795" h="6157" extrusionOk="0">
                    <a:moveTo>
                      <a:pt x="898" y="1"/>
                    </a:moveTo>
                    <a:cubicBezTo>
                      <a:pt x="405" y="1"/>
                      <a:pt x="1" y="396"/>
                      <a:pt x="1" y="889"/>
                    </a:cubicBezTo>
                    <a:lnTo>
                      <a:pt x="1" y="5265"/>
                    </a:lnTo>
                    <a:cubicBezTo>
                      <a:pt x="1" y="5757"/>
                      <a:pt x="405" y="6157"/>
                      <a:pt x="898" y="6157"/>
                    </a:cubicBezTo>
                    <a:cubicBezTo>
                      <a:pt x="1395" y="6157"/>
                      <a:pt x="1794" y="5757"/>
                      <a:pt x="1794" y="5265"/>
                    </a:cubicBezTo>
                    <a:lnTo>
                      <a:pt x="1794" y="889"/>
                    </a:lnTo>
                    <a:cubicBezTo>
                      <a:pt x="1794" y="396"/>
                      <a:pt x="1395" y="1"/>
                      <a:pt x="8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9"/>
              <p:cNvSpPr/>
              <p:nvPr/>
            </p:nvSpPr>
            <p:spPr>
              <a:xfrm>
                <a:off x="5867200" y="668975"/>
                <a:ext cx="44875" cy="153925"/>
              </a:xfrm>
              <a:custGeom>
                <a:avLst/>
                <a:gdLst/>
                <a:ahLst/>
                <a:cxnLst/>
                <a:rect l="l" t="t" r="r" b="b"/>
                <a:pathLst>
                  <a:path w="1795" h="6157" extrusionOk="0">
                    <a:moveTo>
                      <a:pt x="898" y="1"/>
                    </a:moveTo>
                    <a:cubicBezTo>
                      <a:pt x="405" y="1"/>
                      <a:pt x="1" y="400"/>
                      <a:pt x="1" y="889"/>
                    </a:cubicBezTo>
                    <a:lnTo>
                      <a:pt x="1" y="5265"/>
                    </a:lnTo>
                    <a:cubicBezTo>
                      <a:pt x="1" y="5757"/>
                      <a:pt x="405" y="6156"/>
                      <a:pt x="898" y="6156"/>
                    </a:cubicBezTo>
                    <a:cubicBezTo>
                      <a:pt x="1395" y="6156"/>
                      <a:pt x="1794" y="5757"/>
                      <a:pt x="1794" y="5265"/>
                    </a:cubicBezTo>
                    <a:lnTo>
                      <a:pt x="1794" y="889"/>
                    </a:lnTo>
                    <a:cubicBezTo>
                      <a:pt x="1794" y="400"/>
                      <a:pt x="1395" y="1"/>
                      <a:pt x="8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9"/>
              <p:cNvSpPr/>
              <p:nvPr/>
            </p:nvSpPr>
            <p:spPr>
              <a:xfrm>
                <a:off x="5881175" y="461725"/>
                <a:ext cx="366325" cy="850500"/>
              </a:xfrm>
              <a:custGeom>
                <a:avLst/>
                <a:gdLst/>
                <a:ahLst/>
                <a:cxnLst/>
                <a:rect l="l" t="t" r="r" b="b"/>
                <a:pathLst>
                  <a:path w="14653" h="34020" extrusionOk="0">
                    <a:moveTo>
                      <a:pt x="7324" y="0"/>
                    </a:moveTo>
                    <a:cubicBezTo>
                      <a:pt x="3282" y="0"/>
                      <a:pt x="1" y="2139"/>
                      <a:pt x="1" y="6183"/>
                    </a:cubicBezTo>
                    <a:lnTo>
                      <a:pt x="1" y="29400"/>
                    </a:lnTo>
                    <a:cubicBezTo>
                      <a:pt x="1" y="33443"/>
                      <a:pt x="3282" y="34020"/>
                      <a:pt x="7324" y="34020"/>
                    </a:cubicBezTo>
                    <a:cubicBezTo>
                      <a:pt x="11372" y="34020"/>
                      <a:pt x="14653" y="33443"/>
                      <a:pt x="14653" y="29400"/>
                    </a:cubicBezTo>
                    <a:lnTo>
                      <a:pt x="14653" y="6183"/>
                    </a:lnTo>
                    <a:cubicBezTo>
                      <a:pt x="14653" y="2139"/>
                      <a:pt x="11372" y="0"/>
                      <a:pt x="73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9"/>
              <p:cNvSpPr/>
              <p:nvPr/>
            </p:nvSpPr>
            <p:spPr>
              <a:xfrm>
                <a:off x="5932450" y="485800"/>
                <a:ext cx="263650" cy="114300"/>
              </a:xfrm>
              <a:custGeom>
                <a:avLst/>
                <a:gdLst/>
                <a:ahLst/>
                <a:cxnLst/>
                <a:rect l="l" t="t" r="r" b="b"/>
                <a:pathLst>
                  <a:path w="10546" h="4572" extrusionOk="0">
                    <a:moveTo>
                      <a:pt x="5273" y="0"/>
                    </a:moveTo>
                    <a:cubicBezTo>
                      <a:pt x="2411" y="0"/>
                      <a:pt x="80" y="1491"/>
                      <a:pt x="0" y="4310"/>
                    </a:cubicBezTo>
                    <a:lnTo>
                      <a:pt x="112" y="4572"/>
                    </a:lnTo>
                    <a:cubicBezTo>
                      <a:pt x="476" y="4372"/>
                      <a:pt x="906" y="4252"/>
                      <a:pt x="1377" y="4252"/>
                    </a:cubicBezTo>
                    <a:lnTo>
                      <a:pt x="9175" y="4252"/>
                    </a:lnTo>
                    <a:cubicBezTo>
                      <a:pt x="9641" y="4252"/>
                      <a:pt x="10076" y="4372"/>
                      <a:pt x="10435" y="4572"/>
                    </a:cubicBezTo>
                    <a:lnTo>
                      <a:pt x="10546" y="4306"/>
                    </a:lnTo>
                    <a:cubicBezTo>
                      <a:pt x="10471" y="1491"/>
                      <a:pt x="8136" y="0"/>
                      <a:pt x="5273" y="0"/>
                    </a:cubicBez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9"/>
              <p:cNvSpPr/>
              <p:nvPr/>
            </p:nvSpPr>
            <p:spPr>
              <a:xfrm>
                <a:off x="5909950" y="592100"/>
                <a:ext cx="308700" cy="188075"/>
              </a:xfrm>
              <a:custGeom>
                <a:avLst/>
                <a:gdLst/>
                <a:ahLst/>
                <a:cxnLst/>
                <a:rect l="l" t="t" r="r" b="b"/>
                <a:pathLst>
                  <a:path w="12348" h="7523" extrusionOk="0">
                    <a:moveTo>
                      <a:pt x="2277" y="0"/>
                    </a:moveTo>
                    <a:cubicBezTo>
                      <a:pt x="1021" y="0"/>
                      <a:pt x="0" y="853"/>
                      <a:pt x="0" y="1900"/>
                    </a:cubicBezTo>
                    <a:lnTo>
                      <a:pt x="0" y="7523"/>
                    </a:lnTo>
                    <a:lnTo>
                      <a:pt x="12347" y="7523"/>
                    </a:lnTo>
                    <a:lnTo>
                      <a:pt x="12347" y="1900"/>
                    </a:lnTo>
                    <a:cubicBezTo>
                      <a:pt x="12347" y="853"/>
                      <a:pt x="11331" y="0"/>
                      <a:pt x="100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9"/>
              <p:cNvSpPr/>
              <p:nvPr/>
            </p:nvSpPr>
            <p:spPr>
              <a:xfrm>
                <a:off x="5900275" y="577925"/>
                <a:ext cx="91800" cy="171325"/>
              </a:xfrm>
              <a:custGeom>
                <a:avLst/>
                <a:gdLst/>
                <a:ahLst/>
                <a:cxnLst/>
                <a:rect l="l" t="t" r="r" b="b"/>
                <a:pathLst>
                  <a:path w="3672" h="6853" extrusionOk="0">
                    <a:moveTo>
                      <a:pt x="650" y="0"/>
                    </a:moveTo>
                    <a:cubicBezTo>
                      <a:pt x="577" y="0"/>
                      <a:pt x="503" y="14"/>
                      <a:pt x="431" y="43"/>
                    </a:cubicBezTo>
                    <a:cubicBezTo>
                      <a:pt x="142" y="164"/>
                      <a:pt x="1" y="496"/>
                      <a:pt x="125" y="789"/>
                    </a:cubicBezTo>
                    <a:lnTo>
                      <a:pt x="2500" y="6502"/>
                    </a:lnTo>
                    <a:cubicBezTo>
                      <a:pt x="2588" y="6723"/>
                      <a:pt x="2801" y="6852"/>
                      <a:pt x="3024" y="6852"/>
                    </a:cubicBezTo>
                    <a:cubicBezTo>
                      <a:pt x="3098" y="6852"/>
                      <a:pt x="3170" y="6838"/>
                      <a:pt x="3241" y="6812"/>
                    </a:cubicBezTo>
                    <a:cubicBezTo>
                      <a:pt x="3534" y="6688"/>
                      <a:pt x="3671" y="6355"/>
                      <a:pt x="3551" y="6066"/>
                    </a:cubicBezTo>
                    <a:lnTo>
                      <a:pt x="1177" y="350"/>
                    </a:lnTo>
                    <a:cubicBezTo>
                      <a:pt x="1087" y="132"/>
                      <a:pt x="874" y="0"/>
                      <a:pt x="650"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9"/>
              <p:cNvSpPr/>
              <p:nvPr/>
            </p:nvSpPr>
            <p:spPr>
              <a:xfrm>
                <a:off x="5891625" y="731800"/>
                <a:ext cx="87800" cy="19100"/>
              </a:xfrm>
              <a:custGeom>
                <a:avLst/>
                <a:gdLst/>
                <a:ahLst/>
                <a:cxnLst/>
                <a:rect l="l" t="t" r="r" b="b"/>
                <a:pathLst>
                  <a:path w="3512" h="764" extrusionOk="0">
                    <a:moveTo>
                      <a:pt x="378" y="0"/>
                    </a:moveTo>
                    <a:cubicBezTo>
                      <a:pt x="169" y="0"/>
                      <a:pt x="0" y="173"/>
                      <a:pt x="0" y="382"/>
                    </a:cubicBezTo>
                    <a:cubicBezTo>
                      <a:pt x="0" y="591"/>
                      <a:pt x="169" y="763"/>
                      <a:pt x="378" y="763"/>
                    </a:cubicBezTo>
                    <a:lnTo>
                      <a:pt x="3134" y="763"/>
                    </a:lnTo>
                    <a:cubicBezTo>
                      <a:pt x="3343" y="763"/>
                      <a:pt x="3511" y="591"/>
                      <a:pt x="3511" y="382"/>
                    </a:cubicBezTo>
                    <a:cubicBezTo>
                      <a:pt x="3511" y="173"/>
                      <a:pt x="3343"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9"/>
              <p:cNvSpPr/>
              <p:nvPr/>
            </p:nvSpPr>
            <p:spPr>
              <a:xfrm>
                <a:off x="6136525" y="577925"/>
                <a:ext cx="91775" cy="171325"/>
              </a:xfrm>
              <a:custGeom>
                <a:avLst/>
                <a:gdLst/>
                <a:ahLst/>
                <a:cxnLst/>
                <a:rect l="l" t="t" r="r" b="b"/>
                <a:pathLst>
                  <a:path w="3671" h="6853" extrusionOk="0">
                    <a:moveTo>
                      <a:pt x="3024" y="0"/>
                    </a:moveTo>
                    <a:cubicBezTo>
                      <a:pt x="2801" y="0"/>
                      <a:pt x="2589" y="132"/>
                      <a:pt x="2499" y="350"/>
                    </a:cubicBezTo>
                    <a:lnTo>
                      <a:pt x="125" y="6066"/>
                    </a:lnTo>
                    <a:cubicBezTo>
                      <a:pt x="0" y="6355"/>
                      <a:pt x="142" y="6688"/>
                      <a:pt x="430" y="6812"/>
                    </a:cubicBezTo>
                    <a:cubicBezTo>
                      <a:pt x="502" y="6838"/>
                      <a:pt x="577" y="6852"/>
                      <a:pt x="648" y="6852"/>
                    </a:cubicBezTo>
                    <a:cubicBezTo>
                      <a:pt x="875" y="6852"/>
                      <a:pt x="1083" y="6723"/>
                      <a:pt x="1176" y="6502"/>
                    </a:cubicBezTo>
                    <a:lnTo>
                      <a:pt x="3550" y="789"/>
                    </a:lnTo>
                    <a:cubicBezTo>
                      <a:pt x="3671" y="496"/>
                      <a:pt x="3533" y="164"/>
                      <a:pt x="3240" y="43"/>
                    </a:cubicBezTo>
                    <a:cubicBezTo>
                      <a:pt x="3170" y="14"/>
                      <a:pt x="3097" y="0"/>
                      <a:pt x="30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9"/>
              <p:cNvSpPr/>
              <p:nvPr/>
            </p:nvSpPr>
            <p:spPr>
              <a:xfrm>
                <a:off x="6149175" y="731800"/>
                <a:ext cx="87900" cy="19100"/>
              </a:xfrm>
              <a:custGeom>
                <a:avLst/>
                <a:gdLst/>
                <a:ahLst/>
                <a:cxnLst/>
                <a:rect l="l" t="t" r="r" b="b"/>
                <a:pathLst>
                  <a:path w="3516" h="764" extrusionOk="0">
                    <a:moveTo>
                      <a:pt x="381" y="0"/>
                    </a:moveTo>
                    <a:cubicBezTo>
                      <a:pt x="168" y="0"/>
                      <a:pt x="0" y="173"/>
                      <a:pt x="0" y="382"/>
                    </a:cubicBezTo>
                    <a:cubicBezTo>
                      <a:pt x="0" y="591"/>
                      <a:pt x="168" y="763"/>
                      <a:pt x="381" y="763"/>
                    </a:cubicBezTo>
                    <a:lnTo>
                      <a:pt x="3134" y="763"/>
                    </a:lnTo>
                    <a:cubicBezTo>
                      <a:pt x="3342" y="763"/>
                      <a:pt x="3515" y="591"/>
                      <a:pt x="3515" y="382"/>
                    </a:cubicBezTo>
                    <a:cubicBezTo>
                      <a:pt x="3515" y="173"/>
                      <a:pt x="3342"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9"/>
              <p:cNvSpPr/>
              <p:nvPr/>
            </p:nvSpPr>
            <p:spPr>
              <a:xfrm>
                <a:off x="5950325" y="676400"/>
                <a:ext cx="227950" cy="568050"/>
              </a:xfrm>
              <a:custGeom>
                <a:avLst/>
                <a:gdLst/>
                <a:ahLst/>
                <a:cxnLst/>
                <a:rect l="l" t="t" r="r" b="b"/>
                <a:pathLst>
                  <a:path w="9118" h="22722" extrusionOk="0">
                    <a:moveTo>
                      <a:pt x="0" y="1"/>
                    </a:moveTo>
                    <a:lnTo>
                      <a:pt x="0" y="22722"/>
                    </a:lnTo>
                    <a:lnTo>
                      <a:pt x="9117" y="22722"/>
                    </a:lnTo>
                    <a:lnTo>
                      <a:pt x="9117"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9"/>
              <p:cNvSpPr/>
              <p:nvPr/>
            </p:nvSpPr>
            <p:spPr>
              <a:xfrm>
                <a:off x="5973200" y="699950"/>
                <a:ext cx="182300" cy="532850"/>
              </a:xfrm>
              <a:custGeom>
                <a:avLst/>
                <a:gdLst/>
                <a:ahLst/>
                <a:cxnLst/>
                <a:rect l="l" t="t" r="r" b="b"/>
                <a:pathLst>
                  <a:path w="7292" h="21314" extrusionOk="0">
                    <a:moveTo>
                      <a:pt x="0" y="0"/>
                    </a:moveTo>
                    <a:lnTo>
                      <a:pt x="0" y="21313"/>
                    </a:lnTo>
                    <a:lnTo>
                      <a:pt x="7292" y="21313"/>
                    </a:lnTo>
                    <a:lnTo>
                      <a:pt x="7292" y="0"/>
                    </a:ln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9"/>
              <p:cNvSpPr/>
              <p:nvPr/>
            </p:nvSpPr>
            <p:spPr>
              <a:xfrm>
                <a:off x="5962975" y="603275"/>
                <a:ext cx="89475" cy="16250"/>
              </a:xfrm>
              <a:custGeom>
                <a:avLst/>
                <a:gdLst/>
                <a:ahLst/>
                <a:cxnLst/>
                <a:rect l="l" t="t" r="r" b="b"/>
                <a:pathLst>
                  <a:path w="3579" h="650" extrusionOk="0">
                    <a:moveTo>
                      <a:pt x="1641" y="1"/>
                    </a:moveTo>
                    <a:cubicBezTo>
                      <a:pt x="1445" y="1"/>
                      <a:pt x="1251" y="13"/>
                      <a:pt x="1061" y="46"/>
                    </a:cubicBezTo>
                    <a:cubicBezTo>
                      <a:pt x="950" y="64"/>
                      <a:pt x="844" y="90"/>
                      <a:pt x="742" y="121"/>
                    </a:cubicBezTo>
                    <a:cubicBezTo>
                      <a:pt x="639" y="144"/>
                      <a:pt x="547" y="193"/>
                      <a:pt x="457" y="223"/>
                    </a:cubicBezTo>
                    <a:cubicBezTo>
                      <a:pt x="373" y="268"/>
                      <a:pt x="297" y="316"/>
                      <a:pt x="236" y="361"/>
                    </a:cubicBezTo>
                    <a:cubicBezTo>
                      <a:pt x="174" y="410"/>
                      <a:pt x="125" y="459"/>
                      <a:pt x="90" y="498"/>
                    </a:cubicBezTo>
                    <a:cubicBezTo>
                      <a:pt x="27" y="596"/>
                      <a:pt x="0" y="649"/>
                      <a:pt x="0" y="649"/>
                    </a:cubicBezTo>
                    <a:cubicBezTo>
                      <a:pt x="0" y="649"/>
                      <a:pt x="67" y="627"/>
                      <a:pt x="156" y="592"/>
                    </a:cubicBezTo>
                    <a:cubicBezTo>
                      <a:pt x="200" y="582"/>
                      <a:pt x="262" y="574"/>
                      <a:pt x="324" y="561"/>
                    </a:cubicBezTo>
                    <a:cubicBezTo>
                      <a:pt x="391" y="556"/>
                      <a:pt x="462" y="552"/>
                      <a:pt x="547" y="543"/>
                    </a:cubicBezTo>
                    <a:cubicBezTo>
                      <a:pt x="564" y="544"/>
                      <a:pt x="581" y="544"/>
                      <a:pt x="598" y="544"/>
                    </a:cubicBezTo>
                    <a:cubicBezTo>
                      <a:pt x="645" y="544"/>
                      <a:pt x="695" y="542"/>
                      <a:pt x="748" y="542"/>
                    </a:cubicBezTo>
                    <a:cubicBezTo>
                      <a:pt x="768" y="542"/>
                      <a:pt x="788" y="542"/>
                      <a:pt x="809" y="543"/>
                    </a:cubicBezTo>
                    <a:cubicBezTo>
                      <a:pt x="897" y="543"/>
                      <a:pt x="995" y="547"/>
                      <a:pt x="1102" y="552"/>
                    </a:cubicBezTo>
                    <a:cubicBezTo>
                      <a:pt x="1305" y="556"/>
                      <a:pt x="1528" y="561"/>
                      <a:pt x="1745" y="570"/>
                    </a:cubicBezTo>
                    <a:cubicBezTo>
                      <a:pt x="1857" y="572"/>
                      <a:pt x="1970" y="573"/>
                      <a:pt x="2082" y="573"/>
                    </a:cubicBezTo>
                    <a:cubicBezTo>
                      <a:pt x="2413" y="573"/>
                      <a:pt x="2735" y="561"/>
                      <a:pt x="2997" y="525"/>
                    </a:cubicBezTo>
                    <a:cubicBezTo>
                      <a:pt x="3169" y="503"/>
                      <a:pt x="3316" y="472"/>
                      <a:pt x="3423" y="445"/>
                    </a:cubicBezTo>
                    <a:cubicBezTo>
                      <a:pt x="3520" y="418"/>
                      <a:pt x="3578" y="396"/>
                      <a:pt x="3578" y="396"/>
                    </a:cubicBezTo>
                    <a:cubicBezTo>
                      <a:pt x="3578" y="396"/>
                      <a:pt x="3525" y="369"/>
                      <a:pt x="3423" y="334"/>
                    </a:cubicBezTo>
                    <a:cubicBezTo>
                      <a:pt x="3325" y="295"/>
                      <a:pt x="3192" y="250"/>
                      <a:pt x="3023" y="197"/>
                    </a:cubicBezTo>
                    <a:cubicBezTo>
                      <a:pt x="2854" y="148"/>
                      <a:pt x="2655" y="103"/>
                      <a:pt x="2442" y="68"/>
                    </a:cubicBezTo>
                    <a:cubicBezTo>
                      <a:pt x="2229" y="28"/>
                      <a:pt x="1993" y="6"/>
                      <a:pt x="1758" y="2"/>
                    </a:cubicBezTo>
                    <a:cubicBezTo>
                      <a:pt x="1719" y="1"/>
                      <a:pt x="1680" y="1"/>
                      <a:pt x="1641"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9"/>
              <p:cNvSpPr/>
              <p:nvPr/>
            </p:nvSpPr>
            <p:spPr>
              <a:xfrm>
                <a:off x="5909950" y="813350"/>
                <a:ext cx="40400" cy="419450"/>
              </a:xfrm>
              <a:custGeom>
                <a:avLst/>
                <a:gdLst/>
                <a:ahLst/>
                <a:cxnLst/>
                <a:rect l="l" t="t" r="r" b="b"/>
                <a:pathLst>
                  <a:path w="1616" h="16778" extrusionOk="0">
                    <a:moveTo>
                      <a:pt x="0" y="0"/>
                    </a:moveTo>
                    <a:lnTo>
                      <a:pt x="0" y="16777"/>
                    </a:lnTo>
                    <a:lnTo>
                      <a:pt x="1615" y="16777"/>
                    </a:lnTo>
                    <a:lnTo>
                      <a:pt x="1615" y="0"/>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9"/>
              <p:cNvSpPr/>
              <p:nvPr/>
            </p:nvSpPr>
            <p:spPr>
              <a:xfrm>
                <a:off x="6178250" y="810225"/>
                <a:ext cx="40400" cy="422575"/>
              </a:xfrm>
              <a:custGeom>
                <a:avLst/>
                <a:gdLst/>
                <a:ahLst/>
                <a:cxnLst/>
                <a:rect l="l" t="t" r="r" b="b"/>
                <a:pathLst>
                  <a:path w="1616" h="16903" extrusionOk="0">
                    <a:moveTo>
                      <a:pt x="0" y="1"/>
                    </a:moveTo>
                    <a:lnTo>
                      <a:pt x="0" y="16902"/>
                    </a:lnTo>
                    <a:lnTo>
                      <a:pt x="1615" y="16902"/>
                    </a:lnTo>
                    <a:lnTo>
                      <a:pt x="1615" y="1"/>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9"/>
              <p:cNvSpPr/>
              <p:nvPr/>
            </p:nvSpPr>
            <p:spPr>
              <a:xfrm>
                <a:off x="5968650" y="1254625"/>
                <a:ext cx="191300" cy="29650"/>
              </a:xfrm>
              <a:custGeom>
                <a:avLst/>
                <a:gdLst/>
                <a:ahLst/>
                <a:cxnLst/>
                <a:rect l="l" t="t" r="r" b="b"/>
                <a:pathLst>
                  <a:path w="7652" h="1186" extrusionOk="0">
                    <a:moveTo>
                      <a:pt x="594" y="1"/>
                    </a:moveTo>
                    <a:cubicBezTo>
                      <a:pt x="266" y="1"/>
                      <a:pt x="0" y="267"/>
                      <a:pt x="0" y="595"/>
                    </a:cubicBezTo>
                    <a:cubicBezTo>
                      <a:pt x="0" y="919"/>
                      <a:pt x="266" y="1185"/>
                      <a:pt x="594" y="1185"/>
                    </a:cubicBezTo>
                    <a:lnTo>
                      <a:pt x="7061" y="1185"/>
                    </a:lnTo>
                    <a:cubicBezTo>
                      <a:pt x="7385" y="1185"/>
                      <a:pt x="7651" y="919"/>
                      <a:pt x="7651" y="595"/>
                    </a:cubicBezTo>
                    <a:cubicBezTo>
                      <a:pt x="7651" y="267"/>
                      <a:pt x="7385" y="1"/>
                      <a:pt x="7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9"/>
              <p:cNvSpPr/>
              <p:nvPr/>
            </p:nvSpPr>
            <p:spPr>
              <a:xfrm>
                <a:off x="6057175" y="1239100"/>
                <a:ext cx="14225" cy="67375"/>
              </a:xfrm>
              <a:custGeom>
                <a:avLst/>
                <a:gdLst/>
                <a:ahLst/>
                <a:cxnLst/>
                <a:rect l="l" t="t" r="r" b="b"/>
                <a:pathLst>
                  <a:path w="569" h="2695" extrusionOk="0">
                    <a:moveTo>
                      <a:pt x="1" y="1"/>
                    </a:moveTo>
                    <a:lnTo>
                      <a:pt x="1" y="2695"/>
                    </a:lnTo>
                    <a:lnTo>
                      <a:pt x="569" y="2695"/>
                    </a:lnTo>
                    <a:lnTo>
                      <a:pt x="569"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9"/>
              <p:cNvSpPr/>
              <p:nvPr/>
            </p:nvSpPr>
            <p:spPr>
              <a:xfrm>
                <a:off x="5850550" y="639800"/>
                <a:ext cx="47550" cy="47525"/>
              </a:xfrm>
              <a:custGeom>
                <a:avLst/>
                <a:gdLst/>
                <a:ahLst/>
                <a:cxnLst/>
                <a:rect l="l" t="t" r="r" b="b"/>
                <a:pathLst>
                  <a:path w="1902" h="1901" extrusionOk="0">
                    <a:moveTo>
                      <a:pt x="1901" y="0"/>
                    </a:moveTo>
                    <a:lnTo>
                      <a:pt x="1" y="1385"/>
                    </a:lnTo>
                    <a:lnTo>
                      <a:pt x="1" y="1901"/>
                    </a:lnTo>
                    <a:lnTo>
                      <a:pt x="1901" y="1741"/>
                    </a:lnTo>
                    <a:lnTo>
                      <a:pt x="1901"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9"/>
              <p:cNvSpPr/>
              <p:nvPr/>
            </p:nvSpPr>
            <p:spPr>
              <a:xfrm>
                <a:off x="6230500" y="639800"/>
                <a:ext cx="47500" cy="47525"/>
              </a:xfrm>
              <a:custGeom>
                <a:avLst/>
                <a:gdLst/>
                <a:ahLst/>
                <a:cxnLst/>
                <a:rect l="l" t="t" r="r" b="b"/>
                <a:pathLst>
                  <a:path w="1900" h="1901" extrusionOk="0">
                    <a:moveTo>
                      <a:pt x="0" y="0"/>
                    </a:moveTo>
                    <a:lnTo>
                      <a:pt x="0" y="1741"/>
                    </a:lnTo>
                    <a:lnTo>
                      <a:pt x="1900" y="1901"/>
                    </a:lnTo>
                    <a:lnTo>
                      <a:pt x="1900" y="1385"/>
                    </a:lnTo>
                    <a:lnTo>
                      <a:pt x="0"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9"/>
              <p:cNvSpPr/>
              <p:nvPr/>
            </p:nvSpPr>
            <p:spPr>
              <a:xfrm>
                <a:off x="5924250" y="828450"/>
                <a:ext cx="10450" cy="389375"/>
              </a:xfrm>
              <a:custGeom>
                <a:avLst/>
                <a:gdLst/>
                <a:ahLst/>
                <a:cxnLst/>
                <a:rect l="l" t="t" r="r" b="b"/>
                <a:pathLst>
                  <a:path w="418" h="15575" extrusionOk="0">
                    <a:moveTo>
                      <a:pt x="209" y="0"/>
                    </a:moveTo>
                    <a:cubicBezTo>
                      <a:pt x="94" y="0"/>
                      <a:pt x="0" y="93"/>
                      <a:pt x="0" y="209"/>
                    </a:cubicBezTo>
                    <a:lnTo>
                      <a:pt x="0" y="15366"/>
                    </a:lnTo>
                    <a:cubicBezTo>
                      <a:pt x="0" y="15481"/>
                      <a:pt x="94" y="15575"/>
                      <a:pt x="209" y="15575"/>
                    </a:cubicBezTo>
                    <a:cubicBezTo>
                      <a:pt x="324" y="15575"/>
                      <a:pt x="418" y="15481"/>
                      <a:pt x="418" y="15366"/>
                    </a:cubicBezTo>
                    <a:lnTo>
                      <a:pt x="418" y="209"/>
                    </a:lnTo>
                    <a:cubicBezTo>
                      <a:pt x="418" y="93"/>
                      <a:pt x="324" y="0"/>
                      <a:pt x="209"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9"/>
              <p:cNvSpPr/>
              <p:nvPr/>
            </p:nvSpPr>
            <p:spPr>
              <a:xfrm>
                <a:off x="6193875" y="828450"/>
                <a:ext cx="10575" cy="389375"/>
              </a:xfrm>
              <a:custGeom>
                <a:avLst/>
                <a:gdLst/>
                <a:ahLst/>
                <a:cxnLst/>
                <a:rect l="l" t="t" r="r" b="b"/>
                <a:pathLst>
                  <a:path w="423" h="15575" extrusionOk="0">
                    <a:moveTo>
                      <a:pt x="214" y="0"/>
                    </a:moveTo>
                    <a:cubicBezTo>
                      <a:pt x="99" y="0"/>
                      <a:pt x="1" y="93"/>
                      <a:pt x="1" y="209"/>
                    </a:cubicBezTo>
                    <a:lnTo>
                      <a:pt x="1" y="15366"/>
                    </a:lnTo>
                    <a:cubicBezTo>
                      <a:pt x="1" y="15481"/>
                      <a:pt x="99" y="15575"/>
                      <a:pt x="214" y="15575"/>
                    </a:cubicBezTo>
                    <a:cubicBezTo>
                      <a:pt x="329" y="15575"/>
                      <a:pt x="422" y="15481"/>
                      <a:pt x="422" y="15366"/>
                    </a:cubicBezTo>
                    <a:lnTo>
                      <a:pt x="422" y="209"/>
                    </a:lnTo>
                    <a:cubicBezTo>
                      <a:pt x="422" y="93"/>
                      <a:pt x="329" y="0"/>
                      <a:pt x="214"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9"/>
              <p:cNvSpPr/>
              <p:nvPr/>
            </p:nvSpPr>
            <p:spPr>
              <a:xfrm>
                <a:off x="5895300" y="488900"/>
                <a:ext cx="68475" cy="59225"/>
              </a:xfrm>
              <a:custGeom>
                <a:avLst/>
                <a:gdLst/>
                <a:ahLst/>
                <a:cxnLst/>
                <a:rect l="l" t="t" r="r" b="b"/>
                <a:pathLst>
                  <a:path w="2739" h="2369" extrusionOk="0">
                    <a:moveTo>
                      <a:pt x="2058" y="1"/>
                    </a:moveTo>
                    <a:cubicBezTo>
                      <a:pt x="1688" y="1"/>
                      <a:pt x="1238" y="433"/>
                      <a:pt x="950" y="662"/>
                    </a:cubicBezTo>
                    <a:cubicBezTo>
                      <a:pt x="439" y="1066"/>
                      <a:pt x="0" y="1625"/>
                      <a:pt x="560" y="2154"/>
                    </a:cubicBezTo>
                    <a:cubicBezTo>
                      <a:pt x="720" y="2305"/>
                      <a:pt x="879" y="2368"/>
                      <a:pt x="1033" y="2368"/>
                    </a:cubicBezTo>
                    <a:cubicBezTo>
                      <a:pt x="1533" y="2368"/>
                      <a:pt x="1980" y="1709"/>
                      <a:pt x="2242" y="1279"/>
                    </a:cubicBezTo>
                    <a:cubicBezTo>
                      <a:pt x="2490" y="870"/>
                      <a:pt x="2738" y="489"/>
                      <a:pt x="2344" y="116"/>
                    </a:cubicBezTo>
                    <a:cubicBezTo>
                      <a:pt x="2259" y="34"/>
                      <a:pt x="2162" y="1"/>
                      <a:pt x="2058"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9"/>
              <p:cNvSpPr/>
              <p:nvPr/>
            </p:nvSpPr>
            <p:spPr>
              <a:xfrm>
                <a:off x="5906725" y="502200"/>
                <a:ext cx="37725" cy="32625"/>
              </a:xfrm>
              <a:custGeom>
                <a:avLst/>
                <a:gdLst/>
                <a:ahLst/>
                <a:cxnLst/>
                <a:rect l="l" t="t" r="r" b="b"/>
                <a:pathLst>
                  <a:path w="1509" h="1305" extrusionOk="0">
                    <a:moveTo>
                      <a:pt x="1134" y="0"/>
                    </a:moveTo>
                    <a:cubicBezTo>
                      <a:pt x="930" y="0"/>
                      <a:pt x="684" y="239"/>
                      <a:pt x="523" y="365"/>
                    </a:cubicBezTo>
                    <a:cubicBezTo>
                      <a:pt x="244" y="587"/>
                      <a:pt x="0" y="893"/>
                      <a:pt x="310" y="1186"/>
                    </a:cubicBezTo>
                    <a:cubicBezTo>
                      <a:pt x="398" y="1270"/>
                      <a:pt x="486" y="1304"/>
                      <a:pt x="571" y="1304"/>
                    </a:cubicBezTo>
                    <a:cubicBezTo>
                      <a:pt x="845" y="1304"/>
                      <a:pt x="1093" y="940"/>
                      <a:pt x="1238" y="702"/>
                    </a:cubicBezTo>
                    <a:cubicBezTo>
                      <a:pt x="1371" y="481"/>
                      <a:pt x="1509" y="272"/>
                      <a:pt x="1291" y="63"/>
                    </a:cubicBezTo>
                    <a:cubicBezTo>
                      <a:pt x="1244" y="19"/>
                      <a:pt x="1191" y="0"/>
                      <a:pt x="1134"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9"/>
              <p:cNvSpPr/>
              <p:nvPr/>
            </p:nvSpPr>
            <p:spPr>
              <a:xfrm>
                <a:off x="6164800" y="488900"/>
                <a:ext cx="68500" cy="59225"/>
              </a:xfrm>
              <a:custGeom>
                <a:avLst/>
                <a:gdLst/>
                <a:ahLst/>
                <a:cxnLst/>
                <a:rect l="l" t="t" r="r" b="b"/>
                <a:pathLst>
                  <a:path w="2740" h="2369" extrusionOk="0">
                    <a:moveTo>
                      <a:pt x="683" y="1"/>
                    </a:moveTo>
                    <a:cubicBezTo>
                      <a:pt x="579" y="1"/>
                      <a:pt x="482" y="34"/>
                      <a:pt x="396" y="116"/>
                    </a:cubicBezTo>
                    <a:cubicBezTo>
                      <a:pt x="0" y="489"/>
                      <a:pt x="254" y="870"/>
                      <a:pt x="498" y="1279"/>
                    </a:cubicBezTo>
                    <a:cubicBezTo>
                      <a:pt x="759" y="1709"/>
                      <a:pt x="1207" y="2368"/>
                      <a:pt x="1706" y="2368"/>
                    </a:cubicBezTo>
                    <a:cubicBezTo>
                      <a:pt x="1860" y="2368"/>
                      <a:pt x="2020" y="2305"/>
                      <a:pt x="2180" y="2154"/>
                    </a:cubicBezTo>
                    <a:cubicBezTo>
                      <a:pt x="2739" y="1625"/>
                      <a:pt x="2300" y="1066"/>
                      <a:pt x="1790" y="662"/>
                    </a:cubicBezTo>
                    <a:cubicBezTo>
                      <a:pt x="1502" y="433"/>
                      <a:pt x="1054" y="1"/>
                      <a:pt x="683"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9"/>
              <p:cNvSpPr/>
              <p:nvPr/>
            </p:nvSpPr>
            <p:spPr>
              <a:xfrm>
                <a:off x="6184100" y="502200"/>
                <a:ext cx="37775" cy="32625"/>
              </a:xfrm>
              <a:custGeom>
                <a:avLst/>
                <a:gdLst/>
                <a:ahLst/>
                <a:cxnLst/>
                <a:rect l="l" t="t" r="r" b="b"/>
                <a:pathLst>
                  <a:path w="1511" h="1305" extrusionOk="0">
                    <a:moveTo>
                      <a:pt x="376" y="0"/>
                    </a:moveTo>
                    <a:cubicBezTo>
                      <a:pt x="320" y="0"/>
                      <a:pt x="266" y="19"/>
                      <a:pt x="219" y="63"/>
                    </a:cubicBezTo>
                    <a:cubicBezTo>
                      <a:pt x="1" y="272"/>
                      <a:pt x="139" y="481"/>
                      <a:pt x="277" y="702"/>
                    </a:cubicBezTo>
                    <a:cubicBezTo>
                      <a:pt x="419" y="940"/>
                      <a:pt x="665" y="1304"/>
                      <a:pt x="939" y="1304"/>
                    </a:cubicBezTo>
                    <a:cubicBezTo>
                      <a:pt x="1024" y="1304"/>
                      <a:pt x="1111" y="1270"/>
                      <a:pt x="1199" y="1186"/>
                    </a:cubicBezTo>
                    <a:cubicBezTo>
                      <a:pt x="1510" y="893"/>
                      <a:pt x="1266" y="587"/>
                      <a:pt x="986" y="365"/>
                    </a:cubicBezTo>
                    <a:cubicBezTo>
                      <a:pt x="827" y="239"/>
                      <a:pt x="580" y="0"/>
                      <a:pt x="376"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9"/>
              <p:cNvSpPr/>
              <p:nvPr/>
            </p:nvSpPr>
            <p:spPr>
              <a:xfrm>
                <a:off x="5555425" y="2206100"/>
                <a:ext cx="29525" cy="62150"/>
              </a:xfrm>
              <a:custGeom>
                <a:avLst/>
                <a:gdLst/>
                <a:ahLst/>
                <a:cxnLst/>
                <a:rect l="l" t="t" r="r" b="b"/>
                <a:pathLst>
                  <a:path w="1181" h="2486" extrusionOk="0">
                    <a:moveTo>
                      <a:pt x="590" y="1"/>
                    </a:moveTo>
                    <a:cubicBezTo>
                      <a:pt x="267" y="1"/>
                      <a:pt x="0" y="263"/>
                      <a:pt x="0" y="591"/>
                    </a:cubicBezTo>
                    <a:lnTo>
                      <a:pt x="0" y="1896"/>
                    </a:lnTo>
                    <a:cubicBezTo>
                      <a:pt x="0" y="2225"/>
                      <a:pt x="267" y="2486"/>
                      <a:pt x="590" y="2486"/>
                    </a:cubicBezTo>
                    <a:cubicBezTo>
                      <a:pt x="914" y="2486"/>
                      <a:pt x="1180" y="2225"/>
                      <a:pt x="1180" y="1896"/>
                    </a:cubicBezTo>
                    <a:lnTo>
                      <a:pt x="1180" y="591"/>
                    </a:lnTo>
                    <a:cubicBezTo>
                      <a:pt x="1180" y="263"/>
                      <a:pt x="914" y="1"/>
                      <a:pt x="5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9"/>
              <p:cNvSpPr/>
              <p:nvPr/>
            </p:nvSpPr>
            <p:spPr>
              <a:xfrm>
                <a:off x="5306650" y="2206100"/>
                <a:ext cx="29550" cy="62150"/>
              </a:xfrm>
              <a:custGeom>
                <a:avLst/>
                <a:gdLst/>
                <a:ahLst/>
                <a:cxnLst/>
                <a:rect l="l" t="t" r="r" b="b"/>
                <a:pathLst>
                  <a:path w="1182" h="2486" extrusionOk="0">
                    <a:moveTo>
                      <a:pt x="591" y="1"/>
                    </a:moveTo>
                    <a:cubicBezTo>
                      <a:pt x="266" y="1"/>
                      <a:pt x="0" y="263"/>
                      <a:pt x="0" y="591"/>
                    </a:cubicBezTo>
                    <a:lnTo>
                      <a:pt x="0" y="1896"/>
                    </a:lnTo>
                    <a:cubicBezTo>
                      <a:pt x="0" y="2225"/>
                      <a:pt x="266" y="2486"/>
                      <a:pt x="591" y="2486"/>
                    </a:cubicBezTo>
                    <a:cubicBezTo>
                      <a:pt x="919" y="2486"/>
                      <a:pt x="1181" y="2225"/>
                      <a:pt x="1181" y="1896"/>
                    </a:cubicBezTo>
                    <a:lnTo>
                      <a:pt x="1181" y="591"/>
                    </a:lnTo>
                    <a:cubicBezTo>
                      <a:pt x="1181" y="263"/>
                      <a:pt x="919" y="1"/>
                      <a:pt x="5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9"/>
              <p:cNvSpPr/>
              <p:nvPr/>
            </p:nvSpPr>
            <p:spPr>
              <a:xfrm>
                <a:off x="5607550" y="2052650"/>
                <a:ext cx="37450" cy="140150"/>
              </a:xfrm>
              <a:custGeom>
                <a:avLst/>
                <a:gdLst/>
                <a:ahLst/>
                <a:cxnLst/>
                <a:rect l="l" t="t" r="r" b="b"/>
                <a:pathLst>
                  <a:path w="1498" h="5606" extrusionOk="0">
                    <a:moveTo>
                      <a:pt x="747" y="1"/>
                    </a:moveTo>
                    <a:cubicBezTo>
                      <a:pt x="334" y="1"/>
                      <a:pt x="1" y="337"/>
                      <a:pt x="1" y="751"/>
                    </a:cubicBezTo>
                    <a:lnTo>
                      <a:pt x="1" y="4856"/>
                    </a:lnTo>
                    <a:cubicBezTo>
                      <a:pt x="1" y="5268"/>
                      <a:pt x="334" y="5606"/>
                      <a:pt x="747" y="5606"/>
                    </a:cubicBezTo>
                    <a:cubicBezTo>
                      <a:pt x="1160" y="5606"/>
                      <a:pt x="1498" y="5268"/>
                      <a:pt x="1498" y="4856"/>
                    </a:cubicBezTo>
                    <a:lnTo>
                      <a:pt x="1498" y="751"/>
                    </a:lnTo>
                    <a:cubicBezTo>
                      <a:pt x="1498" y="337"/>
                      <a:pt x="1160" y="1"/>
                      <a:pt x="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9"/>
              <p:cNvSpPr/>
              <p:nvPr/>
            </p:nvSpPr>
            <p:spPr>
              <a:xfrm>
                <a:off x="5607550" y="1687025"/>
                <a:ext cx="37450" cy="140175"/>
              </a:xfrm>
              <a:custGeom>
                <a:avLst/>
                <a:gdLst/>
                <a:ahLst/>
                <a:cxnLst/>
                <a:rect l="l" t="t" r="r" b="b"/>
                <a:pathLst>
                  <a:path w="1498" h="5607" extrusionOk="0">
                    <a:moveTo>
                      <a:pt x="747" y="1"/>
                    </a:moveTo>
                    <a:cubicBezTo>
                      <a:pt x="334" y="1"/>
                      <a:pt x="1" y="338"/>
                      <a:pt x="1" y="751"/>
                    </a:cubicBezTo>
                    <a:lnTo>
                      <a:pt x="1" y="4857"/>
                    </a:lnTo>
                    <a:cubicBezTo>
                      <a:pt x="1" y="5269"/>
                      <a:pt x="334" y="5607"/>
                      <a:pt x="747" y="5607"/>
                    </a:cubicBezTo>
                    <a:cubicBezTo>
                      <a:pt x="1160" y="5607"/>
                      <a:pt x="1498" y="5269"/>
                      <a:pt x="1498" y="4857"/>
                    </a:cubicBezTo>
                    <a:lnTo>
                      <a:pt x="1498" y="751"/>
                    </a:lnTo>
                    <a:cubicBezTo>
                      <a:pt x="1498" y="338"/>
                      <a:pt x="1160" y="1"/>
                      <a:pt x="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9"/>
              <p:cNvSpPr/>
              <p:nvPr/>
            </p:nvSpPr>
            <p:spPr>
              <a:xfrm>
                <a:off x="5246725" y="2052650"/>
                <a:ext cx="37300" cy="140150"/>
              </a:xfrm>
              <a:custGeom>
                <a:avLst/>
                <a:gdLst/>
                <a:ahLst/>
                <a:cxnLst/>
                <a:rect l="l" t="t" r="r" b="b"/>
                <a:pathLst>
                  <a:path w="1492" h="5606" extrusionOk="0">
                    <a:moveTo>
                      <a:pt x="746" y="1"/>
                    </a:moveTo>
                    <a:cubicBezTo>
                      <a:pt x="334" y="1"/>
                      <a:pt x="0" y="337"/>
                      <a:pt x="0" y="751"/>
                    </a:cubicBezTo>
                    <a:lnTo>
                      <a:pt x="0" y="4856"/>
                    </a:lnTo>
                    <a:cubicBezTo>
                      <a:pt x="0" y="5268"/>
                      <a:pt x="334" y="5606"/>
                      <a:pt x="746" y="5606"/>
                    </a:cubicBezTo>
                    <a:cubicBezTo>
                      <a:pt x="1159" y="5606"/>
                      <a:pt x="1492" y="5268"/>
                      <a:pt x="1492" y="4856"/>
                    </a:cubicBezTo>
                    <a:lnTo>
                      <a:pt x="1492" y="751"/>
                    </a:lnTo>
                    <a:cubicBezTo>
                      <a:pt x="1492" y="337"/>
                      <a:pt x="1159" y="1"/>
                      <a:pt x="7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9"/>
              <p:cNvSpPr/>
              <p:nvPr/>
            </p:nvSpPr>
            <p:spPr>
              <a:xfrm>
                <a:off x="5246725" y="1687025"/>
                <a:ext cx="37300" cy="140175"/>
              </a:xfrm>
              <a:custGeom>
                <a:avLst/>
                <a:gdLst/>
                <a:ahLst/>
                <a:cxnLst/>
                <a:rect l="l" t="t" r="r" b="b"/>
                <a:pathLst>
                  <a:path w="1492" h="5607" extrusionOk="0">
                    <a:moveTo>
                      <a:pt x="746" y="1"/>
                    </a:moveTo>
                    <a:cubicBezTo>
                      <a:pt x="334" y="1"/>
                      <a:pt x="0" y="338"/>
                      <a:pt x="0" y="751"/>
                    </a:cubicBezTo>
                    <a:lnTo>
                      <a:pt x="0" y="4857"/>
                    </a:lnTo>
                    <a:cubicBezTo>
                      <a:pt x="0" y="5269"/>
                      <a:pt x="334" y="5607"/>
                      <a:pt x="746" y="5607"/>
                    </a:cubicBezTo>
                    <a:cubicBezTo>
                      <a:pt x="1159" y="5607"/>
                      <a:pt x="1492" y="5269"/>
                      <a:pt x="1492" y="4857"/>
                    </a:cubicBezTo>
                    <a:lnTo>
                      <a:pt x="1492" y="751"/>
                    </a:lnTo>
                    <a:cubicBezTo>
                      <a:pt x="1492" y="338"/>
                      <a:pt x="1159" y="1"/>
                      <a:pt x="7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9"/>
              <p:cNvSpPr/>
              <p:nvPr/>
            </p:nvSpPr>
            <p:spPr>
              <a:xfrm>
                <a:off x="5258500" y="1537475"/>
                <a:ext cx="374625" cy="712275"/>
              </a:xfrm>
              <a:custGeom>
                <a:avLst/>
                <a:gdLst/>
                <a:ahLst/>
                <a:cxnLst/>
                <a:rect l="l" t="t" r="r" b="b"/>
                <a:pathLst>
                  <a:path w="14985" h="28491" extrusionOk="0">
                    <a:moveTo>
                      <a:pt x="3684" y="0"/>
                    </a:moveTo>
                    <a:cubicBezTo>
                      <a:pt x="1651" y="0"/>
                      <a:pt x="0" y="1283"/>
                      <a:pt x="0" y="3315"/>
                    </a:cubicBezTo>
                    <a:lnTo>
                      <a:pt x="0" y="28490"/>
                    </a:lnTo>
                    <a:lnTo>
                      <a:pt x="14984" y="28490"/>
                    </a:lnTo>
                    <a:lnTo>
                      <a:pt x="14984" y="3315"/>
                    </a:lnTo>
                    <a:cubicBezTo>
                      <a:pt x="14984" y="1283"/>
                      <a:pt x="13338" y="0"/>
                      <a:pt x="11300"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9"/>
              <p:cNvSpPr/>
              <p:nvPr/>
            </p:nvSpPr>
            <p:spPr>
              <a:xfrm>
                <a:off x="5315175" y="1547000"/>
                <a:ext cx="261250" cy="110225"/>
              </a:xfrm>
              <a:custGeom>
                <a:avLst/>
                <a:gdLst/>
                <a:ahLst/>
                <a:cxnLst/>
                <a:rect l="l" t="t" r="r" b="b"/>
                <a:pathLst>
                  <a:path w="10450" h="4409" extrusionOk="0">
                    <a:moveTo>
                      <a:pt x="2571" y="1"/>
                    </a:moveTo>
                    <a:cubicBezTo>
                      <a:pt x="1156" y="1"/>
                      <a:pt x="1" y="920"/>
                      <a:pt x="1" y="2385"/>
                    </a:cubicBezTo>
                    <a:lnTo>
                      <a:pt x="1" y="3423"/>
                    </a:lnTo>
                    <a:cubicBezTo>
                      <a:pt x="64" y="3481"/>
                      <a:pt x="117" y="3551"/>
                      <a:pt x="148" y="3636"/>
                    </a:cubicBezTo>
                    <a:lnTo>
                      <a:pt x="458" y="4408"/>
                    </a:lnTo>
                    <a:cubicBezTo>
                      <a:pt x="730" y="4204"/>
                      <a:pt x="1058" y="4071"/>
                      <a:pt x="1412" y="4040"/>
                    </a:cubicBezTo>
                    <a:lnTo>
                      <a:pt x="1412" y="3063"/>
                    </a:lnTo>
                    <a:cubicBezTo>
                      <a:pt x="1412" y="1994"/>
                      <a:pt x="2252" y="1324"/>
                      <a:pt x="3290" y="1324"/>
                    </a:cubicBezTo>
                    <a:lnTo>
                      <a:pt x="7165" y="1324"/>
                    </a:lnTo>
                    <a:cubicBezTo>
                      <a:pt x="8199" y="1324"/>
                      <a:pt x="9038" y="1994"/>
                      <a:pt x="9038" y="3063"/>
                    </a:cubicBezTo>
                    <a:lnTo>
                      <a:pt x="9038" y="4040"/>
                    </a:lnTo>
                    <a:cubicBezTo>
                      <a:pt x="9397" y="4071"/>
                      <a:pt x="9721" y="4204"/>
                      <a:pt x="9997" y="4408"/>
                    </a:cubicBezTo>
                    <a:lnTo>
                      <a:pt x="10303" y="3636"/>
                    </a:lnTo>
                    <a:cubicBezTo>
                      <a:pt x="10338" y="3551"/>
                      <a:pt x="10387" y="3481"/>
                      <a:pt x="10450" y="3423"/>
                    </a:cubicBezTo>
                    <a:lnTo>
                      <a:pt x="10450" y="2385"/>
                    </a:lnTo>
                    <a:cubicBezTo>
                      <a:pt x="10450" y="920"/>
                      <a:pt x="9299" y="1"/>
                      <a:pt x="7879" y="1"/>
                    </a:cubicBezTo>
                    <a:close/>
                  </a:path>
                </a:pathLst>
              </a:custGeom>
              <a:solidFill>
                <a:srgbClr val="7283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9"/>
              <p:cNvSpPr/>
              <p:nvPr/>
            </p:nvSpPr>
            <p:spPr>
              <a:xfrm>
                <a:off x="5350475" y="1580075"/>
                <a:ext cx="190675" cy="204525"/>
              </a:xfrm>
              <a:custGeom>
                <a:avLst/>
                <a:gdLst/>
                <a:ahLst/>
                <a:cxnLst/>
                <a:rect l="l" t="t" r="r" b="b"/>
                <a:pathLst>
                  <a:path w="7627" h="8181" extrusionOk="0">
                    <a:moveTo>
                      <a:pt x="1878" y="1"/>
                    </a:moveTo>
                    <a:cubicBezTo>
                      <a:pt x="840" y="1"/>
                      <a:pt x="0" y="671"/>
                      <a:pt x="0" y="1740"/>
                    </a:cubicBezTo>
                    <a:lnTo>
                      <a:pt x="0" y="8180"/>
                    </a:lnTo>
                    <a:lnTo>
                      <a:pt x="7626" y="8180"/>
                    </a:lnTo>
                    <a:lnTo>
                      <a:pt x="7626" y="1740"/>
                    </a:lnTo>
                    <a:cubicBezTo>
                      <a:pt x="7626" y="671"/>
                      <a:pt x="6787" y="1"/>
                      <a:pt x="5753" y="1"/>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9"/>
              <p:cNvSpPr/>
              <p:nvPr/>
            </p:nvSpPr>
            <p:spPr>
              <a:xfrm>
                <a:off x="5306525" y="2037675"/>
                <a:ext cx="277650" cy="191550"/>
              </a:xfrm>
              <a:custGeom>
                <a:avLst/>
                <a:gdLst/>
                <a:ahLst/>
                <a:cxnLst/>
                <a:rect l="l" t="t" r="r" b="b"/>
                <a:pathLst>
                  <a:path w="11106" h="7662" extrusionOk="0">
                    <a:moveTo>
                      <a:pt x="383" y="0"/>
                    </a:moveTo>
                    <a:cubicBezTo>
                      <a:pt x="170" y="0"/>
                      <a:pt x="1" y="168"/>
                      <a:pt x="1" y="377"/>
                    </a:cubicBezTo>
                    <a:lnTo>
                      <a:pt x="1" y="7279"/>
                    </a:lnTo>
                    <a:cubicBezTo>
                      <a:pt x="1" y="7487"/>
                      <a:pt x="170" y="7661"/>
                      <a:pt x="383" y="7661"/>
                    </a:cubicBezTo>
                    <a:lnTo>
                      <a:pt x="10729" y="7661"/>
                    </a:lnTo>
                    <a:cubicBezTo>
                      <a:pt x="10937" y="7661"/>
                      <a:pt x="11106" y="7487"/>
                      <a:pt x="11106" y="7279"/>
                    </a:cubicBezTo>
                    <a:lnTo>
                      <a:pt x="11106" y="377"/>
                    </a:lnTo>
                    <a:cubicBezTo>
                      <a:pt x="11106" y="168"/>
                      <a:pt x="10937" y="0"/>
                      <a:pt x="10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9"/>
              <p:cNvSpPr/>
              <p:nvPr/>
            </p:nvSpPr>
            <p:spPr>
              <a:xfrm>
                <a:off x="5436350" y="2167825"/>
                <a:ext cx="19025" cy="81925"/>
              </a:xfrm>
              <a:custGeom>
                <a:avLst/>
                <a:gdLst/>
                <a:ahLst/>
                <a:cxnLst/>
                <a:rect l="l" t="t" r="r" b="b"/>
                <a:pathLst>
                  <a:path w="761" h="3277" extrusionOk="0">
                    <a:moveTo>
                      <a:pt x="1" y="1"/>
                    </a:moveTo>
                    <a:lnTo>
                      <a:pt x="1" y="3276"/>
                    </a:lnTo>
                    <a:lnTo>
                      <a:pt x="760" y="3276"/>
                    </a:lnTo>
                    <a:lnTo>
                      <a:pt x="760" y="1"/>
                    </a:ln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9"/>
              <p:cNvSpPr/>
              <p:nvPr/>
            </p:nvSpPr>
            <p:spPr>
              <a:xfrm>
                <a:off x="5307450" y="1647750"/>
                <a:ext cx="276725" cy="184125"/>
              </a:xfrm>
              <a:custGeom>
                <a:avLst/>
                <a:gdLst/>
                <a:ahLst/>
                <a:cxnLst/>
                <a:rect l="l" t="t" r="r" b="b"/>
                <a:pathLst>
                  <a:path w="11069" h="7365" extrusionOk="0">
                    <a:moveTo>
                      <a:pt x="1899" y="0"/>
                    </a:moveTo>
                    <a:cubicBezTo>
                      <a:pt x="852" y="0"/>
                      <a:pt x="0" y="853"/>
                      <a:pt x="0" y="1901"/>
                    </a:cubicBezTo>
                    <a:lnTo>
                      <a:pt x="0" y="7364"/>
                    </a:lnTo>
                    <a:lnTo>
                      <a:pt x="11069" y="7364"/>
                    </a:lnTo>
                    <a:lnTo>
                      <a:pt x="11069" y="1901"/>
                    </a:lnTo>
                    <a:cubicBezTo>
                      <a:pt x="11069" y="853"/>
                      <a:pt x="10221" y="0"/>
                      <a:pt x="91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9"/>
              <p:cNvSpPr/>
              <p:nvPr/>
            </p:nvSpPr>
            <p:spPr>
              <a:xfrm>
                <a:off x="5289575" y="1628900"/>
                <a:ext cx="86325" cy="163800"/>
              </a:xfrm>
              <a:custGeom>
                <a:avLst/>
                <a:gdLst/>
                <a:ahLst/>
                <a:cxnLst/>
                <a:rect l="l" t="t" r="r" b="b"/>
                <a:pathLst>
                  <a:path w="3453" h="6552" extrusionOk="0">
                    <a:moveTo>
                      <a:pt x="641" y="0"/>
                    </a:moveTo>
                    <a:cubicBezTo>
                      <a:pt x="571" y="0"/>
                      <a:pt x="500" y="13"/>
                      <a:pt x="431" y="41"/>
                    </a:cubicBezTo>
                    <a:cubicBezTo>
                      <a:pt x="142" y="156"/>
                      <a:pt x="0" y="488"/>
                      <a:pt x="115" y="781"/>
                    </a:cubicBezTo>
                    <a:lnTo>
                      <a:pt x="2277" y="6196"/>
                    </a:lnTo>
                    <a:cubicBezTo>
                      <a:pt x="2366" y="6418"/>
                      <a:pt x="2583" y="6551"/>
                      <a:pt x="2809" y="6551"/>
                    </a:cubicBezTo>
                    <a:cubicBezTo>
                      <a:pt x="2876" y="6551"/>
                      <a:pt x="2952" y="6538"/>
                      <a:pt x="3018" y="6512"/>
                    </a:cubicBezTo>
                    <a:cubicBezTo>
                      <a:pt x="3311" y="6396"/>
                      <a:pt x="3453" y="6063"/>
                      <a:pt x="3338" y="5770"/>
                    </a:cubicBezTo>
                    <a:lnTo>
                      <a:pt x="1172" y="360"/>
                    </a:lnTo>
                    <a:cubicBezTo>
                      <a:pt x="1083" y="136"/>
                      <a:pt x="868" y="0"/>
                      <a:pt x="641"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9"/>
              <p:cNvSpPr/>
              <p:nvPr/>
            </p:nvSpPr>
            <p:spPr>
              <a:xfrm>
                <a:off x="5280250" y="1783250"/>
                <a:ext cx="89000" cy="18975"/>
              </a:xfrm>
              <a:custGeom>
                <a:avLst/>
                <a:gdLst/>
                <a:ahLst/>
                <a:cxnLst/>
                <a:rect l="l" t="t" r="r" b="b"/>
                <a:pathLst>
                  <a:path w="3560" h="759" extrusionOk="0">
                    <a:moveTo>
                      <a:pt x="378" y="0"/>
                    </a:moveTo>
                    <a:cubicBezTo>
                      <a:pt x="169" y="0"/>
                      <a:pt x="0" y="168"/>
                      <a:pt x="0" y="377"/>
                    </a:cubicBezTo>
                    <a:cubicBezTo>
                      <a:pt x="0" y="590"/>
                      <a:pt x="169" y="759"/>
                      <a:pt x="378" y="759"/>
                    </a:cubicBezTo>
                    <a:lnTo>
                      <a:pt x="3182" y="759"/>
                    </a:lnTo>
                    <a:cubicBezTo>
                      <a:pt x="3391" y="759"/>
                      <a:pt x="3559" y="590"/>
                      <a:pt x="3559" y="377"/>
                    </a:cubicBezTo>
                    <a:cubicBezTo>
                      <a:pt x="3559" y="168"/>
                      <a:pt x="3391" y="0"/>
                      <a:pt x="3182"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9"/>
              <p:cNvSpPr/>
              <p:nvPr/>
            </p:nvSpPr>
            <p:spPr>
              <a:xfrm>
                <a:off x="5515675" y="1628900"/>
                <a:ext cx="86475" cy="163800"/>
              </a:xfrm>
              <a:custGeom>
                <a:avLst/>
                <a:gdLst/>
                <a:ahLst/>
                <a:cxnLst/>
                <a:rect l="l" t="t" r="r" b="b"/>
                <a:pathLst>
                  <a:path w="3459" h="6552" extrusionOk="0">
                    <a:moveTo>
                      <a:pt x="2814" y="0"/>
                    </a:moveTo>
                    <a:cubicBezTo>
                      <a:pt x="2588" y="0"/>
                      <a:pt x="2375" y="136"/>
                      <a:pt x="2283" y="360"/>
                    </a:cubicBezTo>
                    <a:lnTo>
                      <a:pt x="121" y="5770"/>
                    </a:lnTo>
                    <a:cubicBezTo>
                      <a:pt x="1" y="6063"/>
                      <a:pt x="144" y="6396"/>
                      <a:pt x="437" y="6512"/>
                    </a:cubicBezTo>
                    <a:cubicBezTo>
                      <a:pt x="507" y="6538"/>
                      <a:pt x="578" y="6551"/>
                      <a:pt x="650" y="6551"/>
                    </a:cubicBezTo>
                    <a:cubicBezTo>
                      <a:pt x="875" y="6551"/>
                      <a:pt x="1089" y="6418"/>
                      <a:pt x="1178" y="6196"/>
                    </a:cubicBezTo>
                    <a:lnTo>
                      <a:pt x="3344" y="781"/>
                    </a:lnTo>
                    <a:cubicBezTo>
                      <a:pt x="3459" y="488"/>
                      <a:pt x="3317" y="156"/>
                      <a:pt x="3024" y="41"/>
                    </a:cubicBezTo>
                    <a:cubicBezTo>
                      <a:pt x="2955" y="13"/>
                      <a:pt x="2884" y="0"/>
                      <a:pt x="2814"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9"/>
              <p:cNvSpPr/>
              <p:nvPr/>
            </p:nvSpPr>
            <p:spPr>
              <a:xfrm>
                <a:off x="5522350" y="1783250"/>
                <a:ext cx="89125" cy="18975"/>
              </a:xfrm>
              <a:custGeom>
                <a:avLst/>
                <a:gdLst/>
                <a:ahLst/>
                <a:cxnLst/>
                <a:rect l="l" t="t" r="r" b="b"/>
                <a:pathLst>
                  <a:path w="3565" h="759" extrusionOk="0">
                    <a:moveTo>
                      <a:pt x="383" y="0"/>
                    </a:moveTo>
                    <a:cubicBezTo>
                      <a:pt x="174" y="0"/>
                      <a:pt x="0" y="168"/>
                      <a:pt x="0" y="377"/>
                    </a:cubicBezTo>
                    <a:cubicBezTo>
                      <a:pt x="0" y="590"/>
                      <a:pt x="174" y="759"/>
                      <a:pt x="383" y="759"/>
                    </a:cubicBezTo>
                    <a:lnTo>
                      <a:pt x="3183" y="759"/>
                    </a:lnTo>
                    <a:cubicBezTo>
                      <a:pt x="3392" y="759"/>
                      <a:pt x="3564" y="590"/>
                      <a:pt x="3564" y="377"/>
                    </a:cubicBezTo>
                    <a:cubicBezTo>
                      <a:pt x="3564" y="168"/>
                      <a:pt x="3392" y="0"/>
                      <a:pt x="3183"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9"/>
              <p:cNvSpPr/>
              <p:nvPr/>
            </p:nvSpPr>
            <p:spPr>
              <a:xfrm>
                <a:off x="5336600" y="1721100"/>
                <a:ext cx="218525" cy="110775"/>
              </a:xfrm>
              <a:custGeom>
                <a:avLst/>
                <a:gdLst/>
                <a:ahLst/>
                <a:cxnLst/>
                <a:rect l="l" t="t" r="r" b="b"/>
                <a:pathLst>
                  <a:path w="8741" h="4431" extrusionOk="0">
                    <a:moveTo>
                      <a:pt x="0" y="1"/>
                    </a:moveTo>
                    <a:lnTo>
                      <a:pt x="0" y="4430"/>
                    </a:lnTo>
                    <a:lnTo>
                      <a:pt x="8740" y="4430"/>
                    </a:lnTo>
                    <a:lnTo>
                      <a:pt x="8740" y="1"/>
                    </a:ln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9"/>
              <p:cNvSpPr/>
              <p:nvPr/>
            </p:nvSpPr>
            <p:spPr>
              <a:xfrm>
                <a:off x="5358450" y="1745400"/>
                <a:ext cx="174800" cy="81800"/>
              </a:xfrm>
              <a:custGeom>
                <a:avLst/>
                <a:gdLst/>
                <a:ahLst/>
                <a:cxnLst/>
                <a:rect l="l" t="t" r="r" b="b"/>
                <a:pathLst>
                  <a:path w="6992" h="3272" extrusionOk="0">
                    <a:moveTo>
                      <a:pt x="1" y="0"/>
                    </a:moveTo>
                    <a:lnTo>
                      <a:pt x="1" y="3272"/>
                    </a:lnTo>
                    <a:lnTo>
                      <a:pt x="6992" y="3272"/>
                    </a:lnTo>
                    <a:lnTo>
                      <a:pt x="6992" y="0"/>
                    </a:lnTo>
                    <a:close/>
                  </a:path>
                </a:pathLst>
              </a:custGeom>
              <a:solidFill>
                <a:srgbClr val="7283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9"/>
              <p:cNvSpPr/>
              <p:nvPr/>
            </p:nvSpPr>
            <p:spPr>
              <a:xfrm>
                <a:off x="5347700" y="1656625"/>
                <a:ext cx="76025" cy="19350"/>
              </a:xfrm>
              <a:custGeom>
                <a:avLst/>
                <a:gdLst/>
                <a:ahLst/>
                <a:cxnLst/>
                <a:rect l="l" t="t" r="r" b="b"/>
                <a:pathLst>
                  <a:path w="3041" h="774" extrusionOk="0">
                    <a:moveTo>
                      <a:pt x="1478" y="1"/>
                    </a:moveTo>
                    <a:cubicBezTo>
                      <a:pt x="1467" y="1"/>
                      <a:pt x="1457" y="1"/>
                      <a:pt x="1447" y="1"/>
                    </a:cubicBezTo>
                    <a:cubicBezTo>
                      <a:pt x="1341" y="1"/>
                      <a:pt x="1239" y="5"/>
                      <a:pt x="1133" y="18"/>
                    </a:cubicBezTo>
                    <a:cubicBezTo>
                      <a:pt x="1031" y="32"/>
                      <a:pt x="928" y="45"/>
                      <a:pt x="826" y="77"/>
                    </a:cubicBezTo>
                    <a:cubicBezTo>
                      <a:pt x="728" y="98"/>
                      <a:pt x="635" y="134"/>
                      <a:pt x="547" y="169"/>
                    </a:cubicBezTo>
                    <a:cubicBezTo>
                      <a:pt x="458" y="210"/>
                      <a:pt x="378" y="263"/>
                      <a:pt x="307" y="307"/>
                    </a:cubicBezTo>
                    <a:cubicBezTo>
                      <a:pt x="236" y="364"/>
                      <a:pt x="178" y="413"/>
                      <a:pt x="134" y="471"/>
                    </a:cubicBezTo>
                    <a:cubicBezTo>
                      <a:pt x="94" y="534"/>
                      <a:pt x="58" y="577"/>
                      <a:pt x="41" y="626"/>
                    </a:cubicBezTo>
                    <a:cubicBezTo>
                      <a:pt x="5" y="724"/>
                      <a:pt x="1" y="773"/>
                      <a:pt x="1" y="773"/>
                    </a:cubicBezTo>
                    <a:cubicBezTo>
                      <a:pt x="1" y="773"/>
                      <a:pt x="54" y="747"/>
                      <a:pt x="125" y="702"/>
                    </a:cubicBezTo>
                    <a:cubicBezTo>
                      <a:pt x="160" y="680"/>
                      <a:pt x="218" y="671"/>
                      <a:pt x="263" y="649"/>
                    </a:cubicBezTo>
                    <a:cubicBezTo>
                      <a:pt x="316" y="626"/>
                      <a:pt x="382" y="626"/>
                      <a:pt x="445" y="609"/>
                    </a:cubicBezTo>
                    <a:cubicBezTo>
                      <a:pt x="511" y="600"/>
                      <a:pt x="582" y="587"/>
                      <a:pt x="658" y="587"/>
                    </a:cubicBezTo>
                    <a:cubicBezTo>
                      <a:pt x="738" y="583"/>
                      <a:pt x="818" y="573"/>
                      <a:pt x="902" y="573"/>
                    </a:cubicBezTo>
                    <a:cubicBezTo>
                      <a:pt x="944" y="571"/>
                      <a:pt x="988" y="571"/>
                      <a:pt x="1033" y="571"/>
                    </a:cubicBezTo>
                    <a:cubicBezTo>
                      <a:pt x="1078" y="571"/>
                      <a:pt x="1124" y="571"/>
                      <a:pt x="1168" y="569"/>
                    </a:cubicBezTo>
                    <a:lnTo>
                      <a:pt x="1452" y="569"/>
                    </a:lnTo>
                    <a:cubicBezTo>
                      <a:pt x="1830" y="569"/>
                      <a:pt x="2225" y="551"/>
                      <a:pt x="2530" y="503"/>
                    </a:cubicBezTo>
                    <a:cubicBezTo>
                      <a:pt x="2682" y="476"/>
                      <a:pt x="2815" y="444"/>
                      <a:pt x="2899" y="413"/>
                    </a:cubicBezTo>
                    <a:cubicBezTo>
                      <a:pt x="2987" y="387"/>
                      <a:pt x="3041" y="364"/>
                      <a:pt x="3041" y="364"/>
                    </a:cubicBezTo>
                    <a:cubicBezTo>
                      <a:pt x="3041" y="364"/>
                      <a:pt x="2987" y="338"/>
                      <a:pt x="2903" y="303"/>
                    </a:cubicBezTo>
                    <a:cubicBezTo>
                      <a:pt x="2819" y="267"/>
                      <a:pt x="2699" y="223"/>
                      <a:pt x="2553" y="174"/>
                    </a:cubicBezTo>
                    <a:cubicBezTo>
                      <a:pt x="2271" y="83"/>
                      <a:pt x="1884" y="1"/>
                      <a:pt x="1478"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9"/>
              <p:cNvSpPr/>
              <p:nvPr/>
            </p:nvSpPr>
            <p:spPr>
              <a:xfrm>
                <a:off x="5253375" y="1711900"/>
                <a:ext cx="44625" cy="44625"/>
              </a:xfrm>
              <a:custGeom>
                <a:avLst/>
                <a:gdLst/>
                <a:ahLst/>
                <a:cxnLst/>
                <a:rect l="l" t="t" r="r" b="b"/>
                <a:pathLst>
                  <a:path w="1785" h="1785" extrusionOk="0">
                    <a:moveTo>
                      <a:pt x="1785" y="0"/>
                    </a:moveTo>
                    <a:lnTo>
                      <a:pt x="1" y="1301"/>
                    </a:lnTo>
                    <a:lnTo>
                      <a:pt x="1" y="1785"/>
                    </a:lnTo>
                    <a:lnTo>
                      <a:pt x="1785" y="1633"/>
                    </a:lnTo>
                    <a:lnTo>
                      <a:pt x="1785" y="0"/>
                    </a:lnTo>
                    <a:close/>
                  </a:path>
                </a:pathLst>
              </a:custGeom>
              <a:solidFill>
                <a:srgbClr val="435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9"/>
              <p:cNvSpPr/>
              <p:nvPr/>
            </p:nvSpPr>
            <p:spPr>
              <a:xfrm>
                <a:off x="5593575" y="1711900"/>
                <a:ext cx="44775" cy="44625"/>
              </a:xfrm>
              <a:custGeom>
                <a:avLst/>
                <a:gdLst/>
                <a:ahLst/>
                <a:cxnLst/>
                <a:rect l="l" t="t" r="r" b="b"/>
                <a:pathLst>
                  <a:path w="1791" h="1785" extrusionOk="0">
                    <a:moveTo>
                      <a:pt x="1" y="0"/>
                    </a:moveTo>
                    <a:lnTo>
                      <a:pt x="1" y="1633"/>
                    </a:lnTo>
                    <a:lnTo>
                      <a:pt x="1790" y="1785"/>
                    </a:lnTo>
                    <a:lnTo>
                      <a:pt x="1790" y="1301"/>
                    </a:lnTo>
                    <a:lnTo>
                      <a:pt x="1" y="0"/>
                    </a:lnTo>
                    <a:close/>
                  </a:path>
                </a:pathLst>
              </a:custGeom>
              <a:solidFill>
                <a:srgbClr val="435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9"/>
              <p:cNvSpPr/>
              <p:nvPr/>
            </p:nvSpPr>
            <p:spPr>
              <a:xfrm>
                <a:off x="5276350" y="1601600"/>
                <a:ext cx="11250" cy="109200"/>
              </a:xfrm>
              <a:custGeom>
                <a:avLst/>
                <a:gdLst/>
                <a:ahLst/>
                <a:cxnLst/>
                <a:rect l="l" t="t" r="r" b="b"/>
                <a:pathLst>
                  <a:path w="450" h="4368" extrusionOk="0">
                    <a:moveTo>
                      <a:pt x="227" y="0"/>
                    </a:moveTo>
                    <a:cubicBezTo>
                      <a:pt x="103" y="0"/>
                      <a:pt x="1" y="98"/>
                      <a:pt x="1" y="222"/>
                    </a:cubicBezTo>
                    <a:lnTo>
                      <a:pt x="1" y="4146"/>
                    </a:lnTo>
                    <a:cubicBezTo>
                      <a:pt x="1" y="4265"/>
                      <a:pt x="103" y="4368"/>
                      <a:pt x="227" y="4368"/>
                    </a:cubicBezTo>
                    <a:cubicBezTo>
                      <a:pt x="351" y="4368"/>
                      <a:pt x="449" y="4265"/>
                      <a:pt x="449" y="4146"/>
                    </a:cubicBezTo>
                    <a:lnTo>
                      <a:pt x="449" y="222"/>
                    </a:lnTo>
                    <a:cubicBezTo>
                      <a:pt x="449" y="98"/>
                      <a:pt x="351" y="0"/>
                      <a:pt x="227" y="0"/>
                    </a:cubicBezTo>
                    <a:close/>
                  </a:path>
                </a:pathLst>
              </a:custGeom>
              <a:solidFill>
                <a:srgbClr val="4C6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9"/>
              <p:cNvSpPr/>
              <p:nvPr/>
            </p:nvSpPr>
            <p:spPr>
              <a:xfrm>
                <a:off x="5604025" y="1601600"/>
                <a:ext cx="11225" cy="109200"/>
              </a:xfrm>
              <a:custGeom>
                <a:avLst/>
                <a:gdLst/>
                <a:ahLst/>
                <a:cxnLst/>
                <a:rect l="l" t="t" r="r" b="b"/>
                <a:pathLst>
                  <a:path w="449" h="4368" extrusionOk="0">
                    <a:moveTo>
                      <a:pt x="227" y="0"/>
                    </a:moveTo>
                    <a:cubicBezTo>
                      <a:pt x="102" y="0"/>
                      <a:pt x="0" y="98"/>
                      <a:pt x="0" y="222"/>
                    </a:cubicBezTo>
                    <a:lnTo>
                      <a:pt x="0" y="4146"/>
                    </a:lnTo>
                    <a:cubicBezTo>
                      <a:pt x="0" y="4265"/>
                      <a:pt x="102" y="4368"/>
                      <a:pt x="227" y="4368"/>
                    </a:cubicBezTo>
                    <a:cubicBezTo>
                      <a:pt x="346" y="4368"/>
                      <a:pt x="449" y="4265"/>
                      <a:pt x="449" y="4146"/>
                    </a:cubicBezTo>
                    <a:lnTo>
                      <a:pt x="449" y="222"/>
                    </a:lnTo>
                    <a:cubicBezTo>
                      <a:pt x="449" y="98"/>
                      <a:pt x="346" y="0"/>
                      <a:pt x="227" y="0"/>
                    </a:cubicBezTo>
                    <a:close/>
                  </a:path>
                </a:pathLst>
              </a:custGeom>
              <a:solidFill>
                <a:srgbClr val="4C6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9"/>
              <p:cNvSpPr/>
              <p:nvPr/>
            </p:nvSpPr>
            <p:spPr>
              <a:xfrm>
                <a:off x="5274150" y="1534475"/>
                <a:ext cx="65700" cy="44375"/>
              </a:xfrm>
              <a:custGeom>
                <a:avLst/>
                <a:gdLst/>
                <a:ahLst/>
                <a:cxnLst/>
                <a:rect l="l" t="t" r="r" b="b"/>
                <a:pathLst>
                  <a:path w="2628" h="1775" extrusionOk="0">
                    <a:moveTo>
                      <a:pt x="2045" y="1"/>
                    </a:moveTo>
                    <a:cubicBezTo>
                      <a:pt x="1738" y="1"/>
                      <a:pt x="1332" y="204"/>
                      <a:pt x="1070" y="311"/>
                    </a:cubicBezTo>
                    <a:cubicBezTo>
                      <a:pt x="524" y="528"/>
                      <a:pt x="1" y="888"/>
                      <a:pt x="324" y="1465"/>
                    </a:cubicBezTo>
                    <a:cubicBezTo>
                      <a:pt x="452" y="1689"/>
                      <a:pt x="624" y="1775"/>
                      <a:pt x="813" y="1775"/>
                    </a:cubicBezTo>
                    <a:cubicBezTo>
                      <a:pt x="1212" y="1775"/>
                      <a:pt x="1688" y="1395"/>
                      <a:pt x="1988" y="1128"/>
                    </a:cubicBezTo>
                    <a:cubicBezTo>
                      <a:pt x="2308" y="848"/>
                      <a:pt x="2627" y="586"/>
                      <a:pt x="2397" y="182"/>
                    </a:cubicBezTo>
                    <a:cubicBezTo>
                      <a:pt x="2323" y="49"/>
                      <a:pt x="2196" y="1"/>
                      <a:pt x="2045"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9"/>
              <p:cNvSpPr/>
              <p:nvPr/>
            </p:nvSpPr>
            <p:spPr>
              <a:xfrm>
                <a:off x="5284800" y="1544500"/>
                <a:ext cx="36200" cy="24400"/>
              </a:xfrm>
              <a:custGeom>
                <a:avLst/>
                <a:gdLst/>
                <a:ahLst/>
                <a:cxnLst/>
                <a:rect l="l" t="t" r="r" b="b"/>
                <a:pathLst>
                  <a:path w="1448" h="976" extrusionOk="0">
                    <a:moveTo>
                      <a:pt x="1124" y="1"/>
                    </a:moveTo>
                    <a:cubicBezTo>
                      <a:pt x="955" y="1"/>
                      <a:pt x="733" y="111"/>
                      <a:pt x="591" y="168"/>
                    </a:cubicBezTo>
                    <a:cubicBezTo>
                      <a:pt x="288" y="291"/>
                      <a:pt x="1" y="487"/>
                      <a:pt x="177" y="807"/>
                    </a:cubicBezTo>
                    <a:cubicBezTo>
                      <a:pt x="247" y="929"/>
                      <a:pt x="341" y="976"/>
                      <a:pt x="444" y="976"/>
                    </a:cubicBezTo>
                    <a:cubicBezTo>
                      <a:pt x="664" y="976"/>
                      <a:pt x="927" y="765"/>
                      <a:pt x="1097" y="620"/>
                    </a:cubicBezTo>
                    <a:cubicBezTo>
                      <a:pt x="1269" y="465"/>
                      <a:pt x="1447" y="322"/>
                      <a:pt x="1318" y="101"/>
                    </a:cubicBezTo>
                    <a:cubicBezTo>
                      <a:pt x="1277" y="27"/>
                      <a:pt x="1207" y="1"/>
                      <a:pt x="1124"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9"/>
              <p:cNvSpPr/>
              <p:nvPr/>
            </p:nvSpPr>
            <p:spPr>
              <a:xfrm>
                <a:off x="5551875" y="1534475"/>
                <a:ext cx="65700" cy="44375"/>
              </a:xfrm>
              <a:custGeom>
                <a:avLst/>
                <a:gdLst/>
                <a:ahLst/>
                <a:cxnLst/>
                <a:rect l="l" t="t" r="r" b="b"/>
                <a:pathLst>
                  <a:path w="2628" h="1775" extrusionOk="0">
                    <a:moveTo>
                      <a:pt x="581" y="1"/>
                    </a:moveTo>
                    <a:cubicBezTo>
                      <a:pt x="430" y="1"/>
                      <a:pt x="302" y="49"/>
                      <a:pt x="226" y="182"/>
                    </a:cubicBezTo>
                    <a:cubicBezTo>
                      <a:pt x="1" y="586"/>
                      <a:pt x="316" y="848"/>
                      <a:pt x="635" y="1128"/>
                    </a:cubicBezTo>
                    <a:cubicBezTo>
                      <a:pt x="939" y="1395"/>
                      <a:pt x="1416" y="1775"/>
                      <a:pt x="1815" y="1775"/>
                    </a:cubicBezTo>
                    <a:cubicBezTo>
                      <a:pt x="2004" y="1775"/>
                      <a:pt x="2176" y="1689"/>
                      <a:pt x="2304" y="1465"/>
                    </a:cubicBezTo>
                    <a:cubicBezTo>
                      <a:pt x="2627" y="888"/>
                      <a:pt x="2100" y="528"/>
                      <a:pt x="1554" y="311"/>
                    </a:cubicBezTo>
                    <a:cubicBezTo>
                      <a:pt x="1295" y="204"/>
                      <a:pt x="890" y="1"/>
                      <a:pt x="581"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9"/>
              <p:cNvSpPr/>
              <p:nvPr/>
            </p:nvSpPr>
            <p:spPr>
              <a:xfrm>
                <a:off x="5570725" y="1544500"/>
                <a:ext cx="36200" cy="24400"/>
              </a:xfrm>
              <a:custGeom>
                <a:avLst/>
                <a:gdLst/>
                <a:ahLst/>
                <a:cxnLst/>
                <a:rect l="l" t="t" r="r" b="b"/>
                <a:pathLst>
                  <a:path w="1448" h="976" extrusionOk="0">
                    <a:moveTo>
                      <a:pt x="320" y="1"/>
                    </a:moveTo>
                    <a:cubicBezTo>
                      <a:pt x="236" y="1"/>
                      <a:pt x="166" y="27"/>
                      <a:pt x="125" y="101"/>
                    </a:cubicBezTo>
                    <a:cubicBezTo>
                      <a:pt x="1" y="322"/>
                      <a:pt x="174" y="465"/>
                      <a:pt x="351" y="620"/>
                    </a:cubicBezTo>
                    <a:cubicBezTo>
                      <a:pt x="517" y="765"/>
                      <a:pt x="779" y="976"/>
                      <a:pt x="999" y="976"/>
                    </a:cubicBezTo>
                    <a:cubicBezTo>
                      <a:pt x="1102" y="976"/>
                      <a:pt x="1196" y="929"/>
                      <a:pt x="1266" y="807"/>
                    </a:cubicBezTo>
                    <a:cubicBezTo>
                      <a:pt x="1447" y="487"/>
                      <a:pt x="1154" y="291"/>
                      <a:pt x="857" y="168"/>
                    </a:cubicBezTo>
                    <a:cubicBezTo>
                      <a:pt x="712" y="111"/>
                      <a:pt x="488" y="1"/>
                      <a:pt x="320"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9"/>
              <p:cNvSpPr/>
              <p:nvPr/>
            </p:nvSpPr>
            <p:spPr>
              <a:xfrm>
                <a:off x="5271700" y="1827175"/>
                <a:ext cx="348225" cy="359325"/>
              </a:xfrm>
              <a:custGeom>
                <a:avLst/>
                <a:gdLst/>
                <a:ahLst/>
                <a:cxnLst/>
                <a:rect l="l" t="t" r="r" b="b"/>
                <a:pathLst>
                  <a:path w="13929" h="14373" extrusionOk="0">
                    <a:moveTo>
                      <a:pt x="1" y="1"/>
                    </a:moveTo>
                    <a:lnTo>
                      <a:pt x="1" y="14373"/>
                    </a:lnTo>
                    <a:lnTo>
                      <a:pt x="13928" y="14373"/>
                    </a:lnTo>
                    <a:lnTo>
                      <a:pt x="13928" y="1"/>
                    </a:lnTo>
                    <a:close/>
                  </a:path>
                </a:pathLst>
              </a:custGeom>
              <a:solidFill>
                <a:srgbClr val="435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9"/>
              <p:cNvSpPr/>
              <p:nvPr/>
            </p:nvSpPr>
            <p:spPr>
              <a:xfrm>
                <a:off x="5306525" y="1863025"/>
                <a:ext cx="278675" cy="287525"/>
              </a:xfrm>
              <a:custGeom>
                <a:avLst/>
                <a:gdLst/>
                <a:ahLst/>
                <a:cxnLst/>
                <a:rect l="l" t="t" r="r" b="b"/>
                <a:pathLst>
                  <a:path w="11147" h="11501" extrusionOk="0">
                    <a:moveTo>
                      <a:pt x="1" y="0"/>
                    </a:moveTo>
                    <a:lnTo>
                      <a:pt x="1" y="11500"/>
                    </a:lnTo>
                    <a:lnTo>
                      <a:pt x="11146" y="11500"/>
                    </a:lnTo>
                    <a:lnTo>
                      <a:pt x="11146" y="0"/>
                    </a:lnTo>
                    <a:close/>
                  </a:path>
                </a:pathLst>
              </a:custGeom>
              <a:solidFill>
                <a:srgbClr val="627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6" name="Google Shape;1206;p49"/>
            <p:cNvGrpSpPr/>
            <p:nvPr/>
          </p:nvGrpSpPr>
          <p:grpSpPr>
            <a:xfrm rot="-1799968">
              <a:off x="4850261" y="756299"/>
              <a:ext cx="1854398" cy="83318"/>
              <a:chOff x="5641750" y="2340275"/>
              <a:chExt cx="845200" cy="37975"/>
            </a:xfrm>
          </p:grpSpPr>
          <p:sp>
            <p:nvSpPr>
              <p:cNvPr id="1207" name="Google Shape;1207;p49"/>
              <p:cNvSpPr/>
              <p:nvPr/>
            </p:nvSpPr>
            <p:spPr>
              <a:xfrm>
                <a:off x="6287425" y="2340275"/>
                <a:ext cx="199525" cy="37975"/>
              </a:xfrm>
              <a:custGeom>
                <a:avLst/>
                <a:gdLst/>
                <a:ahLst/>
                <a:cxnLst/>
                <a:rect l="l" t="t" r="r" b="b"/>
                <a:pathLst>
                  <a:path w="7981" h="1519" extrusionOk="0">
                    <a:moveTo>
                      <a:pt x="1" y="0"/>
                    </a:moveTo>
                    <a:lnTo>
                      <a:pt x="1" y="1518"/>
                    </a:lnTo>
                    <a:lnTo>
                      <a:pt x="7980" y="1518"/>
                    </a:lnTo>
                    <a:lnTo>
                      <a:pt x="79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9"/>
              <p:cNvSpPr/>
              <p:nvPr/>
            </p:nvSpPr>
            <p:spPr>
              <a:xfrm>
                <a:off x="5641750" y="2340275"/>
                <a:ext cx="199400" cy="37975"/>
              </a:xfrm>
              <a:custGeom>
                <a:avLst/>
                <a:gdLst/>
                <a:ahLst/>
                <a:cxnLst/>
                <a:rect l="l" t="t" r="r" b="b"/>
                <a:pathLst>
                  <a:path w="7976" h="1519" extrusionOk="0">
                    <a:moveTo>
                      <a:pt x="1" y="0"/>
                    </a:moveTo>
                    <a:lnTo>
                      <a:pt x="1" y="1518"/>
                    </a:lnTo>
                    <a:lnTo>
                      <a:pt x="7976" y="1518"/>
                    </a:lnTo>
                    <a:lnTo>
                      <a:pt x="79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09" name="Google Shape;1209;p49"/>
          <p:cNvSpPr txBox="1">
            <a:spLocks noGrp="1"/>
          </p:cNvSpPr>
          <p:nvPr>
            <p:ph type="subTitle" idx="1"/>
          </p:nvPr>
        </p:nvSpPr>
        <p:spPr>
          <a:xfrm>
            <a:off x="581012" y="2602934"/>
            <a:ext cx="3490200" cy="1947000"/>
          </a:xfrm>
          <a:prstGeom prst="rect">
            <a:avLst/>
          </a:prstGeom>
        </p:spPr>
        <p:txBody>
          <a:bodyPr spcFirstLastPara="1" wrap="square" lIns="91425" tIns="91425" rIns="91425" bIns="91425" anchor="t" anchorCtr="0">
            <a:noAutofit/>
          </a:bodyPr>
          <a:lstStyle/>
          <a:p>
            <a:pPr marL="0" indent="0" algn="l">
              <a:lnSpc>
                <a:spcPct val="100000"/>
              </a:lnSpc>
            </a:pPr>
            <a:r>
              <a:rPr lang="en"/>
              <a:t>Our hypothesis is that California will have the most losses as they have the most insured drivers out of the lower forty-eight states.</a:t>
            </a:r>
          </a:p>
        </p:txBody>
      </p:sp>
    </p:spTree>
    <p:extLst>
      <p:ext uri="{BB962C8B-B14F-4D97-AF65-F5344CB8AC3E}">
        <p14:creationId xmlns:p14="http://schemas.microsoft.com/office/powerpoint/2010/main" val="2798817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5"/>
        <p:cNvGrpSpPr/>
        <p:nvPr/>
      </p:nvGrpSpPr>
      <p:grpSpPr>
        <a:xfrm>
          <a:off x="0" y="0"/>
          <a:ext cx="0" cy="0"/>
          <a:chOff x="0" y="0"/>
          <a:chExt cx="0" cy="0"/>
        </a:xfrm>
      </p:grpSpPr>
      <p:pic>
        <p:nvPicPr>
          <p:cNvPr id="2106" name="Google Shape;2106;p68"/>
          <p:cNvPicPr preferRelativeResize="0"/>
          <p:nvPr/>
        </p:nvPicPr>
        <p:blipFill rotWithShape="1">
          <a:blip r:embed="rId3">
            <a:alphaModFix/>
          </a:blip>
          <a:srcRect r="10952"/>
          <a:stretch/>
        </p:blipFill>
        <p:spPr>
          <a:xfrm flipH="1">
            <a:off x="4564047" y="0"/>
            <a:ext cx="4579953" cy="5143499"/>
          </a:xfrm>
          <a:prstGeom prst="rect">
            <a:avLst/>
          </a:prstGeom>
          <a:noFill/>
          <a:ln>
            <a:noFill/>
          </a:ln>
        </p:spPr>
      </p:pic>
      <p:grpSp>
        <p:nvGrpSpPr>
          <p:cNvPr id="2107" name="Google Shape;2107;p68"/>
          <p:cNvGrpSpPr/>
          <p:nvPr/>
        </p:nvGrpSpPr>
        <p:grpSpPr>
          <a:xfrm>
            <a:off x="1720810" y="541156"/>
            <a:ext cx="1367031" cy="807304"/>
            <a:chOff x="1506675" y="1426838"/>
            <a:chExt cx="1097400" cy="644400"/>
          </a:xfrm>
        </p:grpSpPr>
        <p:sp>
          <p:nvSpPr>
            <p:cNvPr id="2108" name="Google Shape;2108;p68"/>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8"/>
            <p:cNvSpPr/>
            <p:nvPr/>
          </p:nvSpPr>
          <p:spPr>
            <a:xfrm flipH="1">
              <a:off x="1508775" y="1426838"/>
              <a:ext cx="1093200" cy="644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1" name="Google Shape;2111;p68"/>
          <p:cNvSpPr txBox="1">
            <a:spLocks noGrp="1"/>
          </p:cNvSpPr>
          <p:nvPr>
            <p:ph type="subTitle" idx="1"/>
          </p:nvPr>
        </p:nvSpPr>
        <p:spPr>
          <a:xfrm>
            <a:off x="882955" y="1771650"/>
            <a:ext cx="3039000" cy="1065600"/>
          </a:xfrm>
          <a:prstGeom prst="rect">
            <a:avLst/>
          </a:prstGeom>
        </p:spPr>
        <p:txBody>
          <a:bodyPr spcFirstLastPara="1" wrap="square" lIns="91425" tIns="91425" rIns="91425" bIns="91425" anchor="t" anchorCtr="0">
            <a:noAutofit/>
          </a:bodyPr>
          <a:lstStyle/>
          <a:p>
            <a:pPr marL="0" indent="0"/>
            <a:r>
              <a:rPr lang="en"/>
              <a:t>Analysis</a:t>
            </a:r>
            <a:endParaRPr lang="en-US"/>
          </a:p>
        </p:txBody>
      </p:sp>
      <p:sp>
        <p:nvSpPr>
          <p:cNvPr id="2112" name="Google Shape;2112;p68"/>
          <p:cNvSpPr txBox="1">
            <a:spLocks noGrp="1"/>
          </p:cNvSpPr>
          <p:nvPr>
            <p:ph type="title"/>
          </p:nvPr>
        </p:nvSpPr>
        <p:spPr>
          <a:xfrm>
            <a:off x="1808700" y="596814"/>
            <a:ext cx="1194600" cy="69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13" name="Google Shape;2113;p68"/>
          <p:cNvSpPr/>
          <p:nvPr/>
        </p:nvSpPr>
        <p:spPr>
          <a:xfrm>
            <a:off x="4557401" y="0"/>
            <a:ext cx="8109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35;p51">
            <a:extLst>
              <a:ext uri="{FF2B5EF4-FFF2-40B4-BE49-F238E27FC236}">
                <a16:creationId xmlns:a16="http://schemas.microsoft.com/office/drawing/2014/main" id="{2C9D29AA-98A3-58C9-39C4-E3F361AA2525}"/>
              </a:ext>
            </a:extLst>
          </p:cNvPr>
          <p:cNvSpPr/>
          <p:nvPr/>
        </p:nvSpPr>
        <p:spPr>
          <a:xfrm>
            <a:off x="1775247" y="2914300"/>
            <a:ext cx="1219598" cy="1344691"/>
          </a:xfrm>
          <a:custGeom>
            <a:avLst/>
            <a:gdLst/>
            <a:ahLst/>
            <a:cxnLst/>
            <a:rect l="l" t="t" r="r" b="b"/>
            <a:pathLst>
              <a:path w="4985" h="7208" extrusionOk="0">
                <a:moveTo>
                  <a:pt x="2326" y="0"/>
                </a:moveTo>
                <a:cubicBezTo>
                  <a:pt x="2069" y="0"/>
                  <a:pt x="1842" y="173"/>
                  <a:pt x="1780" y="422"/>
                </a:cubicBezTo>
                <a:lnTo>
                  <a:pt x="0" y="7207"/>
                </a:lnTo>
                <a:lnTo>
                  <a:pt x="4984" y="7207"/>
                </a:lnTo>
                <a:lnTo>
                  <a:pt x="3204" y="422"/>
                </a:lnTo>
                <a:cubicBezTo>
                  <a:pt x="3143" y="173"/>
                  <a:pt x="2917" y="0"/>
                  <a:pt x="26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36;p51">
            <a:extLst>
              <a:ext uri="{FF2B5EF4-FFF2-40B4-BE49-F238E27FC236}">
                <a16:creationId xmlns:a16="http://schemas.microsoft.com/office/drawing/2014/main" id="{00EFA590-CE32-84F1-9A16-34AF30943517}"/>
              </a:ext>
            </a:extLst>
          </p:cNvPr>
          <p:cNvSpPr/>
          <p:nvPr/>
        </p:nvSpPr>
        <p:spPr>
          <a:xfrm>
            <a:off x="1661019" y="4214359"/>
            <a:ext cx="1512030" cy="203930"/>
          </a:xfrm>
          <a:custGeom>
            <a:avLst/>
            <a:gdLst/>
            <a:ahLst/>
            <a:cxnLst/>
            <a:rect l="l" t="t" r="r" b="b"/>
            <a:pathLst>
              <a:path w="6779" h="1085" extrusionOk="0">
                <a:moveTo>
                  <a:pt x="72" y="1"/>
                </a:moveTo>
                <a:cubicBezTo>
                  <a:pt x="32" y="1"/>
                  <a:pt x="0" y="33"/>
                  <a:pt x="0" y="72"/>
                </a:cubicBezTo>
                <a:lnTo>
                  <a:pt x="0" y="1013"/>
                </a:lnTo>
                <a:cubicBezTo>
                  <a:pt x="0" y="1053"/>
                  <a:pt x="32" y="1084"/>
                  <a:pt x="72" y="1084"/>
                </a:cubicBezTo>
                <a:lnTo>
                  <a:pt x="6707" y="1084"/>
                </a:lnTo>
                <a:cubicBezTo>
                  <a:pt x="6747" y="1084"/>
                  <a:pt x="6778" y="1053"/>
                  <a:pt x="6778" y="1013"/>
                </a:cubicBezTo>
                <a:lnTo>
                  <a:pt x="6778" y="72"/>
                </a:lnTo>
                <a:cubicBezTo>
                  <a:pt x="6778" y="33"/>
                  <a:pt x="6747" y="1"/>
                  <a:pt x="67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37;p51">
            <a:extLst>
              <a:ext uri="{FF2B5EF4-FFF2-40B4-BE49-F238E27FC236}">
                <a16:creationId xmlns:a16="http://schemas.microsoft.com/office/drawing/2014/main" id="{87AB972C-14FE-8375-19FB-A4A7A77387ED}"/>
              </a:ext>
            </a:extLst>
          </p:cNvPr>
          <p:cNvSpPr/>
          <p:nvPr/>
        </p:nvSpPr>
        <p:spPr>
          <a:xfrm>
            <a:off x="2033028" y="3362389"/>
            <a:ext cx="699774" cy="134022"/>
          </a:xfrm>
          <a:custGeom>
            <a:avLst/>
            <a:gdLst/>
            <a:ahLst/>
            <a:cxnLst/>
            <a:rect l="l" t="t" r="r" b="b"/>
            <a:pathLst>
              <a:path w="2589" h="730" extrusionOk="0">
                <a:moveTo>
                  <a:pt x="191" y="1"/>
                </a:moveTo>
                <a:lnTo>
                  <a:pt x="1" y="729"/>
                </a:lnTo>
                <a:lnTo>
                  <a:pt x="2588" y="729"/>
                </a:lnTo>
                <a:lnTo>
                  <a:pt x="239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39;p51">
            <a:extLst>
              <a:ext uri="{FF2B5EF4-FFF2-40B4-BE49-F238E27FC236}">
                <a16:creationId xmlns:a16="http://schemas.microsoft.com/office/drawing/2014/main" id="{C28A0B8B-B807-B8A0-89C2-5D6F7E82A394}"/>
              </a:ext>
            </a:extLst>
          </p:cNvPr>
          <p:cNvSpPr/>
          <p:nvPr/>
        </p:nvSpPr>
        <p:spPr>
          <a:xfrm>
            <a:off x="2384705" y="3575038"/>
            <a:ext cx="602181" cy="639456"/>
          </a:xfrm>
          <a:custGeom>
            <a:avLst/>
            <a:gdLst/>
            <a:ahLst/>
            <a:cxnLst/>
            <a:rect l="l" t="t" r="r" b="b"/>
            <a:pathLst>
              <a:path w="2468" h="3426" extrusionOk="0">
                <a:moveTo>
                  <a:pt x="1572" y="0"/>
                </a:moveTo>
                <a:lnTo>
                  <a:pt x="1647" y="289"/>
                </a:lnTo>
                <a:lnTo>
                  <a:pt x="1" y="289"/>
                </a:lnTo>
                <a:lnTo>
                  <a:pt x="1" y="3426"/>
                </a:lnTo>
                <a:lnTo>
                  <a:pt x="2468" y="3426"/>
                </a:lnTo>
                <a:lnTo>
                  <a:pt x="1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41;p51">
            <a:extLst>
              <a:ext uri="{FF2B5EF4-FFF2-40B4-BE49-F238E27FC236}">
                <a16:creationId xmlns:a16="http://schemas.microsoft.com/office/drawing/2014/main" id="{DCAFF9A5-D188-8425-AA6D-F7B6D4AB491E}"/>
              </a:ext>
            </a:extLst>
          </p:cNvPr>
          <p:cNvSpPr/>
          <p:nvPr/>
        </p:nvSpPr>
        <p:spPr>
          <a:xfrm>
            <a:off x="2388970" y="2918564"/>
            <a:ext cx="320109" cy="510196"/>
          </a:xfrm>
          <a:custGeom>
            <a:avLst/>
            <a:gdLst/>
            <a:ahLst/>
            <a:cxnLst/>
            <a:rect l="l" t="t" r="r" b="b"/>
            <a:pathLst>
              <a:path w="1186" h="2201" extrusionOk="0">
                <a:moveTo>
                  <a:pt x="1" y="0"/>
                </a:moveTo>
                <a:lnTo>
                  <a:pt x="1" y="1904"/>
                </a:lnTo>
                <a:lnTo>
                  <a:pt x="1105" y="1904"/>
                </a:lnTo>
                <a:lnTo>
                  <a:pt x="1185" y="2201"/>
                </a:lnTo>
                <a:lnTo>
                  <a:pt x="714" y="422"/>
                </a:lnTo>
                <a:cubicBezTo>
                  <a:pt x="653" y="173"/>
                  <a:pt x="427" y="0"/>
                  <a:pt x="1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38;p51">
            <a:extLst>
              <a:ext uri="{FF2B5EF4-FFF2-40B4-BE49-F238E27FC236}">
                <a16:creationId xmlns:a16="http://schemas.microsoft.com/office/drawing/2014/main" id="{652F032A-029E-5058-51F9-695E5986691D}"/>
              </a:ext>
            </a:extLst>
          </p:cNvPr>
          <p:cNvSpPr/>
          <p:nvPr/>
        </p:nvSpPr>
        <p:spPr>
          <a:xfrm>
            <a:off x="1980864" y="3545225"/>
            <a:ext cx="804102" cy="133338"/>
          </a:xfrm>
          <a:custGeom>
            <a:avLst/>
            <a:gdLst/>
            <a:ahLst/>
            <a:cxnLst/>
            <a:rect l="l" t="t" r="r" b="b"/>
            <a:pathLst>
              <a:path w="3289" h="725" extrusionOk="0">
                <a:moveTo>
                  <a:pt x="191" y="0"/>
                </a:moveTo>
                <a:lnTo>
                  <a:pt x="0" y="725"/>
                </a:lnTo>
                <a:lnTo>
                  <a:pt x="3289" y="725"/>
                </a:lnTo>
                <a:lnTo>
                  <a:pt x="3098"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12"/>
                                        </p:tgtEl>
                                        <p:attrNameLst>
                                          <p:attrName>style.visibility</p:attrName>
                                        </p:attrNameLst>
                                      </p:cBhvr>
                                      <p:to>
                                        <p:strVal val="visible"/>
                                      </p:to>
                                    </p:set>
                                    <p:animEffect transition="in" filter="fade">
                                      <p:cBhvr>
                                        <p:cTn id="7" dur="1000"/>
                                        <p:tgtEl>
                                          <p:spTgt spid="2112"/>
                                        </p:tgtEl>
                                      </p:cBhvr>
                                    </p:animEffect>
                                  </p:childTnLst>
                                </p:cTn>
                              </p:par>
                              <p:par>
                                <p:cTn id="8" presetID="10" presetClass="entr" presetSubtype="0" fill="hold" nodeType="withEffect">
                                  <p:stCondLst>
                                    <p:cond delay="0"/>
                                  </p:stCondLst>
                                  <p:childTnLst>
                                    <p:set>
                                      <p:cBhvr>
                                        <p:cTn id="9" dur="1" fill="hold">
                                          <p:stCondLst>
                                            <p:cond delay="0"/>
                                          </p:stCondLst>
                                        </p:cTn>
                                        <p:tgtEl>
                                          <p:spTgt spid="2107"/>
                                        </p:tgtEl>
                                        <p:attrNameLst>
                                          <p:attrName>style.visibility</p:attrName>
                                        </p:attrNameLst>
                                      </p:cBhvr>
                                      <p:to>
                                        <p:strVal val="visible"/>
                                      </p:to>
                                    </p:set>
                                    <p:animEffect transition="in" filter="fade">
                                      <p:cBhvr>
                                        <p:cTn id="10" dur="1000"/>
                                        <p:tgtEl>
                                          <p:spTgt spid="2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riving Center XL by Slidesgo">
  <a:themeElements>
    <a:clrScheme name="Simple Light">
      <a:dk1>
        <a:srgbClr val="1F424C"/>
      </a:dk1>
      <a:lt1>
        <a:srgbClr val="FFFFFF"/>
      </a:lt1>
      <a:dk2>
        <a:srgbClr val="FFFFFF"/>
      </a:dk2>
      <a:lt2>
        <a:srgbClr val="FFFFFF"/>
      </a:lt2>
      <a:accent1>
        <a:srgbClr val="F4D000"/>
      </a:accent1>
      <a:accent2>
        <a:srgbClr val="E83D3D"/>
      </a:accent2>
      <a:accent3>
        <a:srgbClr val="00ABBF"/>
      </a:accent3>
      <a:accent4>
        <a:srgbClr val="336574"/>
      </a:accent4>
      <a:accent5>
        <a:srgbClr val="CEB200"/>
      </a:accent5>
      <a:accent6>
        <a:srgbClr val="B2322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76048DE10C3F240B0B1D5C20F13E844" ma:contentTypeVersion="8" ma:contentTypeDescription="Create a new document." ma:contentTypeScope="" ma:versionID="455be358d44657fb6d34d444136287a9">
  <xsd:schema xmlns:xsd="http://www.w3.org/2001/XMLSchema" xmlns:xs="http://www.w3.org/2001/XMLSchema" xmlns:p="http://schemas.microsoft.com/office/2006/metadata/properties" xmlns:ns2="c1d8e8fe-efa0-45de-9694-491a7df01099" xmlns:ns3="d9eadeb2-f9fe-46e9-abe3-0511bcf9fe1e" targetNamespace="http://schemas.microsoft.com/office/2006/metadata/properties" ma:root="true" ma:fieldsID="67607d0771a2085a2c76beec6a71099b" ns2:_="" ns3:_="">
    <xsd:import namespace="c1d8e8fe-efa0-45de-9694-491a7df01099"/>
    <xsd:import namespace="d9eadeb2-f9fe-46e9-abe3-0511bcf9fe1e"/>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d8e8fe-efa0-45de-9694-491a7df010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2d03f021-7260-47c4-a966-efcc8f4531e6"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eadeb2-f9fe-46e9-abe3-0511bcf9fe1e"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a32f5728-d82b-4b01-b934-965c5f97265d}" ma:internalName="TaxCatchAll" ma:showField="CatchAllData" ma:web="d9eadeb2-f9fe-46e9-abe3-0511bcf9fe1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d9eadeb2-f9fe-46e9-abe3-0511bcf9fe1e" xsi:nil="true"/>
    <lcf76f155ced4ddcb4097134ff3c332f xmlns="c1d8e8fe-efa0-45de-9694-491a7df01099">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6EABB41-DE4E-4D2E-B69E-6DEAC7C6EC7F}">
  <ds:schemaRefs>
    <ds:schemaRef ds:uri="c1d8e8fe-efa0-45de-9694-491a7df01099"/>
    <ds:schemaRef ds:uri="d9eadeb2-f9fe-46e9-abe3-0511bcf9fe1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9068DA0-2BCF-476D-8473-E006676AB0A5}">
  <ds:schemaRefs>
    <ds:schemaRef ds:uri="c1d8e8fe-efa0-45de-9694-491a7df01099"/>
    <ds:schemaRef ds:uri="d9eadeb2-f9fe-46e9-abe3-0511bcf9fe1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85038E9-03B7-480D-A5D6-1ACBD5126D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24</Slides>
  <Notes>23</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Driving Center XL by Slidesgo</vt:lpstr>
      <vt:lpstr>Bad Drivers Which states have the worst drivers?</vt:lpstr>
      <vt:lpstr>Table of Contents</vt:lpstr>
      <vt:lpstr>01</vt:lpstr>
      <vt:lpstr>The Data</vt:lpstr>
      <vt:lpstr>The Data</vt:lpstr>
      <vt:lpstr>02</vt:lpstr>
      <vt:lpstr>Which State Has the Most Fatal Collisions?</vt:lpstr>
      <vt:lpstr>Which State Incurs the Most Monetary Insurance Losses?</vt:lpstr>
      <vt:lpstr>03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Takeaways - Analysis</vt:lpstr>
      <vt:lpstr>04 Visuals &amp; Trends</vt:lpstr>
      <vt:lpstr>PowerPoint Presentation</vt:lpstr>
      <vt:lpstr>PowerPoint Presentation</vt:lpstr>
      <vt:lpstr>PowerPoint Presentation</vt:lpstr>
      <vt:lpstr>Key Takeaways - Visuals</vt:lpstr>
      <vt:lpstr>Reconciling the Hypothesis Tests and Visuals</vt:lpstr>
      <vt:lpstr>Sources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Driving Center Company Profile</dc:title>
  <dc:subject/>
  <dc:creator/>
  <cp:keywords/>
  <dc:description/>
  <cp:revision>1</cp:revision>
  <dcterms:modified xsi:type="dcterms:W3CDTF">2023-05-01T15:05:56Z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0x010100376048DE10C3F240B0B1D5C20F13E844</vt:lpwstr>
  </property>
  <property fmtid="{D5CDD505-2E9C-101B-9397-08002B2CF9AE}" pid="3" name="MediaServiceImageTags">
    <vt:lpwstr/>
  </property>
</Properties>
</file>