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6" roundtripDataSignature="AMtx7mjwsTNNWced5KxfwUxIe+j2jk/x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0468ecfb6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70468ecfb6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bdcb2b56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2cbdcb2b56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8b0451e02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8b0451e02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70468ecfb6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70468ecfb6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ec77e277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dec77e277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af77468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28af77468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8af7c8b4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8af7c8b4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8af774684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8af774684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af7c8b45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8af7c8b45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8af774684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28af774684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0" y="3800"/>
            <a:ext cx="9158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/>
          <p:nvPr/>
        </p:nvSpPr>
        <p:spPr>
          <a:xfrm rot="5400000">
            <a:off x="3828350" y="772125"/>
            <a:ext cx="2975400" cy="24717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58320"/>
          </a:solidFill>
          <a:ln>
            <a:noFill/>
          </a:ln>
          <a:effectLst>
            <a:outerShdw blurRad="57150" rotWithShape="0" algn="bl" dir="2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4"/>
          <p:cNvSpPr/>
          <p:nvPr/>
        </p:nvSpPr>
        <p:spPr>
          <a:xfrm rot="10800000">
            <a:off x="3245000" y="460000"/>
            <a:ext cx="3363000" cy="27936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74B242"/>
          </a:solidFill>
          <a:ln>
            <a:noFill/>
          </a:ln>
          <a:effectLst>
            <a:outerShdw blurRad="57150" rotWithShape="0" algn="bl" dir="2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4"/>
          <p:cNvSpPr txBox="1"/>
          <p:nvPr>
            <p:ph type="ctrTitle"/>
          </p:nvPr>
        </p:nvSpPr>
        <p:spPr>
          <a:xfrm>
            <a:off x="706508" y="3206425"/>
            <a:ext cx="77310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" type="subTitle"/>
          </p:nvPr>
        </p:nvSpPr>
        <p:spPr>
          <a:xfrm>
            <a:off x="706500" y="4373120"/>
            <a:ext cx="77310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4"/>
          <p:cNvSpPr/>
          <p:nvPr>
            <p:ph idx="2" type="pic"/>
          </p:nvPr>
        </p:nvSpPr>
        <p:spPr>
          <a:xfrm>
            <a:off x="3454225" y="608380"/>
            <a:ext cx="2945400" cy="25167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17" name="Google Shape;17;p24"/>
          <p:cNvSpPr/>
          <p:nvPr/>
        </p:nvSpPr>
        <p:spPr>
          <a:xfrm rot="5400000">
            <a:off x="2938700" y="1053183"/>
            <a:ext cx="2356800" cy="19578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rgbClr val="497E1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4"/>
          <p:cNvSpPr/>
          <p:nvPr/>
        </p:nvSpPr>
        <p:spPr>
          <a:xfrm rot="5400000">
            <a:off x="2035618" y="222675"/>
            <a:ext cx="1672200" cy="1448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4"/>
          <p:cNvPicPr preferRelativeResize="0"/>
          <p:nvPr/>
        </p:nvPicPr>
        <p:blipFill rotWithShape="1">
          <a:blip r:embed="rId2">
            <a:alphaModFix/>
          </a:blip>
          <a:srcRect b="19997" l="27543" r="28246" t="12007"/>
          <a:stretch/>
        </p:blipFill>
        <p:spPr>
          <a:xfrm>
            <a:off x="2328240" y="310495"/>
            <a:ext cx="1088801" cy="1185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/>
          <p:nvPr>
            <p:ph type="title"/>
          </p:nvPr>
        </p:nvSpPr>
        <p:spPr>
          <a:xfrm>
            <a:off x="311700" y="140225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" name="Google Shape;9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6"/>
          <p:cNvSpPr/>
          <p:nvPr/>
        </p:nvSpPr>
        <p:spPr>
          <a:xfrm rot="10800000">
            <a:off x="-9275" y="688674"/>
            <a:ext cx="156000" cy="44733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" name="Google Shape;95;p26"/>
          <p:cNvPicPr preferRelativeResize="0"/>
          <p:nvPr/>
        </p:nvPicPr>
        <p:blipFill rotWithShape="1">
          <a:blip r:embed="rId2">
            <a:alphaModFix/>
          </a:blip>
          <a:srcRect b="0" l="0" r="50226" t="0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" type="tx">
  <p:cSld name="TITLE_AND_BODY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311700" y="216425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25"/>
          <p:cNvSpPr/>
          <p:nvPr/>
        </p:nvSpPr>
        <p:spPr>
          <a:xfrm rot="-5400000">
            <a:off x="4493550" y="493950"/>
            <a:ext cx="156000" cy="91431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2">
            <a:alphaModFix/>
          </a:blip>
          <a:srcRect b="0" l="0" r="50226" t="0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311700" y="1152250"/>
            <a:ext cx="870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1">
  <p:cSld name="TITLE_AND_BODY_1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1463ba3fb_0_2865"/>
          <p:cNvSpPr txBox="1"/>
          <p:nvPr>
            <p:ph type="title"/>
          </p:nvPr>
        </p:nvSpPr>
        <p:spPr>
          <a:xfrm>
            <a:off x="311700" y="216425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g281463ba3fb_0_28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g281463ba3fb_0_2865"/>
          <p:cNvSpPr/>
          <p:nvPr/>
        </p:nvSpPr>
        <p:spPr>
          <a:xfrm rot="-5400000">
            <a:off x="4493550" y="493950"/>
            <a:ext cx="156000" cy="91431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281463ba3fb_0_2865"/>
          <p:cNvPicPr preferRelativeResize="0"/>
          <p:nvPr/>
        </p:nvPicPr>
        <p:blipFill rotWithShape="1">
          <a:blip r:embed="rId2">
            <a:alphaModFix/>
          </a:blip>
          <a:srcRect b="0" l="0" r="50226" t="0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81463ba3fb_0_2865"/>
          <p:cNvSpPr txBox="1"/>
          <p:nvPr>
            <p:ph idx="1" type="body"/>
          </p:nvPr>
        </p:nvSpPr>
        <p:spPr>
          <a:xfrm>
            <a:off x="311700" y="1152250"/>
            <a:ext cx="870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/o Image">
  <p:cSld name="TITLE_1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>
            <a:off x="0" y="3800"/>
            <a:ext cx="91581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>
            <a:off x="-753651" y="-277750"/>
            <a:ext cx="2810200" cy="276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>
            <a:off x="6933075" y="1650150"/>
            <a:ext cx="3030150" cy="3975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7397" y="36325"/>
            <a:ext cx="448800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>
            <p:ph type="ctrTitle"/>
          </p:nvPr>
        </p:nvSpPr>
        <p:spPr>
          <a:xfrm>
            <a:off x="2720880" y="1650150"/>
            <a:ext cx="50802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2720875" y="2816850"/>
            <a:ext cx="508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116" name="Google Shape;116;p22"/>
          <p:cNvGrpSpPr/>
          <p:nvPr/>
        </p:nvGrpSpPr>
        <p:grpSpPr>
          <a:xfrm>
            <a:off x="858895" y="1423200"/>
            <a:ext cx="1645800" cy="1900200"/>
            <a:chOff x="706495" y="966000"/>
            <a:chExt cx="1645800" cy="1900200"/>
          </a:xfrm>
        </p:grpSpPr>
        <p:sp>
          <p:nvSpPr>
            <p:cNvPr id="117" name="Google Shape;117;p22"/>
            <p:cNvSpPr/>
            <p:nvPr/>
          </p:nvSpPr>
          <p:spPr>
            <a:xfrm rot="5400000">
              <a:off x="579295" y="1093200"/>
              <a:ext cx="1900200" cy="1645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lt1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8" name="Google Shape;118;p22"/>
            <p:cNvPicPr preferRelativeResize="0"/>
            <p:nvPr/>
          </p:nvPicPr>
          <p:blipFill rotWithShape="1">
            <a:blip r:embed="rId5">
              <a:alphaModFix/>
            </a:blip>
            <a:srcRect b="19997" l="27543" r="28246" t="12007"/>
            <a:stretch/>
          </p:blipFill>
          <p:spPr>
            <a:xfrm>
              <a:off x="911853" y="1192939"/>
              <a:ext cx="1237186" cy="134691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solidFill>
          <a:schemeClr val="lt2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28"/>
          <p:cNvSpPr/>
          <p:nvPr/>
        </p:nvSpPr>
        <p:spPr>
          <a:xfrm rot="-5400000">
            <a:off x="4493550" y="493950"/>
            <a:ext cx="156000" cy="91431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8"/>
          <p:cNvPicPr preferRelativeResize="0"/>
          <p:nvPr/>
        </p:nvPicPr>
        <p:blipFill rotWithShape="1">
          <a:blip r:embed="rId2">
            <a:alphaModFix/>
          </a:blip>
          <a:srcRect b="0" l="0" r="50226" t="0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1900" y="-126250"/>
            <a:ext cx="3243526" cy="37172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/>
          <p:nvPr>
            <p:ph type="title"/>
          </p:nvPr>
        </p:nvSpPr>
        <p:spPr>
          <a:xfrm>
            <a:off x="311700" y="140225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26" name="Google Shape;2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7725" y="2017000"/>
            <a:ext cx="2308951" cy="264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08075" y="-1243825"/>
            <a:ext cx="2308951" cy="264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5700" y="2205150"/>
            <a:ext cx="842727" cy="96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/>
          <p:nvPr/>
        </p:nvSpPr>
        <p:spPr>
          <a:xfrm>
            <a:off x="21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2" name="Google Shape;3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27"/>
          <p:cNvSpPr/>
          <p:nvPr/>
        </p:nvSpPr>
        <p:spPr>
          <a:xfrm rot="10800000">
            <a:off x="-9275" y="688674"/>
            <a:ext cx="156000" cy="44733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27"/>
          <p:cNvPicPr preferRelativeResize="0"/>
          <p:nvPr/>
        </p:nvPicPr>
        <p:blipFill rotWithShape="1">
          <a:blip r:embed="rId2">
            <a:alphaModFix/>
          </a:blip>
          <a:srcRect b="0" l="0" r="50226" t="0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/o Image 1">
  <p:cSld name="TITLE_1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cbdcb2b56c_0_13"/>
          <p:cNvSpPr/>
          <p:nvPr/>
        </p:nvSpPr>
        <p:spPr>
          <a:xfrm>
            <a:off x="0" y="3800"/>
            <a:ext cx="9158100" cy="514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2cbdcb2b56c_0_1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g2cbdcb2b56c_0_13"/>
          <p:cNvPicPr preferRelativeResize="0"/>
          <p:nvPr/>
        </p:nvPicPr>
        <p:blipFill rotWithShape="1">
          <a:blip r:embed="rId2">
            <a:alphaModFix amt="80000"/>
          </a:blip>
          <a:srcRect b="0" l="0" r="0" t="0"/>
          <a:stretch/>
        </p:blipFill>
        <p:spPr>
          <a:xfrm>
            <a:off x="-753651" y="-277750"/>
            <a:ext cx="2810200" cy="276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g2cbdcb2b56c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7397" y="3577"/>
            <a:ext cx="4488006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g2cbdcb2b56c_0_13"/>
          <p:cNvPicPr preferRelativeResize="0"/>
          <p:nvPr/>
        </p:nvPicPr>
        <p:blipFill rotWithShape="1">
          <a:blip r:embed="rId4">
            <a:alphaModFix amt="80000"/>
          </a:blip>
          <a:srcRect b="0" l="0" r="50668" t="46097"/>
          <a:stretch/>
        </p:blipFill>
        <p:spPr>
          <a:xfrm>
            <a:off x="7663300" y="2050150"/>
            <a:ext cx="1494800" cy="2143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g2cbdcb2b56c_0_13"/>
          <p:cNvPicPr preferRelativeResize="0"/>
          <p:nvPr/>
        </p:nvPicPr>
        <p:blipFill rotWithShape="1">
          <a:blip r:embed="rId4">
            <a:alphaModFix amt="80000"/>
          </a:blip>
          <a:srcRect b="68672" l="38019" r="0" t="0"/>
          <a:stretch/>
        </p:blipFill>
        <p:spPr>
          <a:xfrm>
            <a:off x="6364050" y="4442800"/>
            <a:ext cx="1056601" cy="70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g2cbdcb2b56c_0_13"/>
          <p:cNvGrpSpPr/>
          <p:nvPr/>
        </p:nvGrpSpPr>
        <p:grpSpPr>
          <a:xfrm>
            <a:off x="7021495" y="3118375"/>
            <a:ext cx="1645800" cy="1900200"/>
            <a:chOff x="706495" y="966000"/>
            <a:chExt cx="1645800" cy="1900200"/>
          </a:xfrm>
        </p:grpSpPr>
        <p:sp>
          <p:nvSpPr>
            <p:cNvPr id="45" name="Google Shape;45;g2cbdcb2b56c_0_13"/>
            <p:cNvSpPr/>
            <p:nvPr/>
          </p:nvSpPr>
          <p:spPr>
            <a:xfrm rot="5400000">
              <a:off x="579295" y="1093200"/>
              <a:ext cx="1900200" cy="16458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rgbClr val="FFFFFF"/>
            </a:solidFill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2400000" dist="19050">
                <a:srgbClr val="000000">
                  <a:alpha val="4823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" name="Google Shape;46;g2cbdcb2b56c_0_13"/>
            <p:cNvPicPr preferRelativeResize="0"/>
            <p:nvPr/>
          </p:nvPicPr>
          <p:blipFill rotWithShape="1">
            <a:blip r:embed="rId5">
              <a:alphaModFix/>
            </a:blip>
            <a:srcRect b="19997" l="27543" r="28246" t="12007"/>
            <a:stretch/>
          </p:blipFill>
          <p:spPr>
            <a:xfrm>
              <a:off x="911853" y="1192939"/>
              <a:ext cx="1237186" cy="13469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" name="Google Shape;47;g2cbdcb2b56c_0_13"/>
          <p:cNvSpPr txBox="1"/>
          <p:nvPr>
            <p:ph type="ctrTitle"/>
          </p:nvPr>
        </p:nvSpPr>
        <p:spPr>
          <a:xfrm>
            <a:off x="1941305" y="1657375"/>
            <a:ext cx="50802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2cbdcb2b56c_0_13"/>
          <p:cNvSpPr txBox="1"/>
          <p:nvPr>
            <p:ph idx="1" type="subTitle"/>
          </p:nvPr>
        </p:nvSpPr>
        <p:spPr>
          <a:xfrm>
            <a:off x="1941300" y="2824075"/>
            <a:ext cx="50802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IG_NUMBER">
    <p:bg>
      <p:bgPr>
        <a:solidFill>
          <a:srgbClr val="F58320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31"/>
          <p:cNvSpPr/>
          <p:nvPr/>
        </p:nvSpPr>
        <p:spPr>
          <a:xfrm>
            <a:off x="1127600" y="0"/>
            <a:ext cx="6231000" cy="5143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rgbClr val="F58320"/>
              </a:gs>
              <a:gs pos="100000">
                <a:srgbClr val="A2502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2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31"/>
          <p:cNvSpPr/>
          <p:nvPr/>
        </p:nvSpPr>
        <p:spPr>
          <a:xfrm>
            <a:off x="2102100" y="676118"/>
            <a:ext cx="4459500" cy="3704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1"/>
          <p:cNvSpPr/>
          <p:nvPr/>
        </p:nvSpPr>
        <p:spPr>
          <a:xfrm rot="5400000">
            <a:off x="2518350" y="952900"/>
            <a:ext cx="3673200" cy="3182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58320"/>
          </a:solidFill>
          <a:ln>
            <a:noFill/>
          </a:ln>
          <a:effectLst>
            <a:outerShdw blurRad="57150" rotWithShape="0" algn="bl" dir="2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1"/>
          <p:cNvSpPr/>
          <p:nvPr/>
        </p:nvSpPr>
        <p:spPr>
          <a:xfrm rot="5400000">
            <a:off x="1262374" y="3549875"/>
            <a:ext cx="1068900" cy="926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2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1"/>
          <p:cNvSpPr/>
          <p:nvPr/>
        </p:nvSpPr>
        <p:spPr>
          <a:xfrm rot="5400000">
            <a:off x="6243600" y="224975"/>
            <a:ext cx="1193400" cy="1034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2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1"/>
          <p:cNvSpPr txBox="1"/>
          <p:nvPr>
            <p:ph hasCustomPrompt="1" type="title"/>
          </p:nvPr>
        </p:nvSpPr>
        <p:spPr>
          <a:xfrm>
            <a:off x="2763900" y="1563325"/>
            <a:ext cx="31824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600"/>
              <a:buNone/>
              <a:defRPr sz="11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97E1E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30"/>
          <p:cNvSpPr/>
          <p:nvPr/>
        </p:nvSpPr>
        <p:spPr>
          <a:xfrm>
            <a:off x="1127600" y="0"/>
            <a:ext cx="6231000" cy="5143500"/>
          </a:xfrm>
          <a:prstGeom prst="hexagon">
            <a:avLst>
              <a:gd fmla="val 25000" name="adj"/>
              <a:gd fmla="val 115470" name="vf"/>
            </a:avLst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7150" rotWithShape="0" algn="bl" dir="2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0"/>
          <p:cNvSpPr/>
          <p:nvPr/>
        </p:nvSpPr>
        <p:spPr>
          <a:xfrm>
            <a:off x="2102100" y="676118"/>
            <a:ext cx="4459500" cy="37047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0"/>
          <p:cNvSpPr/>
          <p:nvPr/>
        </p:nvSpPr>
        <p:spPr>
          <a:xfrm rot="5400000">
            <a:off x="2518350" y="952900"/>
            <a:ext cx="3673200" cy="31824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74B242"/>
          </a:solidFill>
          <a:ln>
            <a:noFill/>
          </a:ln>
          <a:effectLst>
            <a:outerShdw blurRad="57150" rotWithShape="0" algn="bl" dir="2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0"/>
          <p:cNvSpPr txBox="1"/>
          <p:nvPr>
            <p:ph type="ctrTitle"/>
          </p:nvPr>
        </p:nvSpPr>
        <p:spPr>
          <a:xfrm>
            <a:off x="2763750" y="1724775"/>
            <a:ext cx="31824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30"/>
          <p:cNvSpPr/>
          <p:nvPr/>
        </p:nvSpPr>
        <p:spPr>
          <a:xfrm rot="5400000">
            <a:off x="1262374" y="3549875"/>
            <a:ext cx="1068900" cy="926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2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0"/>
          <p:cNvSpPr/>
          <p:nvPr/>
        </p:nvSpPr>
        <p:spPr>
          <a:xfrm rot="5400000">
            <a:off x="6243600" y="224975"/>
            <a:ext cx="1193400" cy="1034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r="2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0" y="-5925"/>
            <a:ext cx="9148200" cy="5143500"/>
          </a:xfrm>
          <a:prstGeom prst="rect">
            <a:avLst/>
          </a:prstGeom>
          <a:solidFill>
            <a:srgbClr val="74B2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1008727" y="927950"/>
            <a:ext cx="4101000" cy="35040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type="ctrTitle"/>
          </p:nvPr>
        </p:nvSpPr>
        <p:spPr>
          <a:xfrm>
            <a:off x="5193879" y="820775"/>
            <a:ext cx="3790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23"/>
          <p:cNvSpPr txBox="1"/>
          <p:nvPr>
            <p:ph idx="1" type="subTitle"/>
          </p:nvPr>
        </p:nvSpPr>
        <p:spPr>
          <a:xfrm>
            <a:off x="5193875" y="2910325"/>
            <a:ext cx="3790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23"/>
          <p:cNvSpPr/>
          <p:nvPr/>
        </p:nvSpPr>
        <p:spPr>
          <a:xfrm rot="5400000">
            <a:off x="806675" y="780070"/>
            <a:ext cx="3724800" cy="29331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19050">
            <a:solidFill>
              <a:srgbClr val="F5832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3"/>
          <p:cNvSpPr/>
          <p:nvPr/>
        </p:nvSpPr>
        <p:spPr>
          <a:xfrm rot="5400000">
            <a:off x="123400" y="353500"/>
            <a:ext cx="1527300" cy="1323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2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23"/>
          <p:cNvPicPr preferRelativeResize="0"/>
          <p:nvPr/>
        </p:nvPicPr>
        <p:blipFill rotWithShape="1">
          <a:blip r:embed="rId2">
            <a:alphaModFix/>
          </a:blip>
          <a:srcRect b="19997" l="27543" r="28246" t="12007"/>
          <a:stretch/>
        </p:blipFill>
        <p:spPr>
          <a:xfrm>
            <a:off x="390737" y="433941"/>
            <a:ext cx="994568" cy="108281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3"/>
          <p:cNvSpPr/>
          <p:nvPr/>
        </p:nvSpPr>
        <p:spPr>
          <a:xfrm>
            <a:off x="1762021" y="1803925"/>
            <a:ext cx="3292800" cy="28530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2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3"/>
          <p:cNvSpPr/>
          <p:nvPr/>
        </p:nvSpPr>
        <p:spPr>
          <a:xfrm rot="5400000">
            <a:off x="4471926" y="3785475"/>
            <a:ext cx="683400" cy="592200"/>
          </a:xfrm>
          <a:prstGeom prst="hexagon">
            <a:avLst>
              <a:gd fmla="val 25000" name="adj"/>
              <a:gd fmla="val 115470" name="vf"/>
            </a:avLst>
          </a:prstGeom>
          <a:solidFill>
            <a:srgbClr val="F58320"/>
          </a:solidFill>
          <a:ln>
            <a:noFill/>
          </a:ln>
          <a:effectLst>
            <a:outerShdw blurRad="57150" rotWithShape="0" algn="bl" dir="2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29"/>
          <p:cNvSpPr/>
          <p:nvPr/>
        </p:nvSpPr>
        <p:spPr>
          <a:xfrm rot="-5400000">
            <a:off x="4493550" y="493950"/>
            <a:ext cx="156000" cy="91431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29"/>
          <p:cNvPicPr preferRelativeResize="0"/>
          <p:nvPr/>
        </p:nvPicPr>
        <p:blipFill rotWithShape="1">
          <a:blip r:embed="rId2">
            <a:alphaModFix/>
          </a:blip>
          <a:srcRect b="0" l="0" r="50226" t="0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9"/>
          <p:cNvSpPr/>
          <p:nvPr/>
        </p:nvSpPr>
        <p:spPr>
          <a:xfrm rot="5400000">
            <a:off x="3042900" y="1261226"/>
            <a:ext cx="3300900" cy="27423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76200">
            <a:solidFill>
              <a:srgbClr val="F583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9"/>
          <p:cNvSpPr/>
          <p:nvPr/>
        </p:nvSpPr>
        <p:spPr>
          <a:xfrm rot="5400000">
            <a:off x="-53408" y="56675"/>
            <a:ext cx="4313100" cy="3582900"/>
          </a:xfrm>
          <a:prstGeom prst="hexagon">
            <a:avLst>
              <a:gd fmla="val 25000" name="adj"/>
              <a:gd fmla="val 115470" name="vf"/>
            </a:avLst>
          </a:prstGeom>
          <a:noFill/>
          <a:ln cap="flat" cmpd="sng" w="28575">
            <a:solidFill>
              <a:srgbClr val="497E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" name="Google Shape;85;p32"/>
          <p:cNvSpPr/>
          <p:nvPr/>
        </p:nvSpPr>
        <p:spPr>
          <a:xfrm rot="-5400000">
            <a:off x="4493550" y="493950"/>
            <a:ext cx="156000" cy="9143100"/>
          </a:xfrm>
          <a:prstGeom prst="rect">
            <a:avLst/>
          </a:prstGeom>
          <a:gradFill>
            <a:gsLst>
              <a:gs pos="0">
                <a:srgbClr val="74B242"/>
              </a:gs>
              <a:gs pos="100000">
                <a:srgbClr val="0A476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32"/>
          <p:cNvPicPr preferRelativeResize="0"/>
          <p:nvPr/>
        </p:nvPicPr>
        <p:blipFill rotWithShape="1">
          <a:blip r:embed="rId2">
            <a:alphaModFix/>
          </a:blip>
          <a:srcRect b="0" l="0" r="50226" t="0"/>
          <a:stretch/>
        </p:blipFill>
        <p:spPr>
          <a:xfrm>
            <a:off x="8364750" y="-126250"/>
            <a:ext cx="779250" cy="1108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728651" cy="427324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2"/>
          <p:cNvSpPr txBox="1"/>
          <p:nvPr>
            <p:ph type="title"/>
          </p:nvPr>
        </p:nvSpPr>
        <p:spPr>
          <a:xfrm>
            <a:off x="311700" y="140225"/>
            <a:ext cx="805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0468ecfb6_3_20"/>
          <p:cNvSpPr txBox="1"/>
          <p:nvPr>
            <p:ph type="ctrTitle"/>
          </p:nvPr>
        </p:nvSpPr>
        <p:spPr>
          <a:xfrm>
            <a:off x="706500" y="3022025"/>
            <a:ext cx="7731000" cy="10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59"/>
              <a:t>Hate Speech Detection Using NLP</a:t>
            </a:r>
            <a:endParaRPr sz="3659"/>
          </a:p>
        </p:txBody>
      </p:sp>
      <p:pic>
        <p:nvPicPr>
          <p:cNvPr id="124" name="Google Shape;124;g270468ecfb6_3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525" y="796675"/>
            <a:ext cx="2610300" cy="21534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</p:spPr>
      </p:pic>
      <p:sp>
        <p:nvSpPr>
          <p:cNvPr id="125" name="Google Shape;125;g270468ecfb6_3_20"/>
          <p:cNvSpPr txBox="1"/>
          <p:nvPr>
            <p:ph type="ctrTitle"/>
          </p:nvPr>
        </p:nvSpPr>
        <p:spPr>
          <a:xfrm>
            <a:off x="1536325" y="3495925"/>
            <a:ext cx="5886000" cy="9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59"/>
              <a:t>Group 3</a:t>
            </a:r>
            <a:endParaRPr sz="2059"/>
          </a:p>
        </p:txBody>
      </p:sp>
      <p:sp>
        <p:nvSpPr>
          <p:cNvPr id="126" name="Google Shape;126;g270468ecfb6_3_20"/>
          <p:cNvSpPr txBox="1"/>
          <p:nvPr/>
        </p:nvSpPr>
        <p:spPr>
          <a:xfrm>
            <a:off x="7087725" y="4036875"/>
            <a:ext cx="2127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Group Members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Bidash Gurung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Pema Chozom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Dorji Thogmey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bdcb2b56c_0_46"/>
          <p:cNvSpPr txBox="1"/>
          <p:nvPr>
            <p:ph type="ctrTitle"/>
          </p:nvPr>
        </p:nvSpPr>
        <p:spPr>
          <a:xfrm>
            <a:off x="1941305" y="1657375"/>
            <a:ext cx="5080200" cy="114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b0451e029_0_8"/>
          <p:cNvSpPr txBox="1"/>
          <p:nvPr>
            <p:ph type="title"/>
          </p:nvPr>
        </p:nvSpPr>
        <p:spPr>
          <a:xfrm>
            <a:off x="296775" y="301600"/>
            <a:ext cx="24309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19">
                <a:solidFill>
                  <a:schemeClr val="dk1"/>
                </a:solidFill>
              </a:rPr>
              <a:t>Overview</a:t>
            </a:r>
            <a:endParaRPr sz="3119">
              <a:solidFill>
                <a:schemeClr val="dk1"/>
              </a:solidFill>
            </a:endParaRPr>
          </a:p>
        </p:txBody>
      </p:sp>
      <p:sp>
        <p:nvSpPr>
          <p:cNvPr id="132" name="Google Shape;132;g28b0451e029_0_8"/>
          <p:cNvSpPr txBox="1"/>
          <p:nvPr>
            <p:ph type="title"/>
          </p:nvPr>
        </p:nvSpPr>
        <p:spPr>
          <a:xfrm>
            <a:off x="296775" y="1381900"/>
            <a:ext cx="73815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11">
                <a:solidFill>
                  <a:srgbClr val="666666"/>
                </a:solidFill>
              </a:rPr>
              <a:t>Introduction and Problem Statement.</a:t>
            </a:r>
            <a:endParaRPr sz="291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1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11">
                <a:solidFill>
                  <a:srgbClr val="666666"/>
                </a:solidFill>
              </a:rPr>
              <a:t>Aims and Objectives.</a:t>
            </a:r>
            <a:endParaRPr sz="291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1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11">
                <a:solidFill>
                  <a:srgbClr val="666666"/>
                </a:solidFill>
              </a:rPr>
              <a:t>Demonstration</a:t>
            </a:r>
            <a:endParaRPr sz="2911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1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0468ecfb6_3_41"/>
          <p:cNvSpPr txBox="1"/>
          <p:nvPr>
            <p:ph type="ctrTitle"/>
          </p:nvPr>
        </p:nvSpPr>
        <p:spPr>
          <a:xfrm>
            <a:off x="2763750" y="1724775"/>
            <a:ext cx="31824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Problem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Statement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ec77e2779_1_23"/>
          <p:cNvSpPr txBox="1"/>
          <p:nvPr>
            <p:ph type="title"/>
          </p:nvPr>
        </p:nvSpPr>
        <p:spPr>
          <a:xfrm>
            <a:off x="289325" y="274600"/>
            <a:ext cx="8052900" cy="44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9496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0" lang="en" sz="2911">
                <a:solidFill>
                  <a:schemeClr val="dk1"/>
                </a:solidFill>
              </a:rPr>
              <a:t>Advances in social media leads to more forms of hate speech.</a:t>
            </a:r>
            <a:endParaRPr b="0" sz="291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911">
              <a:solidFill>
                <a:schemeClr val="dk1"/>
              </a:solidFill>
            </a:endParaRPr>
          </a:p>
          <a:p>
            <a:pPr indent="-39496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0" lang="en" sz="2911">
                <a:solidFill>
                  <a:schemeClr val="dk1"/>
                </a:solidFill>
              </a:rPr>
              <a:t>Creates division and incites violence.</a:t>
            </a:r>
            <a:endParaRPr b="0" sz="291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91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91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91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91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911">
              <a:solidFill>
                <a:schemeClr val="dk1"/>
              </a:solidFill>
            </a:endParaRPr>
          </a:p>
          <a:p>
            <a:pPr indent="-394963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0" lang="en" sz="2911">
                <a:solidFill>
                  <a:schemeClr val="dk1"/>
                </a:solidFill>
              </a:rPr>
              <a:t>Need for Enhanced Detection Methods</a:t>
            </a:r>
            <a:endParaRPr b="0" sz="2911">
              <a:solidFill>
                <a:schemeClr val="dk1"/>
              </a:solidFill>
            </a:endParaRPr>
          </a:p>
        </p:txBody>
      </p:sp>
      <p:pic>
        <p:nvPicPr>
          <p:cNvPr id="143" name="Google Shape;143;g2dec77e2779_1_23"/>
          <p:cNvPicPr preferRelativeResize="0"/>
          <p:nvPr/>
        </p:nvPicPr>
        <p:blipFill rotWithShape="1">
          <a:blip r:embed="rId3">
            <a:alphaModFix/>
          </a:blip>
          <a:srcRect b="0" l="11590" r="0" t="6173"/>
          <a:stretch/>
        </p:blipFill>
        <p:spPr>
          <a:xfrm>
            <a:off x="689275" y="2074977"/>
            <a:ext cx="1702101" cy="16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dec77e2779_1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3525" y="2074977"/>
            <a:ext cx="1746903" cy="16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dec77e2779_1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6372" y="2074977"/>
            <a:ext cx="1782897" cy="16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af7746848_0_0"/>
          <p:cNvSpPr txBox="1"/>
          <p:nvPr>
            <p:ph type="ctrTitle"/>
          </p:nvPr>
        </p:nvSpPr>
        <p:spPr>
          <a:xfrm>
            <a:off x="2763750" y="1724775"/>
            <a:ext cx="31824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AIMS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8af7c8b451_0_10"/>
          <p:cNvSpPr txBox="1"/>
          <p:nvPr>
            <p:ph type="title"/>
          </p:nvPr>
        </p:nvSpPr>
        <p:spPr>
          <a:xfrm>
            <a:off x="296775" y="735351"/>
            <a:ext cx="81936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25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40"/>
              <a:buChar char="●"/>
            </a:pPr>
            <a:r>
              <a:rPr b="0" lang="en" sz="2740">
                <a:solidFill>
                  <a:schemeClr val="dk1"/>
                </a:solidFill>
              </a:rPr>
              <a:t>Develop a Hate Speech Detection System for commonly used hate speech.</a:t>
            </a:r>
            <a:endParaRPr b="0" sz="274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40">
              <a:solidFill>
                <a:schemeClr val="dk1"/>
              </a:solidFill>
            </a:endParaRPr>
          </a:p>
          <a:p>
            <a:pPr indent="-4025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40"/>
              <a:buChar char="●"/>
            </a:pPr>
            <a:r>
              <a:rPr b="0" lang="en" sz="2740">
                <a:solidFill>
                  <a:schemeClr val="dk1"/>
                </a:solidFill>
              </a:rPr>
              <a:t>Improve Contextual Understanding of Hate Speech in the model.</a:t>
            </a:r>
            <a:endParaRPr b="0" sz="274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740">
              <a:solidFill>
                <a:schemeClr val="dk1"/>
              </a:solidFill>
            </a:endParaRPr>
          </a:p>
          <a:p>
            <a:pPr indent="-40259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40"/>
              <a:buChar char="●"/>
            </a:pPr>
            <a:r>
              <a:rPr b="0" lang="en" sz="2740">
                <a:solidFill>
                  <a:schemeClr val="dk1"/>
                </a:solidFill>
              </a:rPr>
              <a:t>Categorize hate speech into different categories</a:t>
            </a:r>
            <a:endParaRPr b="0"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74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27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8af7746848_0_4"/>
          <p:cNvSpPr txBox="1"/>
          <p:nvPr>
            <p:ph type="ctrTitle"/>
          </p:nvPr>
        </p:nvSpPr>
        <p:spPr>
          <a:xfrm>
            <a:off x="2763750" y="1724775"/>
            <a:ext cx="31824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OBJECTIVES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af7c8b451_0_16"/>
          <p:cNvSpPr txBox="1"/>
          <p:nvPr>
            <p:ph type="title"/>
          </p:nvPr>
        </p:nvSpPr>
        <p:spPr>
          <a:xfrm>
            <a:off x="296775" y="814625"/>
            <a:ext cx="81936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0" lang="en" sz="2200">
                <a:solidFill>
                  <a:schemeClr val="dk1"/>
                </a:solidFill>
              </a:rPr>
              <a:t>Develop a robust dataset for hate speech detection</a:t>
            </a:r>
            <a:endParaRPr b="0"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0" lang="en" sz="2200">
                <a:solidFill>
                  <a:schemeClr val="dk1"/>
                </a:solidFill>
              </a:rPr>
              <a:t>Design and implement a context-aware NLP model</a:t>
            </a:r>
            <a:endParaRPr b="0"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0" lang="en" sz="2200">
                <a:solidFill>
                  <a:schemeClr val="dk1"/>
                </a:solidFill>
              </a:rPr>
              <a:t>Evaluate model performance on real-world social media data</a:t>
            </a:r>
            <a:endParaRPr b="0" sz="2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0" lang="en" sz="2200">
                <a:solidFill>
                  <a:schemeClr val="dk1"/>
                </a:solidFill>
              </a:rPr>
              <a:t>Design and implement an NLP model for classifying hate speech detected</a:t>
            </a:r>
            <a:endParaRPr b="0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af7746848_0_8"/>
          <p:cNvSpPr txBox="1"/>
          <p:nvPr>
            <p:ph type="ctrTitle"/>
          </p:nvPr>
        </p:nvSpPr>
        <p:spPr>
          <a:xfrm>
            <a:off x="2763750" y="1724775"/>
            <a:ext cx="3182400" cy="160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/>
              <a:t>Demonstration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CIT 2024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