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o Image">
  <p:cSld name="TITLE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6933075" y="1650150"/>
            <a:ext cx="3030150" cy="397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7397" y="36325"/>
            <a:ext cx="448800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type="ctrTitle"/>
          </p:nvPr>
        </p:nvSpPr>
        <p:spPr>
          <a:xfrm>
            <a:off x="2720880" y="1650150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720875" y="2816850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7" name="Google Shape;17;p2"/>
          <p:cNvGrpSpPr/>
          <p:nvPr/>
        </p:nvGrpSpPr>
        <p:grpSpPr>
          <a:xfrm>
            <a:off x="858895" y="1423200"/>
            <a:ext cx="1645800" cy="1900200"/>
            <a:chOff x="706495" y="966000"/>
            <a:chExt cx="1645800" cy="1900200"/>
          </a:xfrm>
        </p:grpSpPr>
        <p:sp>
          <p:nvSpPr>
            <p:cNvPr id="18" name="Google Shape;18;p2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400000" dist="19050">
                <a:srgbClr val="000000">
                  <a:alpha val="4901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" name="Google Shape;19;p2"/>
            <p:cNvPicPr preferRelativeResize="0"/>
            <p:nvPr/>
          </p:nvPicPr>
          <p:blipFill rotWithShape="1">
            <a:blip r:embed="rId5">
              <a:alphaModFix/>
            </a:blip>
            <a:srcRect b="19997" l="27543" r="28246" t="1200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-5925"/>
            <a:ext cx="9148200" cy="5143500"/>
          </a:xfrm>
          <a:prstGeom prst="rect">
            <a:avLst/>
          </a:prstGeom>
          <a:solidFill>
            <a:srgbClr val="74B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>
            <p:ph idx="2" type="pic"/>
          </p:nvPr>
        </p:nvSpPr>
        <p:spPr>
          <a:xfrm>
            <a:off x="1008727" y="927950"/>
            <a:ext cx="4101000" cy="35040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91" name="Google Shape;91;p11"/>
          <p:cNvSpPr txBox="1"/>
          <p:nvPr>
            <p:ph type="ctrTitle"/>
          </p:nvPr>
        </p:nvSpPr>
        <p:spPr>
          <a:xfrm>
            <a:off x="5193879" y="820775"/>
            <a:ext cx="3790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5193875" y="2910325"/>
            <a:ext cx="379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 rot="5400000">
            <a:off x="806675" y="780070"/>
            <a:ext cx="3724800" cy="2933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F5832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 rot="5400000">
            <a:off x="123400" y="353500"/>
            <a:ext cx="1527300" cy="1323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2">
            <a:alphaModFix/>
          </a:blip>
          <a:srcRect b="19997" l="27543" r="28246" t="12007"/>
          <a:stretch/>
        </p:blipFill>
        <p:spPr>
          <a:xfrm>
            <a:off x="390737" y="433941"/>
            <a:ext cx="994568" cy="108281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1"/>
          <p:cNvSpPr/>
          <p:nvPr/>
        </p:nvSpPr>
        <p:spPr>
          <a:xfrm>
            <a:off x="1762021" y="1803925"/>
            <a:ext cx="3292800" cy="285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 rot="5400000">
            <a:off x="4471926" y="3785475"/>
            <a:ext cx="683400" cy="59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2"/>
          <p:cNvSpPr/>
          <p:nvPr/>
        </p:nvSpPr>
        <p:spPr>
          <a:xfrm rot="5400000">
            <a:off x="3042900" y="1261226"/>
            <a:ext cx="3300900" cy="2742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rgbClr val="F583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 rot="5400000">
            <a:off x="-53408" y="56675"/>
            <a:ext cx="4313100" cy="3582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rgbClr val="497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3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3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28651" cy="42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 type="tx">
  <p:cSld name="TITLE_AND_BODY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1700" y="2164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152250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/>
        </p:nvSpPr>
        <p:spPr>
          <a:xfrm rot="5400000">
            <a:off x="3828350" y="772125"/>
            <a:ext cx="2975400" cy="2471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6"/>
          <p:cNvSpPr/>
          <p:nvPr/>
        </p:nvSpPr>
        <p:spPr>
          <a:xfrm rot="10800000">
            <a:off x="3245000" y="460000"/>
            <a:ext cx="3363000" cy="2793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4B24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706508" y="3206425"/>
            <a:ext cx="7731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706500" y="4373120"/>
            <a:ext cx="7731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"/>
          <p:cNvSpPr/>
          <p:nvPr>
            <p:ph idx="2" type="pic"/>
          </p:nvPr>
        </p:nvSpPr>
        <p:spPr>
          <a:xfrm>
            <a:off x="3454225" y="608380"/>
            <a:ext cx="2945400" cy="25167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48" name="Google Shape;48;p6"/>
          <p:cNvSpPr/>
          <p:nvPr/>
        </p:nvSpPr>
        <p:spPr>
          <a:xfrm rot="5400000">
            <a:off x="2938700" y="1053183"/>
            <a:ext cx="2356800" cy="195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497E1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rot="5400000">
            <a:off x="2035618" y="222675"/>
            <a:ext cx="1672200" cy="1448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6"/>
          <p:cNvPicPr preferRelativeResize="0"/>
          <p:nvPr/>
        </p:nvPicPr>
        <p:blipFill rotWithShape="1">
          <a:blip r:embed="rId2">
            <a:alphaModFix/>
          </a:blip>
          <a:srcRect b="19997" l="27543" r="28246" t="12007"/>
          <a:stretch/>
        </p:blipFill>
        <p:spPr>
          <a:xfrm>
            <a:off x="2328240" y="310495"/>
            <a:ext cx="1088801" cy="118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o Image 1">
  <p:cSld name="TITLE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397" y="3577"/>
            <a:ext cx="448800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 amt="80000"/>
          </a:blip>
          <a:srcRect b="0" l="0" r="50668" t="46097"/>
          <a:stretch/>
        </p:blipFill>
        <p:spPr>
          <a:xfrm>
            <a:off x="7663300" y="2050150"/>
            <a:ext cx="1494800" cy="214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4">
            <a:alphaModFix amt="80000"/>
          </a:blip>
          <a:srcRect b="68672" l="38019" r="0" t="0"/>
          <a:stretch/>
        </p:blipFill>
        <p:spPr>
          <a:xfrm>
            <a:off x="6364050" y="4442800"/>
            <a:ext cx="1056601" cy="7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7"/>
          <p:cNvGrpSpPr/>
          <p:nvPr/>
        </p:nvGrpSpPr>
        <p:grpSpPr>
          <a:xfrm>
            <a:off x="7021495" y="3118375"/>
            <a:ext cx="1645800" cy="1900200"/>
            <a:chOff x="706495" y="966000"/>
            <a:chExt cx="1645800" cy="1900200"/>
          </a:xfrm>
        </p:grpSpPr>
        <p:sp>
          <p:nvSpPr>
            <p:cNvPr id="59" name="Google Shape;59;p7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400000" dist="19050">
                <a:srgbClr val="000000">
                  <a:alpha val="4784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0" name="Google Shape;60;p7"/>
            <p:cNvPicPr preferRelativeResize="0"/>
            <p:nvPr/>
          </p:nvPicPr>
          <p:blipFill rotWithShape="1">
            <a:blip r:embed="rId5">
              <a:alphaModFix/>
            </a:blip>
            <a:srcRect b="19997" l="27543" r="28246" t="1200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7"/>
          <p:cNvSpPr txBox="1"/>
          <p:nvPr>
            <p:ph type="ctrTitle"/>
          </p:nvPr>
        </p:nvSpPr>
        <p:spPr>
          <a:xfrm>
            <a:off x="1941305" y="1657375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1941300" y="2824075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IG_NUMBER">
    <p:bg>
      <p:bgPr>
        <a:solidFill>
          <a:srgbClr val="F5832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F58320"/>
              </a:gs>
              <a:gs pos="100000">
                <a:srgbClr val="A2502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>
            <p:ph hasCustomPrompt="1" type="title"/>
          </p:nvPr>
        </p:nvSpPr>
        <p:spPr>
          <a:xfrm>
            <a:off x="2763900" y="1563325"/>
            <a:ext cx="3182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97E1E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4B24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9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01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0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00" y="-126250"/>
            <a:ext cx="3243526" cy="37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725" y="2017000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075" y="-1243825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700" y="2205150"/>
            <a:ext cx="842727" cy="9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ctrTitle"/>
          </p:nvPr>
        </p:nvSpPr>
        <p:spPr>
          <a:xfrm>
            <a:off x="2520450" y="1835300"/>
            <a:ext cx="50070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 sz="3600">
                <a:solidFill>
                  <a:srgbClr val="000000"/>
                </a:solidFill>
              </a:rPr>
              <a:t>Student Attendance Management System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8" name="Google Shape;118;p14"/>
          <p:cNvSpPr txBox="1"/>
          <p:nvPr>
            <p:ph idx="1" type="subTitle"/>
          </p:nvPr>
        </p:nvSpPr>
        <p:spPr>
          <a:xfrm>
            <a:off x="4902875" y="3297450"/>
            <a:ext cx="26988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900">
                <a:solidFill>
                  <a:srgbClr val="666666"/>
                </a:solidFill>
              </a:rPr>
              <a:t>Group 6:</a:t>
            </a:r>
            <a:endParaRPr b="1" sz="19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Jigme Tenzin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Parjeet Mongar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Pema Chozom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500"/>
              <a:t>Tenzin Namgyal Yeshy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271000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500675" y="988325"/>
            <a:ext cx="4374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Aims 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Objective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Functionalities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Pattern Used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Class Diagram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Implementation</a:t>
            </a:r>
            <a:endParaRPr i="0" sz="1800" u="none" cap="none" strike="noStrike">
              <a:solidFill>
                <a:schemeClr val="dk2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0" lang="en" sz="1800" u="none" cap="none" strike="noStrike">
                <a:solidFill>
                  <a:schemeClr val="dk2"/>
                </a:solidFill>
              </a:rPr>
              <a:t>Demonstration</a:t>
            </a:r>
            <a:endParaRPr i="0" sz="180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49504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This project aims to use Java to develop a comprehensive and user-friendly student attendance management system to streamline recording and editing student attendance. </a:t>
            </a:r>
            <a:endParaRPr sz="1600"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276400" y="1758450"/>
            <a:ext cx="40452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dk1"/>
                </a:solidFill>
              </a:rPr>
              <a:t>Aim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2" type="body"/>
          </p:nvPr>
        </p:nvSpPr>
        <p:spPr>
          <a:xfrm>
            <a:off x="4682700" y="1056600"/>
            <a:ext cx="42018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 system that allows efficient recording and management of student attendance data.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Ensure that all attendance data is stored securely and can be accessed only by authorized personnel.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 an easy-to-use interface for all users (teachers and students).</a:t>
            </a:r>
            <a:endParaRPr sz="1600"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287300" y="1758450"/>
            <a:ext cx="40452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solidFill>
                  <a:schemeClr val="accent2"/>
                </a:solidFill>
              </a:rPr>
              <a:t>Objectives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2" type="body"/>
          </p:nvPr>
        </p:nvSpPr>
        <p:spPr>
          <a:xfrm>
            <a:off x="4849050" y="1173150"/>
            <a:ext cx="3837000" cy="27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Signup </a:t>
            </a:r>
            <a:endParaRPr sz="1640"/>
          </a:p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Login</a:t>
            </a:r>
            <a:endParaRPr sz="1640"/>
          </a:p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Mark Attendance</a:t>
            </a:r>
            <a:endParaRPr sz="1640"/>
          </a:p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Edit Attendance</a:t>
            </a:r>
            <a:endParaRPr sz="1640"/>
          </a:p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View Attendance</a:t>
            </a:r>
            <a:endParaRPr sz="1640"/>
          </a:p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Generate Reports</a:t>
            </a:r>
            <a:endParaRPr sz="1640"/>
          </a:p>
          <a:p>
            <a:pPr indent="-33274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40"/>
              <a:buChar char="●"/>
            </a:pPr>
            <a:r>
              <a:rPr lang="en" sz="1640"/>
              <a:t>Notification</a:t>
            </a:r>
            <a:endParaRPr sz="1640"/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395"/>
              <a:buNone/>
            </a:pPr>
            <a:r>
              <a:t/>
            </a:r>
            <a:endParaRPr sz="1640"/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0" y="1875400"/>
            <a:ext cx="49512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solidFill>
                  <a:schemeClr val="dk1"/>
                </a:solidFill>
              </a:rPr>
              <a:t>Functionalities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idx="2" type="body"/>
          </p:nvPr>
        </p:nvSpPr>
        <p:spPr>
          <a:xfrm>
            <a:off x="480875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Singleton (Database management)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Chain of Responsibility(Login and mark attendance)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Command (Edit attendance)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Abstract Factory (Generate report)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Mediator (Notification)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Proxy (View attendance for students)</a:t>
            </a:r>
            <a:endParaRPr sz="1600"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354475" y="1746150"/>
            <a:ext cx="39315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solidFill>
                  <a:schemeClr val="dk1"/>
                </a:solidFill>
              </a:rPr>
              <a:t>Patterns Used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1364850" y="1572900"/>
            <a:ext cx="64143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Class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Implementation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Demonstration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1364850" y="2060400"/>
            <a:ext cx="64143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6000">
                <a:solidFill>
                  <a:schemeClr val="dk1"/>
                </a:solidFill>
              </a:rPr>
              <a:t>Thank You!!!</a:t>
            </a:r>
            <a:endParaRPr sz="6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