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5" r:id="rId5"/>
  </p:sldMasterIdLst>
  <p:notesMasterIdLst>
    <p:notesMasterId r:id="rId27"/>
  </p:notesMasterIdLst>
  <p:handoutMasterIdLst>
    <p:handoutMasterId r:id="rId28"/>
  </p:handoutMasterIdLst>
  <p:sldIdLst>
    <p:sldId id="460" r:id="rId6"/>
    <p:sldId id="2145705921" r:id="rId7"/>
    <p:sldId id="2145705899" r:id="rId8"/>
    <p:sldId id="2145705925" r:id="rId9"/>
    <p:sldId id="605" r:id="rId10"/>
    <p:sldId id="628" r:id="rId11"/>
    <p:sldId id="635" r:id="rId12"/>
    <p:sldId id="636" r:id="rId13"/>
    <p:sldId id="637" r:id="rId14"/>
    <p:sldId id="634" r:id="rId15"/>
    <p:sldId id="622" r:id="rId16"/>
    <p:sldId id="616" r:id="rId17"/>
    <p:sldId id="638" r:id="rId18"/>
    <p:sldId id="639" r:id="rId19"/>
    <p:sldId id="2145705927" r:id="rId20"/>
    <p:sldId id="2145705926" r:id="rId21"/>
    <p:sldId id="2145705928" r:id="rId22"/>
    <p:sldId id="633" r:id="rId23"/>
    <p:sldId id="2145705929" r:id="rId24"/>
    <p:sldId id="2145705930" r:id="rId25"/>
    <p:sldId id="2145705931" r:id="rId26"/>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
          <p15:clr>
            <a:srgbClr val="A4A3A4"/>
          </p15:clr>
        </p15:guide>
        <p15:guide id="2" orient="horz" pos="934">
          <p15:clr>
            <a:srgbClr val="A4A3A4"/>
          </p15:clr>
        </p15:guide>
        <p15:guide id="3" orient="horz" pos="749">
          <p15:clr>
            <a:srgbClr val="A4A3A4"/>
          </p15:clr>
        </p15:guide>
        <p15:guide id="4" orient="horz" pos="3888">
          <p15:clr>
            <a:srgbClr val="A4A3A4"/>
          </p15:clr>
        </p15:guide>
        <p15:guide id="5" orient="horz" pos="2160">
          <p15:clr>
            <a:srgbClr val="A4A3A4"/>
          </p15:clr>
        </p15:guide>
        <p15:guide id="6" pos="320">
          <p15:clr>
            <a:srgbClr val="A4A3A4"/>
          </p15:clr>
        </p15:guide>
        <p15:guide id="7" pos="576">
          <p15:clr>
            <a:srgbClr val="A4A3A4"/>
          </p15:clr>
        </p15:guide>
        <p15:guide id="8" pos="7102">
          <p15:clr>
            <a:srgbClr val="A4A3A4"/>
          </p15:clr>
        </p15:guide>
        <p15:guide id="9" pos="383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racchi, Raffaello" initials="PR" lastIdx="6" clrIdx="0"/>
  <p:cmAuthor id="1" name="Ardiel, Heather" initials="H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624"/>
    <a:srgbClr val="FF0000"/>
    <a:srgbClr val="DDDDDD"/>
    <a:srgbClr val="EDEDED"/>
    <a:srgbClr val="E7E7E7"/>
    <a:srgbClr val="CBE5CC"/>
    <a:srgbClr val="FE9C9C"/>
    <a:srgbClr val="E7F3E8"/>
    <a:srgbClr val="E7F3D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C39A9-1637-4FC2-9F08-78384DBCCB3E}" v="481" dt="2023-01-06T20:25:16.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26" autoAdjust="0"/>
  </p:normalViewPr>
  <p:slideViewPr>
    <p:cSldViewPr showGuides="1">
      <p:cViewPr varScale="1">
        <p:scale>
          <a:sx n="95" d="100"/>
          <a:sy n="95" d="100"/>
        </p:scale>
        <p:origin x="219" y="45"/>
      </p:cViewPr>
      <p:guideLst>
        <p:guide orient="horz" pos="240"/>
        <p:guide orient="horz" pos="934"/>
        <p:guide orient="horz" pos="749"/>
        <p:guide orient="horz" pos="3888"/>
        <p:guide orient="horz" pos="2160"/>
        <p:guide pos="320"/>
        <p:guide pos="576"/>
        <p:guide pos="710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8" d="100"/>
          <a:sy n="68" d="100"/>
        </p:scale>
        <p:origin x="2559" y="3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ma Singye" userId="5a49c880aedfb1c5" providerId="LiveId" clId="{634C39A9-1637-4FC2-9F08-78384DBCCB3E}"/>
    <pc:docChg chg="undo custSel addSld delSld modSld">
      <pc:chgData name="Pema Singye" userId="5a49c880aedfb1c5" providerId="LiveId" clId="{634C39A9-1637-4FC2-9F08-78384DBCCB3E}" dt="2023-01-06T21:25:06.892" v="5920" actId="20577"/>
      <pc:docMkLst>
        <pc:docMk/>
      </pc:docMkLst>
      <pc:sldChg chg="modSp mod">
        <pc:chgData name="Pema Singye" userId="5a49c880aedfb1c5" providerId="LiveId" clId="{634C39A9-1637-4FC2-9F08-78384DBCCB3E}" dt="2023-01-06T17:08:40.743" v="5210" actId="404"/>
        <pc:sldMkLst>
          <pc:docMk/>
          <pc:sldMk cId="3932088511" sldId="460"/>
        </pc:sldMkLst>
        <pc:spChg chg="mod">
          <ac:chgData name="Pema Singye" userId="5a49c880aedfb1c5" providerId="LiveId" clId="{634C39A9-1637-4FC2-9F08-78384DBCCB3E}" dt="2023-01-06T17:08:40.743" v="5210" actId="404"/>
          <ac:spMkLst>
            <pc:docMk/>
            <pc:sldMk cId="3932088511" sldId="460"/>
            <ac:spMk id="7" creationId="{00000000-0000-0000-0000-000000000000}"/>
          </ac:spMkLst>
        </pc:spChg>
      </pc:sldChg>
      <pc:sldChg chg="del">
        <pc:chgData name="Pema Singye" userId="5a49c880aedfb1c5" providerId="LiveId" clId="{634C39A9-1637-4FC2-9F08-78384DBCCB3E}" dt="2023-01-06T04:38:12.660" v="438" actId="2696"/>
        <pc:sldMkLst>
          <pc:docMk/>
          <pc:sldMk cId="1668955661" sldId="479"/>
        </pc:sldMkLst>
      </pc:sldChg>
      <pc:sldChg chg="del">
        <pc:chgData name="Pema Singye" userId="5a49c880aedfb1c5" providerId="LiveId" clId="{634C39A9-1637-4FC2-9F08-78384DBCCB3E}" dt="2023-01-06T04:38:43.282" v="439" actId="2696"/>
        <pc:sldMkLst>
          <pc:docMk/>
          <pc:sldMk cId="130698984" sldId="606"/>
        </pc:sldMkLst>
      </pc:sldChg>
      <pc:sldChg chg="modSp mod">
        <pc:chgData name="Pema Singye" userId="5a49c880aedfb1c5" providerId="LiveId" clId="{634C39A9-1637-4FC2-9F08-78384DBCCB3E}" dt="2023-01-06T19:40:06.527" v="5326" actId="20577"/>
        <pc:sldMkLst>
          <pc:docMk/>
          <pc:sldMk cId="2003488140" sldId="616"/>
        </pc:sldMkLst>
        <pc:spChg chg="mod">
          <ac:chgData name="Pema Singye" userId="5a49c880aedfb1c5" providerId="LiveId" clId="{634C39A9-1637-4FC2-9F08-78384DBCCB3E}" dt="2023-01-06T19:26:14.444" v="5299" actId="1076"/>
          <ac:spMkLst>
            <pc:docMk/>
            <pc:sldMk cId="2003488140" sldId="616"/>
            <ac:spMk id="2" creationId="{4B6891A0-7762-41B4-86CA-2BAE7B9028A4}"/>
          </ac:spMkLst>
        </pc:spChg>
        <pc:spChg chg="mod">
          <ac:chgData name="Pema Singye" userId="5a49c880aedfb1c5" providerId="LiveId" clId="{634C39A9-1637-4FC2-9F08-78384DBCCB3E}" dt="2023-01-06T16:04:22.608" v="3485" actId="1076"/>
          <ac:spMkLst>
            <pc:docMk/>
            <pc:sldMk cId="2003488140" sldId="616"/>
            <ac:spMk id="8" creationId="{361C199C-A073-4F58-B7EE-C028A7D06DAE}"/>
          </ac:spMkLst>
        </pc:spChg>
        <pc:spChg chg="mod">
          <ac:chgData name="Pema Singye" userId="5a49c880aedfb1c5" providerId="LiveId" clId="{634C39A9-1637-4FC2-9F08-78384DBCCB3E}" dt="2023-01-06T19:40:06.527" v="5326" actId="20577"/>
          <ac:spMkLst>
            <pc:docMk/>
            <pc:sldMk cId="2003488140" sldId="616"/>
            <ac:spMk id="18" creationId="{743C432C-7D2F-420F-8660-A74A74A6C2C5}"/>
          </ac:spMkLst>
        </pc:spChg>
      </pc:sldChg>
      <pc:sldChg chg="mod modShow">
        <pc:chgData name="Pema Singye" userId="5a49c880aedfb1c5" providerId="LiveId" clId="{634C39A9-1637-4FC2-9F08-78384DBCCB3E}" dt="2023-01-06T04:40:53.063" v="446" actId="729"/>
        <pc:sldMkLst>
          <pc:docMk/>
          <pc:sldMk cId="4035334437" sldId="622"/>
        </pc:sldMkLst>
      </pc:sldChg>
      <pc:sldChg chg="modSp mod">
        <pc:chgData name="Pema Singye" userId="5a49c880aedfb1c5" providerId="LiveId" clId="{634C39A9-1637-4FC2-9F08-78384DBCCB3E}" dt="2023-01-06T04:39:15.074" v="441" actId="1076"/>
        <pc:sldMkLst>
          <pc:docMk/>
          <pc:sldMk cId="3719778314" sldId="628"/>
        </pc:sldMkLst>
        <pc:spChg chg="mod">
          <ac:chgData name="Pema Singye" userId="5a49c880aedfb1c5" providerId="LiveId" clId="{634C39A9-1637-4FC2-9F08-78384DBCCB3E}" dt="2023-01-06T04:38:53.068" v="440" actId="1076"/>
          <ac:spMkLst>
            <pc:docMk/>
            <pc:sldMk cId="3719778314" sldId="628"/>
            <ac:spMk id="2" creationId="{4B6891A0-7762-41B4-86CA-2BAE7B9028A4}"/>
          </ac:spMkLst>
        </pc:spChg>
        <pc:spChg chg="mod">
          <ac:chgData name="Pema Singye" userId="5a49c880aedfb1c5" providerId="LiveId" clId="{634C39A9-1637-4FC2-9F08-78384DBCCB3E}" dt="2023-01-06T04:39:15.074" v="441" actId="1076"/>
          <ac:spMkLst>
            <pc:docMk/>
            <pc:sldMk cId="3719778314" sldId="628"/>
            <ac:spMk id="5" creationId="{B8EA4D64-0BFA-180B-5472-88D137DEF14B}"/>
          </ac:spMkLst>
        </pc:spChg>
      </pc:sldChg>
      <pc:sldChg chg="modSp mod">
        <pc:chgData name="Pema Singye" userId="5a49c880aedfb1c5" providerId="LiveId" clId="{634C39A9-1637-4FC2-9F08-78384DBCCB3E}" dt="2023-01-06T20:24:37.321" v="5806" actId="1076"/>
        <pc:sldMkLst>
          <pc:docMk/>
          <pc:sldMk cId="2370149773" sldId="633"/>
        </pc:sldMkLst>
        <pc:spChg chg="mod">
          <ac:chgData name="Pema Singye" userId="5a49c880aedfb1c5" providerId="LiveId" clId="{634C39A9-1637-4FC2-9F08-78384DBCCB3E}" dt="2023-01-06T20:24:37.321" v="5806" actId="1076"/>
          <ac:spMkLst>
            <pc:docMk/>
            <pc:sldMk cId="2370149773" sldId="633"/>
            <ac:spMk id="12" creationId="{4810BB2D-E5D8-4701-9EB5-7364143876AB}"/>
          </ac:spMkLst>
        </pc:spChg>
      </pc:sldChg>
      <pc:sldChg chg="modSp mod">
        <pc:chgData name="Pema Singye" userId="5a49c880aedfb1c5" providerId="LiveId" clId="{634C39A9-1637-4FC2-9F08-78384DBCCB3E}" dt="2023-01-06T04:40:13.674" v="445" actId="1076"/>
        <pc:sldMkLst>
          <pc:docMk/>
          <pc:sldMk cId="144707124" sldId="635"/>
        </pc:sldMkLst>
        <pc:spChg chg="mod">
          <ac:chgData name="Pema Singye" userId="5a49c880aedfb1c5" providerId="LiveId" clId="{634C39A9-1637-4FC2-9F08-78384DBCCB3E}" dt="2023-01-06T04:40:13.674" v="445" actId="1076"/>
          <ac:spMkLst>
            <pc:docMk/>
            <pc:sldMk cId="144707124" sldId="635"/>
            <ac:spMk id="2" creationId="{4B6891A0-7762-41B4-86CA-2BAE7B9028A4}"/>
          </ac:spMkLst>
        </pc:spChg>
      </pc:sldChg>
      <pc:sldChg chg="modSp mod">
        <pc:chgData name="Pema Singye" userId="5a49c880aedfb1c5" providerId="LiveId" clId="{634C39A9-1637-4FC2-9F08-78384DBCCB3E}" dt="2023-01-06T04:39:54.547" v="444" actId="1076"/>
        <pc:sldMkLst>
          <pc:docMk/>
          <pc:sldMk cId="2894000586" sldId="636"/>
        </pc:sldMkLst>
        <pc:spChg chg="mod">
          <ac:chgData name="Pema Singye" userId="5a49c880aedfb1c5" providerId="LiveId" clId="{634C39A9-1637-4FC2-9F08-78384DBCCB3E}" dt="2023-01-06T04:39:33.754" v="442" actId="1076"/>
          <ac:spMkLst>
            <pc:docMk/>
            <pc:sldMk cId="2894000586" sldId="636"/>
            <ac:spMk id="2" creationId="{4B6891A0-7762-41B4-86CA-2BAE7B9028A4}"/>
          </ac:spMkLst>
        </pc:spChg>
        <pc:spChg chg="mod">
          <ac:chgData name="Pema Singye" userId="5a49c880aedfb1c5" providerId="LiveId" clId="{634C39A9-1637-4FC2-9F08-78384DBCCB3E}" dt="2023-01-06T04:39:41.461" v="443" actId="1076"/>
          <ac:spMkLst>
            <pc:docMk/>
            <pc:sldMk cId="2894000586" sldId="636"/>
            <ac:spMk id="5" creationId="{B8EA4D64-0BFA-180B-5472-88D137DEF14B}"/>
          </ac:spMkLst>
        </pc:spChg>
        <pc:picChg chg="mod">
          <ac:chgData name="Pema Singye" userId="5a49c880aedfb1c5" providerId="LiveId" clId="{634C39A9-1637-4FC2-9F08-78384DBCCB3E}" dt="2023-01-06T04:39:54.547" v="444" actId="1076"/>
          <ac:picMkLst>
            <pc:docMk/>
            <pc:sldMk cId="2894000586" sldId="636"/>
            <ac:picMk id="16" creationId="{99752706-FF3F-441B-45B0-2D73484B1A95}"/>
          </ac:picMkLst>
        </pc:picChg>
      </pc:sldChg>
      <pc:sldChg chg="addSp delSp modSp mod">
        <pc:chgData name="Pema Singye" userId="5a49c880aedfb1c5" providerId="LiveId" clId="{634C39A9-1637-4FC2-9F08-78384DBCCB3E}" dt="2023-01-06T19:28:14.740" v="5303" actId="1076"/>
        <pc:sldMkLst>
          <pc:docMk/>
          <pc:sldMk cId="2716782859" sldId="638"/>
        </pc:sldMkLst>
        <pc:spChg chg="mod">
          <ac:chgData name="Pema Singye" userId="5a49c880aedfb1c5" providerId="LiveId" clId="{634C39A9-1637-4FC2-9F08-78384DBCCB3E}" dt="2023-01-06T16:04:32.164" v="3487" actId="1076"/>
          <ac:spMkLst>
            <pc:docMk/>
            <pc:sldMk cId="2716782859" sldId="638"/>
            <ac:spMk id="8" creationId="{361C199C-A073-4F58-B7EE-C028A7D06DAE}"/>
          </ac:spMkLst>
        </pc:spChg>
        <pc:spChg chg="mod">
          <ac:chgData name="Pema Singye" userId="5a49c880aedfb1c5" providerId="LiveId" clId="{634C39A9-1637-4FC2-9F08-78384DBCCB3E}" dt="2023-01-06T19:28:14.740" v="5303" actId="1076"/>
          <ac:spMkLst>
            <pc:docMk/>
            <pc:sldMk cId="2716782859" sldId="638"/>
            <ac:spMk id="18" creationId="{743C432C-7D2F-420F-8660-A74A74A6C2C5}"/>
          </ac:spMkLst>
        </pc:spChg>
        <pc:picChg chg="del">
          <ac:chgData name="Pema Singye" userId="5a49c880aedfb1c5" providerId="LiveId" clId="{634C39A9-1637-4FC2-9F08-78384DBCCB3E}" dt="2023-01-06T04:51:05.366" v="1261" actId="478"/>
          <ac:picMkLst>
            <pc:docMk/>
            <pc:sldMk cId="2716782859" sldId="638"/>
            <ac:picMk id="15" creationId="{E363D226-26A9-2773-343A-54A128EAD795}"/>
          </ac:picMkLst>
        </pc:picChg>
        <pc:picChg chg="add mod">
          <ac:chgData name="Pema Singye" userId="5a49c880aedfb1c5" providerId="LiveId" clId="{634C39A9-1637-4FC2-9F08-78384DBCCB3E}" dt="2023-01-06T04:51:32.837" v="1269" actId="1076"/>
          <ac:picMkLst>
            <pc:docMk/>
            <pc:sldMk cId="2716782859" sldId="638"/>
            <ac:picMk id="17" creationId="{58955A69-29E8-4E7A-0B9D-4589C81F1D50}"/>
          </ac:picMkLst>
        </pc:picChg>
      </pc:sldChg>
      <pc:sldChg chg="addSp delSp modSp mod">
        <pc:chgData name="Pema Singye" userId="5a49c880aedfb1c5" providerId="LiveId" clId="{634C39A9-1637-4FC2-9F08-78384DBCCB3E}" dt="2023-01-06T19:29:30.980" v="5322" actId="20577"/>
        <pc:sldMkLst>
          <pc:docMk/>
          <pc:sldMk cId="1203022791" sldId="639"/>
        </pc:sldMkLst>
        <pc:spChg chg="mod">
          <ac:chgData name="Pema Singye" userId="5a49c880aedfb1c5" providerId="LiveId" clId="{634C39A9-1637-4FC2-9F08-78384DBCCB3E}" dt="2023-01-06T16:04:39.966" v="3489" actId="1076"/>
          <ac:spMkLst>
            <pc:docMk/>
            <pc:sldMk cId="1203022791" sldId="639"/>
            <ac:spMk id="8" creationId="{361C199C-A073-4F58-B7EE-C028A7D06DAE}"/>
          </ac:spMkLst>
        </pc:spChg>
        <pc:spChg chg="mod">
          <ac:chgData name="Pema Singye" userId="5a49c880aedfb1c5" providerId="LiveId" clId="{634C39A9-1637-4FC2-9F08-78384DBCCB3E}" dt="2023-01-06T19:29:30.980" v="5322" actId="20577"/>
          <ac:spMkLst>
            <pc:docMk/>
            <pc:sldMk cId="1203022791" sldId="639"/>
            <ac:spMk id="18" creationId="{743C432C-7D2F-420F-8660-A74A74A6C2C5}"/>
          </ac:spMkLst>
        </pc:spChg>
        <pc:picChg chg="add del mod">
          <ac:chgData name="Pema Singye" userId="5a49c880aedfb1c5" providerId="LiveId" clId="{634C39A9-1637-4FC2-9F08-78384DBCCB3E}" dt="2023-01-06T15:46:25.206" v="3027" actId="1076"/>
          <ac:picMkLst>
            <pc:docMk/>
            <pc:sldMk cId="1203022791" sldId="639"/>
            <ac:picMk id="5" creationId="{ADE58176-F11C-F735-DCD4-1A85C3240F24}"/>
          </ac:picMkLst>
        </pc:picChg>
      </pc:sldChg>
      <pc:sldChg chg="delSp modSp add mod">
        <pc:chgData name="Pema Singye" userId="5a49c880aedfb1c5" providerId="LiveId" clId="{634C39A9-1637-4FC2-9F08-78384DBCCB3E}" dt="2023-01-06T16:53:58.480" v="4951" actId="20577"/>
        <pc:sldMkLst>
          <pc:docMk/>
          <pc:sldMk cId="633624732" sldId="2145705899"/>
        </pc:sldMkLst>
        <pc:spChg chg="mod">
          <ac:chgData name="Pema Singye" userId="5a49c880aedfb1c5" providerId="LiveId" clId="{634C39A9-1637-4FC2-9F08-78384DBCCB3E}" dt="2023-01-06T04:27:33.507" v="9" actId="20577"/>
          <ac:spMkLst>
            <pc:docMk/>
            <pc:sldMk cId="633624732" sldId="2145705899"/>
            <ac:spMk id="5" creationId="{C629FA18-1F9A-421E-AAF4-71CC9F243DBA}"/>
          </ac:spMkLst>
        </pc:spChg>
        <pc:graphicFrameChg chg="mod modGraphic">
          <ac:chgData name="Pema Singye" userId="5a49c880aedfb1c5" providerId="LiveId" clId="{634C39A9-1637-4FC2-9F08-78384DBCCB3E}" dt="2023-01-06T16:53:58.480" v="4951" actId="20577"/>
          <ac:graphicFrameMkLst>
            <pc:docMk/>
            <pc:sldMk cId="633624732" sldId="2145705899"/>
            <ac:graphicFrameMk id="14" creationId="{5798DB64-215F-4A17-A4E7-5795A0F2BF64}"/>
          </ac:graphicFrameMkLst>
        </pc:graphicFrameChg>
        <pc:picChg chg="del mod">
          <ac:chgData name="Pema Singye" userId="5a49c880aedfb1c5" providerId="LiveId" clId="{634C39A9-1637-4FC2-9F08-78384DBCCB3E}" dt="2023-01-06T05:41:20.508" v="2808" actId="478"/>
          <ac:picMkLst>
            <pc:docMk/>
            <pc:sldMk cId="633624732" sldId="2145705899"/>
            <ac:picMk id="16" creationId="{E9C43BCB-5723-4622-9F75-2F446B05BBEF}"/>
          </ac:picMkLst>
        </pc:picChg>
      </pc:sldChg>
      <pc:sldChg chg="addSp delSp modSp mod">
        <pc:chgData name="Pema Singye" userId="5a49c880aedfb1c5" providerId="LiveId" clId="{634C39A9-1637-4FC2-9F08-78384DBCCB3E}" dt="2023-01-06T19:05:01.925" v="5212" actId="14100"/>
        <pc:sldMkLst>
          <pc:docMk/>
          <pc:sldMk cId="3969051558" sldId="2145705921"/>
        </pc:sldMkLst>
        <pc:spChg chg="mod">
          <ac:chgData name="Pema Singye" userId="5a49c880aedfb1c5" providerId="LiveId" clId="{634C39A9-1637-4FC2-9F08-78384DBCCB3E}" dt="2023-01-06T19:05:01.925" v="5212" actId="14100"/>
          <ac:spMkLst>
            <pc:docMk/>
            <pc:sldMk cId="3969051558" sldId="2145705921"/>
            <ac:spMk id="12" creationId="{0A6F97D0-CF7A-4B46-BAFB-75BABB9CCEF5}"/>
          </ac:spMkLst>
        </pc:spChg>
        <pc:picChg chg="add del">
          <ac:chgData name="Pema Singye" userId="5a49c880aedfb1c5" providerId="LiveId" clId="{634C39A9-1637-4FC2-9F08-78384DBCCB3E}" dt="2023-01-06T04:27:05.440" v="1" actId="478"/>
          <ac:picMkLst>
            <pc:docMk/>
            <pc:sldMk cId="3969051558" sldId="2145705921"/>
            <ac:picMk id="9" creationId="{0E25D5E4-53E2-9206-FE25-F941DE8B9A29}"/>
          </ac:picMkLst>
        </pc:picChg>
      </pc:sldChg>
      <pc:sldChg chg="addSp delSp modSp add mod">
        <pc:chgData name="Pema Singye" userId="5a49c880aedfb1c5" providerId="LiveId" clId="{634C39A9-1637-4FC2-9F08-78384DBCCB3E}" dt="2023-01-06T19:05:58.117" v="5220" actId="20577"/>
        <pc:sldMkLst>
          <pc:docMk/>
          <pc:sldMk cId="2244437601" sldId="2145705925"/>
        </pc:sldMkLst>
        <pc:spChg chg="mod">
          <ac:chgData name="Pema Singye" userId="5a49c880aedfb1c5" providerId="LiveId" clId="{634C39A9-1637-4FC2-9F08-78384DBCCB3E}" dt="2023-01-06T04:28:13.520" v="14" actId="20577"/>
          <ac:spMkLst>
            <pc:docMk/>
            <pc:sldMk cId="2244437601" sldId="2145705925"/>
            <ac:spMk id="5" creationId="{C629FA18-1F9A-421E-AAF4-71CC9F243DBA}"/>
          </ac:spMkLst>
        </pc:spChg>
        <pc:spChg chg="mod">
          <ac:chgData name="Pema Singye" userId="5a49c880aedfb1c5" providerId="LiveId" clId="{634C39A9-1637-4FC2-9F08-78384DBCCB3E}" dt="2023-01-06T04:31:25.162" v="42" actId="1076"/>
          <ac:spMkLst>
            <pc:docMk/>
            <pc:sldMk cId="2244437601" sldId="2145705925"/>
            <ac:spMk id="9" creationId="{9E337B3A-B6B7-4F44-AFB3-67DF2248DB4A}"/>
          </ac:spMkLst>
        </pc:spChg>
        <pc:spChg chg="mod">
          <ac:chgData name="Pema Singye" userId="5a49c880aedfb1c5" providerId="LiveId" clId="{634C39A9-1637-4FC2-9F08-78384DBCCB3E}" dt="2023-01-06T14:33:43.527" v="2859" actId="20577"/>
          <ac:spMkLst>
            <pc:docMk/>
            <pc:sldMk cId="2244437601" sldId="2145705925"/>
            <ac:spMk id="10" creationId="{DF195002-8F8C-47F2-AA6B-416B96549511}"/>
          </ac:spMkLst>
        </pc:spChg>
        <pc:spChg chg="add mod">
          <ac:chgData name="Pema Singye" userId="5a49c880aedfb1c5" providerId="LiveId" clId="{634C39A9-1637-4FC2-9F08-78384DBCCB3E}" dt="2023-01-06T04:29:37.782" v="18" actId="14100"/>
          <ac:spMkLst>
            <pc:docMk/>
            <pc:sldMk cId="2244437601" sldId="2145705925"/>
            <ac:spMk id="11" creationId="{BFACCA6E-84E2-C1F0-1070-4FECAFDADE21}"/>
          </ac:spMkLst>
        </pc:spChg>
        <pc:spChg chg="mod">
          <ac:chgData name="Pema Singye" userId="5a49c880aedfb1c5" providerId="LiveId" clId="{634C39A9-1637-4FC2-9F08-78384DBCCB3E}" dt="2023-01-06T04:34:40.667" v="231" actId="20577"/>
          <ac:spMkLst>
            <pc:docMk/>
            <pc:sldMk cId="2244437601" sldId="2145705925"/>
            <ac:spMk id="15" creationId="{C8D9C68A-6327-4CF5-8056-617A9AE4BD0F}"/>
          </ac:spMkLst>
        </pc:spChg>
        <pc:spChg chg="add del mod">
          <ac:chgData name="Pema Singye" userId="5a49c880aedfb1c5" providerId="LiveId" clId="{634C39A9-1637-4FC2-9F08-78384DBCCB3E}" dt="2023-01-06T19:05:58.117" v="5220" actId="20577"/>
          <ac:spMkLst>
            <pc:docMk/>
            <pc:sldMk cId="2244437601" sldId="2145705925"/>
            <ac:spMk id="16" creationId="{01E8EC15-1E49-4E81-9C5C-BA6F84EF15B4}"/>
          </ac:spMkLst>
        </pc:spChg>
        <pc:spChg chg="add del mod">
          <ac:chgData name="Pema Singye" userId="5a49c880aedfb1c5" providerId="LiveId" clId="{634C39A9-1637-4FC2-9F08-78384DBCCB3E}" dt="2023-01-06T04:31:03.457" v="36" actId="478"/>
          <ac:spMkLst>
            <pc:docMk/>
            <pc:sldMk cId="2244437601" sldId="2145705925"/>
            <ac:spMk id="17" creationId="{1EE179B7-39A7-BB7A-2E66-9722E0DCA46D}"/>
          </ac:spMkLst>
        </pc:spChg>
        <pc:picChg chg="add mod">
          <ac:chgData name="Pema Singye" userId="5a49c880aedfb1c5" providerId="LiveId" clId="{634C39A9-1637-4FC2-9F08-78384DBCCB3E}" dt="2023-01-06T04:35:20.284" v="237" actId="1076"/>
          <ac:picMkLst>
            <pc:docMk/>
            <pc:sldMk cId="2244437601" sldId="2145705925"/>
            <ac:picMk id="7" creationId="{FC95F3D1-8A8F-8DB6-D0FA-2CE5FCB02451}"/>
          </ac:picMkLst>
        </pc:picChg>
        <pc:picChg chg="mod">
          <ac:chgData name="Pema Singye" userId="5a49c880aedfb1c5" providerId="LiveId" clId="{634C39A9-1637-4FC2-9F08-78384DBCCB3E}" dt="2023-01-06T04:35:10.319" v="233" actId="1076"/>
          <ac:picMkLst>
            <pc:docMk/>
            <pc:sldMk cId="2244437601" sldId="2145705925"/>
            <ac:picMk id="12" creationId="{83EA4418-A239-41BB-B674-D090ADE80627}"/>
          </ac:picMkLst>
        </pc:picChg>
        <pc:picChg chg="add mod">
          <ac:chgData name="Pema Singye" userId="5a49c880aedfb1c5" providerId="LiveId" clId="{634C39A9-1637-4FC2-9F08-78384DBCCB3E}" dt="2023-01-06T04:35:11.847" v="234" actId="1076"/>
          <ac:picMkLst>
            <pc:docMk/>
            <pc:sldMk cId="2244437601" sldId="2145705925"/>
            <ac:picMk id="14" creationId="{161962C9-D4DB-6671-3B7E-048D09B34962}"/>
          </ac:picMkLst>
        </pc:picChg>
      </pc:sldChg>
      <pc:sldChg chg="addSp delSp modSp add mod modNotesTx">
        <pc:chgData name="Pema Singye" userId="5a49c880aedfb1c5" providerId="LiveId" clId="{634C39A9-1637-4FC2-9F08-78384DBCCB3E}" dt="2023-01-06T20:06:16.634" v="5713" actId="20577"/>
        <pc:sldMkLst>
          <pc:docMk/>
          <pc:sldMk cId="4194970695" sldId="2145705926"/>
        </pc:sldMkLst>
        <pc:spChg chg="mod">
          <ac:chgData name="Pema Singye" userId="5a49c880aedfb1c5" providerId="LiveId" clId="{634C39A9-1637-4FC2-9F08-78384DBCCB3E}" dt="2023-01-06T05:32:54.954" v="2340" actId="20577"/>
          <ac:spMkLst>
            <pc:docMk/>
            <pc:sldMk cId="4194970695" sldId="2145705926"/>
            <ac:spMk id="2" creationId="{4B6891A0-7762-41B4-86CA-2BAE7B9028A4}"/>
          </ac:spMkLst>
        </pc:spChg>
        <pc:spChg chg="del">
          <ac:chgData name="Pema Singye" userId="5a49c880aedfb1c5" providerId="LiveId" clId="{634C39A9-1637-4FC2-9F08-78384DBCCB3E}" dt="2023-01-06T05:33:06.706" v="2345" actId="478"/>
          <ac:spMkLst>
            <pc:docMk/>
            <pc:sldMk cId="4194970695" sldId="2145705926"/>
            <ac:spMk id="8" creationId="{361C199C-A073-4F58-B7EE-C028A7D06DAE}"/>
          </ac:spMkLst>
        </pc:spChg>
        <pc:spChg chg="del">
          <ac:chgData name="Pema Singye" userId="5a49c880aedfb1c5" providerId="LiveId" clId="{634C39A9-1637-4FC2-9F08-78384DBCCB3E}" dt="2023-01-06T05:32:58.254" v="2341" actId="478"/>
          <ac:spMkLst>
            <pc:docMk/>
            <pc:sldMk cId="4194970695" sldId="2145705926"/>
            <ac:spMk id="10" creationId="{F5782F98-B905-45E1-AD9B-F49E02A67DEA}"/>
          </ac:spMkLst>
        </pc:spChg>
        <pc:spChg chg="mod">
          <ac:chgData name="Pema Singye" userId="5a49c880aedfb1c5" providerId="LiveId" clId="{634C39A9-1637-4FC2-9F08-78384DBCCB3E}" dt="2023-01-06T20:06:16.634" v="5713" actId="20577"/>
          <ac:spMkLst>
            <pc:docMk/>
            <pc:sldMk cId="4194970695" sldId="2145705926"/>
            <ac:spMk id="12" creationId="{00000000-0000-0000-0000-000000000000}"/>
          </ac:spMkLst>
        </pc:spChg>
        <pc:spChg chg="del">
          <ac:chgData name="Pema Singye" userId="5a49c880aedfb1c5" providerId="LiveId" clId="{634C39A9-1637-4FC2-9F08-78384DBCCB3E}" dt="2023-01-06T05:33:08.152" v="2346" actId="478"/>
          <ac:spMkLst>
            <pc:docMk/>
            <pc:sldMk cId="4194970695" sldId="2145705926"/>
            <ac:spMk id="18" creationId="{743C432C-7D2F-420F-8660-A74A74A6C2C5}"/>
          </ac:spMkLst>
        </pc:spChg>
        <pc:graphicFrameChg chg="add del mod modGraphic">
          <ac:chgData name="Pema Singye" userId="5a49c880aedfb1c5" providerId="LiveId" clId="{634C39A9-1637-4FC2-9F08-78384DBCCB3E}" dt="2023-01-06T16:58:41.317" v="5151" actId="21"/>
          <ac:graphicFrameMkLst>
            <pc:docMk/>
            <pc:sldMk cId="4194970695" sldId="2145705926"/>
            <ac:graphicFrameMk id="4" creationId="{BF942447-A039-4863-5512-7E37A7ACCB1F}"/>
          </ac:graphicFrameMkLst>
        </pc:graphicFrameChg>
        <pc:graphicFrameChg chg="add del mod modGraphic">
          <ac:chgData name="Pema Singye" userId="5a49c880aedfb1c5" providerId="LiveId" clId="{634C39A9-1637-4FC2-9F08-78384DBCCB3E}" dt="2023-01-06T16:59:46.472" v="5154" actId="21"/>
          <ac:graphicFrameMkLst>
            <pc:docMk/>
            <pc:sldMk cId="4194970695" sldId="2145705926"/>
            <ac:graphicFrameMk id="5" creationId="{B64349DD-F42F-0BCC-20C4-800DEAF48EE6}"/>
          </ac:graphicFrameMkLst>
        </pc:graphicFrameChg>
        <pc:graphicFrameChg chg="add del modGraphic">
          <ac:chgData name="Pema Singye" userId="5a49c880aedfb1c5" providerId="LiveId" clId="{634C39A9-1637-4FC2-9F08-78384DBCCB3E}" dt="2023-01-06T17:02:07.100" v="5162" actId="478"/>
          <ac:graphicFrameMkLst>
            <pc:docMk/>
            <pc:sldMk cId="4194970695" sldId="2145705926"/>
            <ac:graphicFrameMk id="6" creationId="{E273C57A-63C1-8221-F839-F38B2CC1AE79}"/>
          </ac:graphicFrameMkLst>
        </pc:graphicFrameChg>
        <pc:picChg chg="del">
          <ac:chgData name="Pema Singye" userId="5a49c880aedfb1c5" providerId="LiveId" clId="{634C39A9-1637-4FC2-9F08-78384DBCCB3E}" dt="2023-01-06T05:32:59.529" v="2342" actId="478"/>
          <ac:picMkLst>
            <pc:docMk/>
            <pc:sldMk cId="4194970695" sldId="2145705926"/>
            <ac:picMk id="5" creationId="{ADE58176-F11C-F735-DCD4-1A85C3240F24}"/>
          </ac:picMkLst>
        </pc:picChg>
      </pc:sldChg>
      <pc:sldChg chg="addSp delSp modSp add mod">
        <pc:chgData name="Pema Singye" userId="5a49c880aedfb1c5" providerId="LiveId" clId="{634C39A9-1637-4FC2-9F08-78384DBCCB3E}" dt="2023-01-06T19:30:46.323" v="5323" actId="732"/>
        <pc:sldMkLst>
          <pc:docMk/>
          <pc:sldMk cId="4183784879" sldId="2145705927"/>
        </pc:sldMkLst>
        <pc:spChg chg="mod">
          <ac:chgData name="Pema Singye" userId="5a49c880aedfb1c5" providerId="LiveId" clId="{634C39A9-1637-4FC2-9F08-78384DBCCB3E}" dt="2023-01-06T16:10:12.873" v="3566" actId="1076"/>
          <ac:spMkLst>
            <pc:docMk/>
            <pc:sldMk cId="4183784879" sldId="2145705927"/>
            <ac:spMk id="2" creationId="{4B6891A0-7762-41B4-86CA-2BAE7B9028A4}"/>
          </ac:spMkLst>
        </pc:spChg>
        <pc:spChg chg="mod">
          <ac:chgData name="Pema Singye" userId="5a49c880aedfb1c5" providerId="LiveId" clId="{634C39A9-1637-4FC2-9F08-78384DBCCB3E}" dt="2023-01-06T16:04:54.601" v="3492" actId="1076"/>
          <ac:spMkLst>
            <pc:docMk/>
            <pc:sldMk cId="4183784879" sldId="2145705927"/>
            <ac:spMk id="8" creationId="{361C199C-A073-4F58-B7EE-C028A7D06DAE}"/>
          </ac:spMkLst>
        </pc:spChg>
        <pc:spChg chg="mod">
          <ac:chgData name="Pema Singye" userId="5a49c880aedfb1c5" providerId="LiveId" clId="{634C39A9-1637-4FC2-9F08-78384DBCCB3E}" dt="2023-01-06T16:10:49.056" v="3569" actId="1076"/>
          <ac:spMkLst>
            <pc:docMk/>
            <pc:sldMk cId="4183784879" sldId="2145705927"/>
            <ac:spMk id="10" creationId="{F5782F98-B905-45E1-AD9B-F49E02A67DEA}"/>
          </ac:spMkLst>
        </pc:spChg>
        <pc:spChg chg="del mod">
          <ac:chgData name="Pema Singye" userId="5a49c880aedfb1c5" providerId="LiveId" clId="{634C39A9-1637-4FC2-9F08-78384DBCCB3E}" dt="2023-01-06T16:11:41.616" v="3572" actId="478"/>
          <ac:spMkLst>
            <pc:docMk/>
            <pc:sldMk cId="4183784879" sldId="2145705927"/>
            <ac:spMk id="12" creationId="{00000000-0000-0000-0000-000000000000}"/>
          </ac:spMkLst>
        </pc:spChg>
        <pc:spChg chg="mod">
          <ac:chgData name="Pema Singye" userId="5a49c880aedfb1c5" providerId="LiveId" clId="{634C39A9-1637-4FC2-9F08-78384DBCCB3E}" dt="2023-01-06T19:23:52.531" v="5247" actId="113"/>
          <ac:spMkLst>
            <pc:docMk/>
            <pc:sldMk cId="4183784879" sldId="2145705927"/>
            <ac:spMk id="18" creationId="{743C432C-7D2F-420F-8660-A74A74A6C2C5}"/>
          </ac:spMkLst>
        </pc:spChg>
        <pc:picChg chg="del">
          <ac:chgData name="Pema Singye" userId="5a49c880aedfb1c5" providerId="LiveId" clId="{634C39A9-1637-4FC2-9F08-78384DBCCB3E}" dt="2023-01-06T15:45:06.531" v="3015" actId="478"/>
          <ac:picMkLst>
            <pc:docMk/>
            <pc:sldMk cId="4183784879" sldId="2145705927"/>
            <ac:picMk id="5" creationId="{ADE58176-F11C-F735-DCD4-1A85C3240F24}"/>
          </ac:picMkLst>
        </pc:picChg>
        <pc:picChg chg="add del">
          <ac:chgData name="Pema Singye" userId="5a49c880aedfb1c5" providerId="LiveId" clId="{634C39A9-1637-4FC2-9F08-78384DBCCB3E}" dt="2023-01-06T15:45:11.878" v="3017" actId="22"/>
          <ac:picMkLst>
            <pc:docMk/>
            <pc:sldMk cId="4183784879" sldId="2145705927"/>
            <ac:picMk id="6" creationId="{A1D16FED-4553-377A-0F82-CA2978CF5188}"/>
          </ac:picMkLst>
        </pc:picChg>
        <pc:picChg chg="add del mod">
          <ac:chgData name="Pema Singye" userId="5a49c880aedfb1c5" providerId="LiveId" clId="{634C39A9-1637-4FC2-9F08-78384DBCCB3E}" dt="2023-01-06T15:50:32.052" v="3032" actId="478"/>
          <ac:picMkLst>
            <pc:docMk/>
            <pc:sldMk cId="4183784879" sldId="2145705927"/>
            <ac:picMk id="9" creationId="{F06800AB-85DA-DC9C-C713-1077BBBE5C90}"/>
          </ac:picMkLst>
        </pc:picChg>
        <pc:picChg chg="add mod modCrop">
          <ac:chgData name="Pema Singye" userId="5a49c880aedfb1c5" providerId="LiveId" clId="{634C39A9-1637-4FC2-9F08-78384DBCCB3E}" dt="2023-01-06T19:30:46.323" v="5323" actId="732"/>
          <ac:picMkLst>
            <pc:docMk/>
            <pc:sldMk cId="4183784879" sldId="2145705927"/>
            <ac:picMk id="13" creationId="{919C4ECF-8060-3EB5-6DDA-F22811B4A9D5}"/>
          </ac:picMkLst>
        </pc:picChg>
      </pc:sldChg>
      <pc:sldChg chg="modSp add mod modNotesTx">
        <pc:chgData name="Pema Singye" userId="5a49c880aedfb1c5" providerId="LiveId" clId="{634C39A9-1637-4FC2-9F08-78384DBCCB3E}" dt="2023-01-06T20:08:38.723" v="5736" actId="20577"/>
        <pc:sldMkLst>
          <pc:docMk/>
          <pc:sldMk cId="2322704480" sldId="2145705928"/>
        </pc:sldMkLst>
        <pc:spChg chg="mod">
          <ac:chgData name="Pema Singye" userId="5a49c880aedfb1c5" providerId="LiveId" clId="{634C39A9-1637-4FC2-9F08-78384DBCCB3E}" dt="2023-01-06T16:27:59.679" v="3613" actId="20577"/>
          <ac:spMkLst>
            <pc:docMk/>
            <pc:sldMk cId="2322704480" sldId="2145705928"/>
            <ac:spMk id="2" creationId="{4B6891A0-7762-41B4-86CA-2BAE7B9028A4}"/>
          </ac:spMkLst>
        </pc:spChg>
        <pc:spChg chg="mod">
          <ac:chgData name="Pema Singye" userId="5a49c880aedfb1c5" providerId="LiveId" clId="{634C39A9-1637-4FC2-9F08-78384DBCCB3E}" dt="2023-01-06T20:08:38.723" v="5736" actId="20577"/>
          <ac:spMkLst>
            <pc:docMk/>
            <pc:sldMk cId="2322704480" sldId="2145705928"/>
            <ac:spMk id="12" creationId="{00000000-0000-0000-0000-000000000000}"/>
          </ac:spMkLst>
        </pc:spChg>
      </pc:sldChg>
      <pc:sldChg chg="addSp modSp new mod">
        <pc:chgData name="Pema Singye" userId="5a49c880aedfb1c5" providerId="LiveId" clId="{634C39A9-1637-4FC2-9F08-78384DBCCB3E}" dt="2023-01-06T20:30:06.985" v="5891" actId="113"/>
        <pc:sldMkLst>
          <pc:docMk/>
          <pc:sldMk cId="4254408116" sldId="2145705929"/>
        </pc:sldMkLst>
        <pc:spChg chg="mod">
          <ac:chgData name="Pema Singye" userId="5a49c880aedfb1c5" providerId="LiveId" clId="{634C39A9-1637-4FC2-9F08-78384DBCCB3E}" dt="2023-01-06T20:25:24.547" v="5840" actId="1076"/>
          <ac:spMkLst>
            <pc:docMk/>
            <pc:sldMk cId="4254408116" sldId="2145705929"/>
            <ac:spMk id="2" creationId="{5F5FC486-6494-72C6-C912-9D388CD870B8}"/>
          </ac:spMkLst>
        </pc:spChg>
        <pc:spChg chg="add mod">
          <ac:chgData name="Pema Singye" userId="5a49c880aedfb1c5" providerId="LiveId" clId="{634C39A9-1637-4FC2-9F08-78384DBCCB3E}" dt="2023-01-06T20:25:19.809" v="5839" actId="1076"/>
          <ac:spMkLst>
            <pc:docMk/>
            <pc:sldMk cId="4254408116" sldId="2145705929"/>
            <ac:spMk id="4" creationId="{AFCF94C3-DC59-CCE6-ED25-3C40BB97C7F8}"/>
          </ac:spMkLst>
        </pc:spChg>
        <pc:spChg chg="add mod">
          <ac:chgData name="Pema Singye" userId="5a49c880aedfb1c5" providerId="LiveId" clId="{634C39A9-1637-4FC2-9F08-78384DBCCB3E}" dt="2023-01-06T20:30:03.982" v="5890" actId="113"/>
          <ac:spMkLst>
            <pc:docMk/>
            <pc:sldMk cId="4254408116" sldId="2145705929"/>
            <ac:spMk id="6" creationId="{7AF81B21-7840-1334-9DD8-7EEF2D70F2A4}"/>
          </ac:spMkLst>
        </pc:spChg>
        <pc:spChg chg="add mod">
          <ac:chgData name="Pema Singye" userId="5a49c880aedfb1c5" providerId="LiveId" clId="{634C39A9-1637-4FC2-9F08-78384DBCCB3E}" dt="2023-01-06T20:30:06.985" v="5891" actId="113"/>
          <ac:spMkLst>
            <pc:docMk/>
            <pc:sldMk cId="4254408116" sldId="2145705929"/>
            <ac:spMk id="8" creationId="{302FA249-D3A0-FD68-4F02-50E04B867199}"/>
          </ac:spMkLst>
        </pc:spChg>
        <pc:spChg chg="add mod">
          <ac:chgData name="Pema Singye" userId="5a49c880aedfb1c5" providerId="LiveId" clId="{634C39A9-1637-4FC2-9F08-78384DBCCB3E}" dt="2023-01-06T20:30:00.344" v="5889" actId="113"/>
          <ac:spMkLst>
            <pc:docMk/>
            <pc:sldMk cId="4254408116" sldId="2145705929"/>
            <ac:spMk id="10" creationId="{4895E0C9-2D16-E12D-6CC3-E0C6AB3FA946}"/>
          </ac:spMkLst>
        </pc:spChg>
      </pc:sldChg>
      <pc:sldChg chg="delSp modSp add mod">
        <pc:chgData name="Pema Singye" userId="5a49c880aedfb1c5" providerId="LiveId" clId="{634C39A9-1637-4FC2-9F08-78384DBCCB3E}" dt="2023-01-06T21:12:09.388" v="5908" actId="1076"/>
        <pc:sldMkLst>
          <pc:docMk/>
          <pc:sldMk cId="565339916" sldId="2145705930"/>
        </pc:sldMkLst>
        <pc:spChg chg="mod">
          <ac:chgData name="Pema Singye" userId="5a49c880aedfb1c5" providerId="LiveId" clId="{634C39A9-1637-4FC2-9F08-78384DBCCB3E}" dt="2023-01-06T20:30:36.440" v="5893"/>
          <ac:spMkLst>
            <pc:docMk/>
            <pc:sldMk cId="565339916" sldId="2145705930"/>
            <ac:spMk id="4" creationId="{AFCF94C3-DC59-CCE6-ED25-3C40BB97C7F8}"/>
          </ac:spMkLst>
        </pc:spChg>
        <pc:spChg chg="mod">
          <ac:chgData name="Pema Singye" userId="5a49c880aedfb1c5" providerId="LiveId" clId="{634C39A9-1637-4FC2-9F08-78384DBCCB3E}" dt="2023-01-06T21:12:09.388" v="5908" actId="1076"/>
          <ac:spMkLst>
            <pc:docMk/>
            <pc:sldMk cId="565339916" sldId="2145705930"/>
            <ac:spMk id="6" creationId="{7AF81B21-7840-1334-9DD8-7EEF2D70F2A4}"/>
          </ac:spMkLst>
        </pc:spChg>
        <pc:spChg chg="del">
          <ac:chgData name="Pema Singye" userId="5a49c880aedfb1c5" providerId="LiveId" clId="{634C39A9-1637-4FC2-9F08-78384DBCCB3E}" dt="2023-01-06T21:11:26.741" v="5895" actId="478"/>
          <ac:spMkLst>
            <pc:docMk/>
            <pc:sldMk cId="565339916" sldId="2145705930"/>
            <ac:spMk id="8" creationId="{302FA249-D3A0-FD68-4F02-50E04B867199}"/>
          </ac:spMkLst>
        </pc:spChg>
        <pc:spChg chg="del">
          <ac:chgData name="Pema Singye" userId="5a49c880aedfb1c5" providerId="LiveId" clId="{634C39A9-1637-4FC2-9F08-78384DBCCB3E}" dt="2023-01-06T21:11:25.159" v="5894" actId="478"/>
          <ac:spMkLst>
            <pc:docMk/>
            <pc:sldMk cId="565339916" sldId="2145705930"/>
            <ac:spMk id="10" creationId="{4895E0C9-2D16-E12D-6CC3-E0C6AB3FA946}"/>
          </ac:spMkLst>
        </pc:spChg>
      </pc:sldChg>
      <pc:sldChg chg="modSp add mod">
        <pc:chgData name="Pema Singye" userId="5a49c880aedfb1c5" providerId="LiveId" clId="{634C39A9-1637-4FC2-9F08-78384DBCCB3E}" dt="2023-01-06T21:25:06.892" v="5920" actId="20577"/>
        <pc:sldMkLst>
          <pc:docMk/>
          <pc:sldMk cId="1337514301" sldId="2145705931"/>
        </pc:sldMkLst>
        <pc:spChg chg="mod">
          <ac:chgData name="Pema Singye" userId="5a49c880aedfb1c5" providerId="LiveId" clId="{634C39A9-1637-4FC2-9F08-78384DBCCB3E}" dt="2023-01-06T21:12:37.839" v="5911" actId="404"/>
          <ac:spMkLst>
            <pc:docMk/>
            <pc:sldMk cId="1337514301" sldId="2145705931"/>
            <ac:spMk id="4" creationId="{AFCF94C3-DC59-CCE6-ED25-3C40BB97C7F8}"/>
          </ac:spMkLst>
        </pc:spChg>
        <pc:spChg chg="mod">
          <ac:chgData name="Pema Singye" userId="5a49c880aedfb1c5" providerId="LiveId" clId="{634C39A9-1637-4FC2-9F08-78384DBCCB3E}" dt="2023-01-06T21:25:06.892" v="5920" actId="20577"/>
          <ac:spMkLst>
            <pc:docMk/>
            <pc:sldMk cId="1337514301" sldId="2145705931"/>
            <ac:spMk id="6" creationId="{7AF81B21-7840-1334-9DD8-7EEF2D70F2A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CACB3-D350-4232-BA9F-B92AE9E388CC}" type="doc">
      <dgm:prSet loTypeId="urn:microsoft.com/office/officeart/2008/layout/VerticalAccentList" loCatId="list" qsTypeId="urn:microsoft.com/office/officeart/2005/8/quickstyle/simple1" qsCatId="simple" csTypeId="urn:microsoft.com/office/officeart/2005/8/colors/colorful3" csCatId="colorful" phldr="1"/>
      <dgm:spPr/>
      <dgm:t>
        <a:bodyPr/>
        <a:lstStyle/>
        <a:p>
          <a:endParaRPr lang="en-US"/>
        </a:p>
      </dgm:t>
    </dgm:pt>
    <dgm:pt modelId="{C33E0419-7DB6-4A5E-BB49-686C36516D6A}">
      <dgm:prSet phldrT="[Text]" custT="1"/>
      <dgm:spPr/>
      <dgm:t>
        <a:bodyPr/>
        <a:lstStyle/>
        <a:p>
          <a:endParaRPr lang="en-US" sz="2800" b="1" dirty="0">
            <a:solidFill>
              <a:schemeClr val="tx2"/>
            </a:solidFill>
          </a:endParaRPr>
        </a:p>
      </dgm:t>
    </dgm:pt>
    <dgm:pt modelId="{D34796AB-1950-4292-B00A-2AEC97554CE3}" type="parTrans" cxnId="{C21AAB66-C26C-4B95-A321-017234ADE7AE}">
      <dgm:prSet/>
      <dgm:spPr/>
      <dgm:t>
        <a:bodyPr/>
        <a:lstStyle/>
        <a:p>
          <a:endParaRPr lang="en-US" sz="1600" b="1">
            <a:solidFill>
              <a:schemeClr val="tx2"/>
            </a:solidFill>
          </a:endParaRPr>
        </a:p>
      </dgm:t>
    </dgm:pt>
    <dgm:pt modelId="{7A1F40A0-C615-435E-A9A9-F8FF387C2516}" type="sibTrans" cxnId="{C21AAB66-C26C-4B95-A321-017234ADE7AE}">
      <dgm:prSet/>
      <dgm:spPr/>
      <dgm:t>
        <a:bodyPr/>
        <a:lstStyle/>
        <a:p>
          <a:endParaRPr lang="en-US" sz="1600" b="1">
            <a:solidFill>
              <a:schemeClr val="tx2"/>
            </a:solidFill>
          </a:endParaRPr>
        </a:p>
      </dgm:t>
    </dgm:pt>
    <dgm:pt modelId="{579AFE80-9221-4B81-B5A5-78000D1D4725}">
      <dgm:prSet phldrT="[Text]" custT="1"/>
      <dgm:spPr/>
      <dgm:t>
        <a:bodyPr/>
        <a:lstStyle/>
        <a:p>
          <a:r>
            <a:rPr lang="en-US" sz="2800" b="1" dirty="0">
              <a:solidFill>
                <a:schemeClr val="tx2"/>
              </a:solidFill>
            </a:rPr>
            <a:t>Objectives</a:t>
          </a:r>
        </a:p>
      </dgm:t>
    </dgm:pt>
    <dgm:pt modelId="{7C1BB78B-8810-420D-A8A6-8A33D1E4826C}" type="parTrans" cxnId="{C82079BB-5EFD-47A1-B5E7-D3D7E88664A7}">
      <dgm:prSet/>
      <dgm:spPr/>
      <dgm:t>
        <a:bodyPr/>
        <a:lstStyle/>
        <a:p>
          <a:endParaRPr lang="en-US" sz="1600" b="1">
            <a:solidFill>
              <a:schemeClr val="tx2"/>
            </a:solidFill>
          </a:endParaRPr>
        </a:p>
      </dgm:t>
    </dgm:pt>
    <dgm:pt modelId="{B25FB1E5-B43D-4AA0-BE8C-42692A042B91}" type="sibTrans" cxnId="{C82079BB-5EFD-47A1-B5E7-D3D7E88664A7}">
      <dgm:prSet/>
      <dgm:spPr/>
      <dgm:t>
        <a:bodyPr/>
        <a:lstStyle/>
        <a:p>
          <a:endParaRPr lang="en-US" sz="1600" b="1">
            <a:solidFill>
              <a:schemeClr val="tx2"/>
            </a:solidFill>
          </a:endParaRPr>
        </a:p>
      </dgm:t>
    </dgm:pt>
    <dgm:pt modelId="{94105D3A-41B5-42B9-85D6-3AB2B2957283}">
      <dgm:prSet phldrT="[Text]" custT="1"/>
      <dgm:spPr/>
      <dgm:t>
        <a:bodyPr/>
        <a:lstStyle/>
        <a:p>
          <a:r>
            <a:rPr lang="en-US" sz="2800" b="1" dirty="0">
              <a:solidFill>
                <a:schemeClr val="tx2"/>
              </a:solidFill>
            </a:rPr>
            <a:t>Methodology  </a:t>
          </a:r>
        </a:p>
      </dgm:t>
    </dgm:pt>
    <dgm:pt modelId="{B4CD3000-A1D8-4A14-85DC-39DEB2DDDE0A}" type="parTrans" cxnId="{433471C5-3E9A-4A64-9A23-4B364CF4BD51}">
      <dgm:prSet/>
      <dgm:spPr/>
      <dgm:t>
        <a:bodyPr/>
        <a:lstStyle/>
        <a:p>
          <a:endParaRPr lang="en-US" sz="1600" b="1">
            <a:solidFill>
              <a:schemeClr val="tx2"/>
            </a:solidFill>
          </a:endParaRPr>
        </a:p>
      </dgm:t>
    </dgm:pt>
    <dgm:pt modelId="{A73AD7E8-9185-4BCA-A1AA-4C277D0E588A}" type="sibTrans" cxnId="{433471C5-3E9A-4A64-9A23-4B364CF4BD51}">
      <dgm:prSet/>
      <dgm:spPr/>
      <dgm:t>
        <a:bodyPr/>
        <a:lstStyle/>
        <a:p>
          <a:endParaRPr lang="en-US" sz="1600" b="1">
            <a:solidFill>
              <a:schemeClr val="tx2"/>
            </a:solidFill>
          </a:endParaRPr>
        </a:p>
      </dgm:t>
    </dgm:pt>
    <dgm:pt modelId="{BA8B6EAA-AB4F-40A4-8F61-0B183C9B639C}">
      <dgm:prSet phldrT="[Text]" custT="1"/>
      <dgm:spPr/>
      <dgm:t>
        <a:bodyPr/>
        <a:lstStyle/>
        <a:p>
          <a:r>
            <a:rPr lang="en-US" sz="2800" b="1" dirty="0">
              <a:solidFill>
                <a:schemeClr val="tx2"/>
              </a:solidFill>
            </a:rPr>
            <a:t>Data Manipulation Queries  </a:t>
          </a:r>
        </a:p>
      </dgm:t>
    </dgm:pt>
    <dgm:pt modelId="{A5360A95-282A-40C5-B83F-E7606001224F}" type="parTrans" cxnId="{061E0186-7B2A-4CBF-A2EA-43A30287E166}">
      <dgm:prSet/>
      <dgm:spPr/>
      <dgm:t>
        <a:bodyPr/>
        <a:lstStyle/>
        <a:p>
          <a:endParaRPr lang="en-US" sz="1600" b="1">
            <a:solidFill>
              <a:schemeClr val="tx2"/>
            </a:solidFill>
          </a:endParaRPr>
        </a:p>
      </dgm:t>
    </dgm:pt>
    <dgm:pt modelId="{E5ABECCD-3739-4134-970E-C9B47F762906}" type="sibTrans" cxnId="{061E0186-7B2A-4CBF-A2EA-43A30287E166}">
      <dgm:prSet/>
      <dgm:spPr/>
      <dgm:t>
        <a:bodyPr/>
        <a:lstStyle/>
        <a:p>
          <a:endParaRPr lang="en-US" sz="1600" b="1">
            <a:solidFill>
              <a:schemeClr val="tx2"/>
            </a:solidFill>
          </a:endParaRPr>
        </a:p>
      </dgm:t>
    </dgm:pt>
    <dgm:pt modelId="{07065428-5EA6-44EB-BA2A-88AD7A58527C}">
      <dgm:prSet phldrT="[Text]" custT="1"/>
      <dgm:spPr/>
      <dgm:t>
        <a:bodyPr/>
        <a:lstStyle/>
        <a:p>
          <a:r>
            <a:rPr lang="en-US" sz="2800" b="1" dirty="0">
              <a:solidFill>
                <a:schemeClr val="tx2"/>
              </a:solidFill>
            </a:rPr>
            <a:t>Business Case (Analysis) </a:t>
          </a:r>
        </a:p>
      </dgm:t>
    </dgm:pt>
    <dgm:pt modelId="{6AA99F9B-F963-4AB3-ACB8-4B99951065D1}" type="parTrans" cxnId="{8B2C7ED2-B5E4-4D66-A866-8C86003D2466}">
      <dgm:prSet/>
      <dgm:spPr/>
      <dgm:t>
        <a:bodyPr/>
        <a:lstStyle/>
        <a:p>
          <a:endParaRPr lang="en-US" sz="1600" b="1">
            <a:solidFill>
              <a:schemeClr val="tx2"/>
            </a:solidFill>
          </a:endParaRPr>
        </a:p>
      </dgm:t>
    </dgm:pt>
    <dgm:pt modelId="{53ECA86D-121D-4690-BB91-93489DE19CA5}" type="sibTrans" cxnId="{8B2C7ED2-B5E4-4D66-A866-8C86003D2466}">
      <dgm:prSet/>
      <dgm:spPr/>
      <dgm:t>
        <a:bodyPr/>
        <a:lstStyle/>
        <a:p>
          <a:endParaRPr lang="en-US" sz="1600" b="1">
            <a:solidFill>
              <a:schemeClr val="tx2"/>
            </a:solidFill>
          </a:endParaRPr>
        </a:p>
      </dgm:t>
    </dgm:pt>
    <dgm:pt modelId="{9948C683-8D8C-4009-AAA3-382D0A1F47C8}">
      <dgm:prSet custT="1"/>
      <dgm:spPr/>
      <dgm:t>
        <a:bodyPr/>
        <a:lstStyle/>
        <a:p>
          <a:r>
            <a:rPr lang="en-CA" sz="2800" b="1" dirty="0">
              <a:solidFill>
                <a:srgbClr val="000000"/>
              </a:solidFill>
              <a:latin typeface="+mn-lt"/>
            </a:rPr>
            <a:t> Recommendations</a:t>
          </a:r>
          <a:r>
            <a:rPr lang="en-CA" sz="3600" dirty="0">
              <a:solidFill>
                <a:srgbClr val="000000"/>
              </a:solidFill>
              <a:latin typeface="+mn-lt"/>
            </a:rPr>
            <a:t> </a:t>
          </a:r>
          <a:r>
            <a:rPr lang="en-CA" sz="3600" dirty="0"/>
            <a:t> </a:t>
          </a:r>
        </a:p>
      </dgm:t>
    </dgm:pt>
    <dgm:pt modelId="{B3E56544-5E3A-4C75-9451-18FBD536CF27}" type="parTrans" cxnId="{0CF9BA6F-CC3E-4F80-83CA-44CD911306A1}">
      <dgm:prSet/>
      <dgm:spPr/>
      <dgm:t>
        <a:bodyPr/>
        <a:lstStyle/>
        <a:p>
          <a:endParaRPr lang="en-CA"/>
        </a:p>
      </dgm:t>
    </dgm:pt>
    <dgm:pt modelId="{21A94B8F-F057-491B-8AE6-D1C74B93E075}" type="sibTrans" cxnId="{0CF9BA6F-CC3E-4F80-83CA-44CD911306A1}">
      <dgm:prSet/>
      <dgm:spPr/>
      <dgm:t>
        <a:bodyPr/>
        <a:lstStyle/>
        <a:p>
          <a:endParaRPr lang="en-CA"/>
        </a:p>
      </dgm:t>
    </dgm:pt>
    <dgm:pt modelId="{B06D178D-B7BB-4AC3-86F0-EC42B16C625E}" type="pres">
      <dgm:prSet presAssocID="{6A6CACB3-D350-4232-BA9F-B92AE9E388CC}" presName="Name0" presStyleCnt="0">
        <dgm:presLayoutVars>
          <dgm:chMax/>
          <dgm:chPref/>
          <dgm:dir/>
        </dgm:presLayoutVars>
      </dgm:prSet>
      <dgm:spPr/>
    </dgm:pt>
    <dgm:pt modelId="{7C926946-9D96-4A05-BBEE-AE7C76358855}" type="pres">
      <dgm:prSet presAssocID="{C33E0419-7DB6-4A5E-BB49-686C36516D6A}" presName="parenttextcomposite" presStyleCnt="0"/>
      <dgm:spPr/>
    </dgm:pt>
    <dgm:pt modelId="{11CBB834-6DA7-4BD4-A5C2-75B1C3DA3DF4}" type="pres">
      <dgm:prSet presAssocID="{C33E0419-7DB6-4A5E-BB49-686C36516D6A}" presName="parenttext" presStyleLbl="revTx" presStyleIdx="0" presStyleCnt="3">
        <dgm:presLayoutVars>
          <dgm:chMax/>
          <dgm:chPref val="2"/>
          <dgm:bulletEnabled val="1"/>
        </dgm:presLayoutVars>
      </dgm:prSet>
      <dgm:spPr/>
    </dgm:pt>
    <dgm:pt modelId="{27549007-1EE3-4FEF-B317-B1FD823E9471}" type="pres">
      <dgm:prSet presAssocID="{C33E0419-7DB6-4A5E-BB49-686C36516D6A}" presName="composite" presStyleCnt="0"/>
      <dgm:spPr/>
    </dgm:pt>
    <dgm:pt modelId="{667A0513-9D2F-4CCE-B770-082F8DACA2C6}" type="pres">
      <dgm:prSet presAssocID="{C33E0419-7DB6-4A5E-BB49-686C36516D6A}" presName="chevron1" presStyleLbl="alignNode1" presStyleIdx="0" presStyleCnt="21"/>
      <dgm:spPr/>
    </dgm:pt>
    <dgm:pt modelId="{57132855-0CA5-4CBD-B435-05DF35DCDDEE}" type="pres">
      <dgm:prSet presAssocID="{C33E0419-7DB6-4A5E-BB49-686C36516D6A}" presName="chevron2" presStyleLbl="alignNode1" presStyleIdx="1" presStyleCnt="21"/>
      <dgm:spPr/>
    </dgm:pt>
    <dgm:pt modelId="{41500C16-3AEC-4DFB-8BA8-5F2475D54BB3}" type="pres">
      <dgm:prSet presAssocID="{C33E0419-7DB6-4A5E-BB49-686C36516D6A}" presName="chevron3" presStyleLbl="alignNode1" presStyleIdx="2" presStyleCnt="21"/>
      <dgm:spPr/>
    </dgm:pt>
    <dgm:pt modelId="{FF8B7E07-177C-4D23-AA55-F4F9C8E2FB1F}" type="pres">
      <dgm:prSet presAssocID="{C33E0419-7DB6-4A5E-BB49-686C36516D6A}" presName="chevron4" presStyleLbl="alignNode1" presStyleIdx="3" presStyleCnt="21"/>
      <dgm:spPr/>
    </dgm:pt>
    <dgm:pt modelId="{6C096DE3-F5B7-4FC1-AC53-DF65F92513F3}" type="pres">
      <dgm:prSet presAssocID="{C33E0419-7DB6-4A5E-BB49-686C36516D6A}" presName="chevron5" presStyleLbl="alignNode1" presStyleIdx="4" presStyleCnt="21"/>
      <dgm:spPr/>
    </dgm:pt>
    <dgm:pt modelId="{598A530C-F905-44C5-B8EE-26B4656D9599}" type="pres">
      <dgm:prSet presAssocID="{C33E0419-7DB6-4A5E-BB49-686C36516D6A}" presName="chevron6" presStyleLbl="alignNode1" presStyleIdx="5" presStyleCnt="21"/>
      <dgm:spPr/>
    </dgm:pt>
    <dgm:pt modelId="{6B776415-6BA5-4D64-916B-7D35D205A74D}" type="pres">
      <dgm:prSet presAssocID="{C33E0419-7DB6-4A5E-BB49-686C36516D6A}" presName="chevron7" presStyleLbl="alignNode1" presStyleIdx="6" presStyleCnt="21"/>
      <dgm:spPr/>
    </dgm:pt>
    <dgm:pt modelId="{1F668A08-25DF-4C90-BACD-AF66934F14B3}" type="pres">
      <dgm:prSet presAssocID="{C33E0419-7DB6-4A5E-BB49-686C36516D6A}" presName="childtext" presStyleLbl="solidFgAcc1" presStyleIdx="0" presStyleCnt="3" custScaleY="69630" custLinFactNeighborX="-348" custLinFactNeighborY="-5039">
        <dgm:presLayoutVars>
          <dgm:chMax/>
          <dgm:chPref val="0"/>
          <dgm:bulletEnabled val="1"/>
        </dgm:presLayoutVars>
      </dgm:prSet>
      <dgm:spPr/>
    </dgm:pt>
    <dgm:pt modelId="{2D10798F-72D1-4227-8462-108C15164572}" type="pres">
      <dgm:prSet presAssocID="{7A1F40A0-C615-435E-A9A9-F8FF387C2516}" presName="sibTrans" presStyleCnt="0"/>
      <dgm:spPr/>
    </dgm:pt>
    <dgm:pt modelId="{65F86F3E-C573-40F1-AB8E-492CF310CEC7}" type="pres">
      <dgm:prSet presAssocID="{94105D3A-41B5-42B9-85D6-3AB2B2957283}" presName="parenttextcomposite" presStyleCnt="0"/>
      <dgm:spPr/>
    </dgm:pt>
    <dgm:pt modelId="{6F5A0EF8-010B-45E0-9A59-6A5062496A14}" type="pres">
      <dgm:prSet presAssocID="{94105D3A-41B5-42B9-85D6-3AB2B2957283}" presName="parenttext" presStyleLbl="revTx" presStyleIdx="1" presStyleCnt="3" custScaleY="93649">
        <dgm:presLayoutVars>
          <dgm:chMax/>
          <dgm:chPref val="2"/>
          <dgm:bulletEnabled val="1"/>
        </dgm:presLayoutVars>
      </dgm:prSet>
      <dgm:spPr/>
    </dgm:pt>
    <dgm:pt modelId="{924A872B-008A-4500-A5F9-783B06389CFA}" type="pres">
      <dgm:prSet presAssocID="{94105D3A-41B5-42B9-85D6-3AB2B2957283}" presName="composite" presStyleCnt="0"/>
      <dgm:spPr/>
    </dgm:pt>
    <dgm:pt modelId="{40A415ED-1E25-4A09-AA81-0A30434EB92D}" type="pres">
      <dgm:prSet presAssocID="{94105D3A-41B5-42B9-85D6-3AB2B2957283}" presName="chevron1" presStyleLbl="alignNode1" presStyleIdx="7" presStyleCnt="21"/>
      <dgm:spPr/>
    </dgm:pt>
    <dgm:pt modelId="{9C8731A0-588D-454A-B6E4-57567D0BE499}" type="pres">
      <dgm:prSet presAssocID="{94105D3A-41B5-42B9-85D6-3AB2B2957283}" presName="chevron2" presStyleLbl="alignNode1" presStyleIdx="8" presStyleCnt="21"/>
      <dgm:spPr/>
    </dgm:pt>
    <dgm:pt modelId="{46423113-4B60-409A-937C-C586838B85D7}" type="pres">
      <dgm:prSet presAssocID="{94105D3A-41B5-42B9-85D6-3AB2B2957283}" presName="chevron3" presStyleLbl="alignNode1" presStyleIdx="9" presStyleCnt="21"/>
      <dgm:spPr/>
    </dgm:pt>
    <dgm:pt modelId="{39A58A46-BB89-47A0-86F1-814CA64CA0BC}" type="pres">
      <dgm:prSet presAssocID="{94105D3A-41B5-42B9-85D6-3AB2B2957283}" presName="chevron4" presStyleLbl="alignNode1" presStyleIdx="10" presStyleCnt="21"/>
      <dgm:spPr/>
    </dgm:pt>
    <dgm:pt modelId="{FA42C564-44A4-4DC7-8A35-BB98D594FA49}" type="pres">
      <dgm:prSet presAssocID="{94105D3A-41B5-42B9-85D6-3AB2B2957283}" presName="chevron5" presStyleLbl="alignNode1" presStyleIdx="11" presStyleCnt="21"/>
      <dgm:spPr/>
    </dgm:pt>
    <dgm:pt modelId="{3D8AB081-CEAA-4F96-9056-AB449B6BFDB0}" type="pres">
      <dgm:prSet presAssocID="{94105D3A-41B5-42B9-85D6-3AB2B2957283}" presName="chevron6" presStyleLbl="alignNode1" presStyleIdx="12" presStyleCnt="21"/>
      <dgm:spPr/>
    </dgm:pt>
    <dgm:pt modelId="{76F9F64D-F497-4A5C-AC6E-6A0A5EF617CF}" type="pres">
      <dgm:prSet presAssocID="{94105D3A-41B5-42B9-85D6-3AB2B2957283}" presName="chevron7" presStyleLbl="alignNode1" presStyleIdx="13" presStyleCnt="21"/>
      <dgm:spPr/>
    </dgm:pt>
    <dgm:pt modelId="{630C15C1-0840-4AD6-B0B7-0A5BE6A40F8F}" type="pres">
      <dgm:prSet presAssocID="{94105D3A-41B5-42B9-85D6-3AB2B2957283}" presName="childtext" presStyleLbl="solidFgAcc1" presStyleIdx="1" presStyleCnt="3" custScaleY="66805">
        <dgm:presLayoutVars>
          <dgm:chMax/>
          <dgm:chPref val="0"/>
          <dgm:bulletEnabled val="1"/>
        </dgm:presLayoutVars>
      </dgm:prSet>
      <dgm:spPr/>
    </dgm:pt>
    <dgm:pt modelId="{A3F8FBD0-F5E5-4D44-92E4-85CB0DE24FA6}" type="pres">
      <dgm:prSet presAssocID="{A73AD7E8-9185-4BCA-A1AA-4C277D0E588A}" presName="sibTrans" presStyleCnt="0"/>
      <dgm:spPr/>
    </dgm:pt>
    <dgm:pt modelId="{925AFCB1-58AC-4241-8919-5142ED1D6EDD}" type="pres">
      <dgm:prSet presAssocID="{07065428-5EA6-44EB-BA2A-88AD7A58527C}" presName="parenttextcomposite" presStyleCnt="0"/>
      <dgm:spPr/>
    </dgm:pt>
    <dgm:pt modelId="{5FEBBA19-8661-405F-9353-DF025E846C3C}" type="pres">
      <dgm:prSet presAssocID="{07065428-5EA6-44EB-BA2A-88AD7A58527C}" presName="parenttext" presStyleLbl="revTx" presStyleIdx="2" presStyleCnt="3">
        <dgm:presLayoutVars>
          <dgm:chMax/>
          <dgm:chPref val="2"/>
          <dgm:bulletEnabled val="1"/>
        </dgm:presLayoutVars>
      </dgm:prSet>
      <dgm:spPr/>
    </dgm:pt>
    <dgm:pt modelId="{EFA01E76-2BDC-41E6-BEFD-D78F65458634}" type="pres">
      <dgm:prSet presAssocID="{07065428-5EA6-44EB-BA2A-88AD7A58527C}" presName="composite" presStyleCnt="0"/>
      <dgm:spPr/>
    </dgm:pt>
    <dgm:pt modelId="{D77D2169-9C53-4645-8A74-15C85EE29780}" type="pres">
      <dgm:prSet presAssocID="{07065428-5EA6-44EB-BA2A-88AD7A58527C}" presName="chevron1" presStyleLbl="alignNode1" presStyleIdx="14" presStyleCnt="21" custLinFactNeighborX="2144" custLinFactNeighborY="2786"/>
      <dgm:spPr/>
    </dgm:pt>
    <dgm:pt modelId="{999E1D2A-A2D0-4B7A-BB84-B65D83B712A5}" type="pres">
      <dgm:prSet presAssocID="{07065428-5EA6-44EB-BA2A-88AD7A58527C}" presName="chevron2" presStyleLbl="alignNode1" presStyleIdx="15" presStyleCnt="21"/>
      <dgm:spPr/>
    </dgm:pt>
    <dgm:pt modelId="{B4C2EAB6-E305-47D9-B287-75C0708D6951}" type="pres">
      <dgm:prSet presAssocID="{07065428-5EA6-44EB-BA2A-88AD7A58527C}" presName="chevron3" presStyleLbl="alignNode1" presStyleIdx="16" presStyleCnt="21"/>
      <dgm:spPr/>
    </dgm:pt>
    <dgm:pt modelId="{434B9759-ADDD-4A4A-A526-22B0D98E2990}" type="pres">
      <dgm:prSet presAssocID="{07065428-5EA6-44EB-BA2A-88AD7A58527C}" presName="chevron4" presStyleLbl="alignNode1" presStyleIdx="17" presStyleCnt="21"/>
      <dgm:spPr/>
    </dgm:pt>
    <dgm:pt modelId="{B9ED63CF-3128-4BB5-85A6-A91CD8C0E6F1}" type="pres">
      <dgm:prSet presAssocID="{07065428-5EA6-44EB-BA2A-88AD7A58527C}" presName="chevron5" presStyleLbl="alignNode1" presStyleIdx="18" presStyleCnt="21"/>
      <dgm:spPr/>
    </dgm:pt>
    <dgm:pt modelId="{A9A3679A-BB0D-49EB-A109-416FA38865D5}" type="pres">
      <dgm:prSet presAssocID="{07065428-5EA6-44EB-BA2A-88AD7A58527C}" presName="chevron6" presStyleLbl="alignNode1" presStyleIdx="19" presStyleCnt="21"/>
      <dgm:spPr/>
    </dgm:pt>
    <dgm:pt modelId="{E1B75CA3-A95B-4BB9-AC7F-0F375E7C978E}" type="pres">
      <dgm:prSet presAssocID="{07065428-5EA6-44EB-BA2A-88AD7A58527C}" presName="chevron7" presStyleLbl="alignNode1" presStyleIdx="20" presStyleCnt="21"/>
      <dgm:spPr/>
    </dgm:pt>
    <dgm:pt modelId="{B10D885D-3786-499B-BCA0-B8C803F2D844}" type="pres">
      <dgm:prSet presAssocID="{07065428-5EA6-44EB-BA2A-88AD7A58527C}" presName="childtext" presStyleLbl="solidFgAcc1" presStyleIdx="2" presStyleCnt="3" custScaleY="79594" custLinFactNeighborX="-1213" custLinFactNeighborY="241">
        <dgm:presLayoutVars>
          <dgm:chMax/>
          <dgm:chPref val="0"/>
          <dgm:bulletEnabled val="1"/>
        </dgm:presLayoutVars>
      </dgm:prSet>
      <dgm:spPr/>
    </dgm:pt>
  </dgm:ptLst>
  <dgm:cxnLst>
    <dgm:cxn modelId="{DE24520F-AAAC-429E-B45D-64C208A9EEEA}" type="presOf" srcId="{C33E0419-7DB6-4A5E-BB49-686C36516D6A}" destId="{11CBB834-6DA7-4BD4-A5C2-75B1C3DA3DF4}" srcOrd="0" destOrd="0" presId="urn:microsoft.com/office/officeart/2008/layout/VerticalAccentList"/>
    <dgm:cxn modelId="{DEB1DE14-F8B4-45C2-8F5C-C638C4ED5891}" type="presOf" srcId="{6A6CACB3-D350-4232-BA9F-B92AE9E388CC}" destId="{B06D178D-B7BB-4AC3-86F0-EC42B16C625E}" srcOrd="0" destOrd="0" presId="urn:microsoft.com/office/officeart/2008/layout/VerticalAccentList"/>
    <dgm:cxn modelId="{9FC2EE43-A1E8-435F-924B-AF2C1FA88CA5}" type="presOf" srcId="{BA8B6EAA-AB4F-40A4-8F61-0B183C9B639C}" destId="{630C15C1-0840-4AD6-B0B7-0A5BE6A40F8F}" srcOrd="0" destOrd="0" presId="urn:microsoft.com/office/officeart/2008/layout/VerticalAccentList"/>
    <dgm:cxn modelId="{E230A745-79A6-47B6-AD2D-D29E6EC8C504}" type="presOf" srcId="{9948C683-8D8C-4009-AAA3-382D0A1F47C8}" destId="{B10D885D-3786-499B-BCA0-B8C803F2D844}" srcOrd="0" destOrd="0" presId="urn:microsoft.com/office/officeart/2008/layout/VerticalAccentList"/>
    <dgm:cxn modelId="{C21AAB66-C26C-4B95-A321-017234ADE7AE}" srcId="{6A6CACB3-D350-4232-BA9F-B92AE9E388CC}" destId="{C33E0419-7DB6-4A5E-BB49-686C36516D6A}" srcOrd="0" destOrd="0" parTransId="{D34796AB-1950-4292-B00A-2AEC97554CE3}" sibTransId="{7A1F40A0-C615-435E-A9A9-F8FF387C2516}"/>
    <dgm:cxn modelId="{0CF9BA6F-CC3E-4F80-83CA-44CD911306A1}" srcId="{07065428-5EA6-44EB-BA2A-88AD7A58527C}" destId="{9948C683-8D8C-4009-AAA3-382D0A1F47C8}" srcOrd="0" destOrd="0" parTransId="{B3E56544-5E3A-4C75-9451-18FBD536CF27}" sibTransId="{21A94B8F-F057-491B-8AE6-D1C74B93E075}"/>
    <dgm:cxn modelId="{2BF67271-C12A-4F33-BFAD-AC32CDB83410}" type="presOf" srcId="{579AFE80-9221-4B81-B5A5-78000D1D4725}" destId="{1F668A08-25DF-4C90-BACD-AF66934F14B3}" srcOrd="0" destOrd="0" presId="urn:microsoft.com/office/officeart/2008/layout/VerticalAccentList"/>
    <dgm:cxn modelId="{929A2553-2BAB-4E5E-9162-3B50AC79AE66}" type="presOf" srcId="{94105D3A-41B5-42B9-85D6-3AB2B2957283}" destId="{6F5A0EF8-010B-45E0-9A59-6A5062496A14}" srcOrd="0" destOrd="0" presId="urn:microsoft.com/office/officeart/2008/layout/VerticalAccentList"/>
    <dgm:cxn modelId="{061E0186-7B2A-4CBF-A2EA-43A30287E166}" srcId="{94105D3A-41B5-42B9-85D6-3AB2B2957283}" destId="{BA8B6EAA-AB4F-40A4-8F61-0B183C9B639C}" srcOrd="0" destOrd="0" parTransId="{A5360A95-282A-40C5-B83F-E7606001224F}" sibTransId="{E5ABECCD-3739-4134-970E-C9B47F762906}"/>
    <dgm:cxn modelId="{C82079BB-5EFD-47A1-B5E7-D3D7E88664A7}" srcId="{C33E0419-7DB6-4A5E-BB49-686C36516D6A}" destId="{579AFE80-9221-4B81-B5A5-78000D1D4725}" srcOrd="0" destOrd="0" parTransId="{7C1BB78B-8810-420D-A8A6-8A33D1E4826C}" sibTransId="{B25FB1E5-B43D-4AA0-BE8C-42692A042B91}"/>
    <dgm:cxn modelId="{433471C5-3E9A-4A64-9A23-4B364CF4BD51}" srcId="{6A6CACB3-D350-4232-BA9F-B92AE9E388CC}" destId="{94105D3A-41B5-42B9-85D6-3AB2B2957283}" srcOrd="1" destOrd="0" parTransId="{B4CD3000-A1D8-4A14-85DC-39DEB2DDDE0A}" sibTransId="{A73AD7E8-9185-4BCA-A1AA-4C277D0E588A}"/>
    <dgm:cxn modelId="{9BE733D2-418E-4E50-A259-163A8FAC0F10}" type="presOf" srcId="{07065428-5EA6-44EB-BA2A-88AD7A58527C}" destId="{5FEBBA19-8661-405F-9353-DF025E846C3C}" srcOrd="0" destOrd="0" presId="urn:microsoft.com/office/officeart/2008/layout/VerticalAccentList"/>
    <dgm:cxn modelId="{8B2C7ED2-B5E4-4D66-A866-8C86003D2466}" srcId="{6A6CACB3-D350-4232-BA9F-B92AE9E388CC}" destId="{07065428-5EA6-44EB-BA2A-88AD7A58527C}" srcOrd="2" destOrd="0" parTransId="{6AA99F9B-F963-4AB3-ACB8-4B99951065D1}" sibTransId="{53ECA86D-121D-4690-BB91-93489DE19CA5}"/>
    <dgm:cxn modelId="{9417ECEF-DD3E-42AB-BB3C-87C558702E39}" type="presParOf" srcId="{B06D178D-B7BB-4AC3-86F0-EC42B16C625E}" destId="{7C926946-9D96-4A05-BBEE-AE7C76358855}" srcOrd="0" destOrd="0" presId="urn:microsoft.com/office/officeart/2008/layout/VerticalAccentList"/>
    <dgm:cxn modelId="{12169DCE-1E1F-43F7-B17B-F4829B6848EE}" type="presParOf" srcId="{7C926946-9D96-4A05-BBEE-AE7C76358855}" destId="{11CBB834-6DA7-4BD4-A5C2-75B1C3DA3DF4}" srcOrd="0" destOrd="0" presId="urn:microsoft.com/office/officeart/2008/layout/VerticalAccentList"/>
    <dgm:cxn modelId="{A6EAE306-691F-4F59-A437-9A9344E91D10}" type="presParOf" srcId="{B06D178D-B7BB-4AC3-86F0-EC42B16C625E}" destId="{27549007-1EE3-4FEF-B317-B1FD823E9471}" srcOrd="1" destOrd="0" presId="urn:microsoft.com/office/officeart/2008/layout/VerticalAccentList"/>
    <dgm:cxn modelId="{94E93E2B-7403-4DFF-833F-9080F264D5F1}" type="presParOf" srcId="{27549007-1EE3-4FEF-B317-B1FD823E9471}" destId="{667A0513-9D2F-4CCE-B770-082F8DACA2C6}" srcOrd="0" destOrd="0" presId="urn:microsoft.com/office/officeart/2008/layout/VerticalAccentList"/>
    <dgm:cxn modelId="{F04532C7-5763-485A-A755-1BFE2DFF3ED2}" type="presParOf" srcId="{27549007-1EE3-4FEF-B317-B1FD823E9471}" destId="{57132855-0CA5-4CBD-B435-05DF35DCDDEE}" srcOrd="1" destOrd="0" presId="urn:microsoft.com/office/officeart/2008/layout/VerticalAccentList"/>
    <dgm:cxn modelId="{1303ADEB-7C55-44FA-A938-C536376B2D58}" type="presParOf" srcId="{27549007-1EE3-4FEF-B317-B1FD823E9471}" destId="{41500C16-3AEC-4DFB-8BA8-5F2475D54BB3}" srcOrd="2" destOrd="0" presId="urn:microsoft.com/office/officeart/2008/layout/VerticalAccentList"/>
    <dgm:cxn modelId="{E322600A-C30B-45F6-ACC0-2BC77B0C0D6F}" type="presParOf" srcId="{27549007-1EE3-4FEF-B317-B1FD823E9471}" destId="{FF8B7E07-177C-4D23-AA55-F4F9C8E2FB1F}" srcOrd="3" destOrd="0" presId="urn:microsoft.com/office/officeart/2008/layout/VerticalAccentList"/>
    <dgm:cxn modelId="{DAC8F14E-9474-4D66-A98A-389AA8A030F3}" type="presParOf" srcId="{27549007-1EE3-4FEF-B317-B1FD823E9471}" destId="{6C096DE3-F5B7-4FC1-AC53-DF65F92513F3}" srcOrd="4" destOrd="0" presId="urn:microsoft.com/office/officeart/2008/layout/VerticalAccentList"/>
    <dgm:cxn modelId="{B732830B-56E0-4CA9-B929-B297405628F8}" type="presParOf" srcId="{27549007-1EE3-4FEF-B317-B1FD823E9471}" destId="{598A530C-F905-44C5-B8EE-26B4656D9599}" srcOrd="5" destOrd="0" presId="urn:microsoft.com/office/officeart/2008/layout/VerticalAccentList"/>
    <dgm:cxn modelId="{BA185B1E-FA15-4E16-BACA-50D546B64893}" type="presParOf" srcId="{27549007-1EE3-4FEF-B317-B1FD823E9471}" destId="{6B776415-6BA5-4D64-916B-7D35D205A74D}" srcOrd="6" destOrd="0" presId="urn:microsoft.com/office/officeart/2008/layout/VerticalAccentList"/>
    <dgm:cxn modelId="{0185DF3D-EB32-4226-8216-A1A4AE38D50A}" type="presParOf" srcId="{27549007-1EE3-4FEF-B317-B1FD823E9471}" destId="{1F668A08-25DF-4C90-BACD-AF66934F14B3}" srcOrd="7" destOrd="0" presId="urn:microsoft.com/office/officeart/2008/layout/VerticalAccentList"/>
    <dgm:cxn modelId="{31998C1E-45CE-4C6F-AD4C-949DB76FBC91}" type="presParOf" srcId="{B06D178D-B7BB-4AC3-86F0-EC42B16C625E}" destId="{2D10798F-72D1-4227-8462-108C15164572}" srcOrd="2" destOrd="0" presId="urn:microsoft.com/office/officeart/2008/layout/VerticalAccentList"/>
    <dgm:cxn modelId="{0EF11942-78C5-4EEA-8178-765602C34C43}" type="presParOf" srcId="{B06D178D-B7BB-4AC3-86F0-EC42B16C625E}" destId="{65F86F3E-C573-40F1-AB8E-492CF310CEC7}" srcOrd="3" destOrd="0" presId="urn:microsoft.com/office/officeart/2008/layout/VerticalAccentList"/>
    <dgm:cxn modelId="{EE95245E-FB0B-4337-A963-3E3EFA1480A7}" type="presParOf" srcId="{65F86F3E-C573-40F1-AB8E-492CF310CEC7}" destId="{6F5A0EF8-010B-45E0-9A59-6A5062496A14}" srcOrd="0" destOrd="0" presId="urn:microsoft.com/office/officeart/2008/layout/VerticalAccentList"/>
    <dgm:cxn modelId="{36B52E2F-BFB0-465D-AA3A-69B3D6938F7B}" type="presParOf" srcId="{B06D178D-B7BB-4AC3-86F0-EC42B16C625E}" destId="{924A872B-008A-4500-A5F9-783B06389CFA}" srcOrd="4" destOrd="0" presId="urn:microsoft.com/office/officeart/2008/layout/VerticalAccentList"/>
    <dgm:cxn modelId="{FCE31DDD-D857-4172-B9EC-9F8935935946}" type="presParOf" srcId="{924A872B-008A-4500-A5F9-783B06389CFA}" destId="{40A415ED-1E25-4A09-AA81-0A30434EB92D}" srcOrd="0" destOrd="0" presId="urn:microsoft.com/office/officeart/2008/layout/VerticalAccentList"/>
    <dgm:cxn modelId="{3DDB0FE8-77E8-4E59-ACB3-6C83AD45A4FB}" type="presParOf" srcId="{924A872B-008A-4500-A5F9-783B06389CFA}" destId="{9C8731A0-588D-454A-B6E4-57567D0BE499}" srcOrd="1" destOrd="0" presId="urn:microsoft.com/office/officeart/2008/layout/VerticalAccentList"/>
    <dgm:cxn modelId="{DE9D041B-75ED-4962-A8EA-2054AA64BEEF}" type="presParOf" srcId="{924A872B-008A-4500-A5F9-783B06389CFA}" destId="{46423113-4B60-409A-937C-C586838B85D7}" srcOrd="2" destOrd="0" presId="urn:microsoft.com/office/officeart/2008/layout/VerticalAccentList"/>
    <dgm:cxn modelId="{A9577D76-CA19-489F-A32F-73A9E146CE37}" type="presParOf" srcId="{924A872B-008A-4500-A5F9-783B06389CFA}" destId="{39A58A46-BB89-47A0-86F1-814CA64CA0BC}" srcOrd="3" destOrd="0" presId="urn:microsoft.com/office/officeart/2008/layout/VerticalAccentList"/>
    <dgm:cxn modelId="{296BD21F-9F44-4B8A-A6BB-C1802F2260E7}" type="presParOf" srcId="{924A872B-008A-4500-A5F9-783B06389CFA}" destId="{FA42C564-44A4-4DC7-8A35-BB98D594FA49}" srcOrd="4" destOrd="0" presId="urn:microsoft.com/office/officeart/2008/layout/VerticalAccentList"/>
    <dgm:cxn modelId="{65C0D834-2216-4E91-A514-B0B4D47CC5F2}" type="presParOf" srcId="{924A872B-008A-4500-A5F9-783B06389CFA}" destId="{3D8AB081-CEAA-4F96-9056-AB449B6BFDB0}" srcOrd="5" destOrd="0" presId="urn:microsoft.com/office/officeart/2008/layout/VerticalAccentList"/>
    <dgm:cxn modelId="{18EE8620-B532-42E7-8910-F931B80E3312}" type="presParOf" srcId="{924A872B-008A-4500-A5F9-783B06389CFA}" destId="{76F9F64D-F497-4A5C-AC6E-6A0A5EF617CF}" srcOrd="6" destOrd="0" presId="urn:microsoft.com/office/officeart/2008/layout/VerticalAccentList"/>
    <dgm:cxn modelId="{F78A0AA7-8250-4581-8163-69DE7790A31F}" type="presParOf" srcId="{924A872B-008A-4500-A5F9-783B06389CFA}" destId="{630C15C1-0840-4AD6-B0B7-0A5BE6A40F8F}" srcOrd="7" destOrd="0" presId="urn:microsoft.com/office/officeart/2008/layout/VerticalAccentList"/>
    <dgm:cxn modelId="{9D0E6CBC-B402-4693-98E2-299A17EBB3AF}" type="presParOf" srcId="{B06D178D-B7BB-4AC3-86F0-EC42B16C625E}" destId="{A3F8FBD0-F5E5-4D44-92E4-85CB0DE24FA6}" srcOrd="5" destOrd="0" presId="urn:microsoft.com/office/officeart/2008/layout/VerticalAccentList"/>
    <dgm:cxn modelId="{79A1A7A0-8FA2-43C1-92FF-20818ECF1725}" type="presParOf" srcId="{B06D178D-B7BB-4AC3-86F0-EC42B16C625E}" destId="{925AFCB1-58AC-4241-8919-5142ED1D6EDD}" srcOrd="6" destOrd="0" presId="urn:microsoft.com/office/officeart/2008/layout/VerticalAccentList"/>
    <dgm:cxn modelId="{9A7B4292-E66A-4036-A034-738CB7906A94}" type="presParOf" srcId="{925AFCB1-58AC-4241-8919-5142ED1D6EDD}" destId="{5FEBBA19-8661-405F-9353-DF025E846C3C}" srcOrd="0" destOrd="0" presId="urn:microsoft.com/office/officeart/2008/layout/VerticalAccentList"/>
    <dgm:cxn modelId="{9B28DC5E-C67F-48EC-BFC2-476AD82A721A}" type="presParOf" srcId="{B06D178D-B7BB-4AC3-86F0-EC42B16C625E}" destId="{EFA01E76-2BDC-41E6-BEFD-D78F65458634}" srcOrd="7" destOrd="0" presId="urn:microsoft.com/office/officeart/2008/layout/VerticalAccentList"/>
    <dgm:cxn modelId="{66022C70-A30A-4333-BCA7-E522CC349EFE}" type="presParOf" srcId="{EFA01E76-2BDC-41E6-BEFD-D78F65458634}" destId="{D77D2169-9C53-4645-8A74-15C85EE29780}" srcOrd="0" destOrd="0" presId="urn:microsoft.com/office/officeart/2008/layout/VerticalAccentList"/>
    <dgm:cxn modelId="{27205709-A278-4065-B5D2-1F1712686034}" type="presParOf" srcId="{EFA01E76-2BDC-41E6-BEFD-D78F65458634}" destId="{999E1D2A-A2D0-4B7A-BB84-B65D83B712A5}" srcOrd="1" destOrd="0" presId="urn:microsoft.com/office/officeart/2008/layout/VerticalAccentList"/>
    <dgm:cxn modelId="{252904C8-F9F6-46EA-BACB-DEF52EDFAF79}" type="presParOf" srcId="{EFA01E76-2BDC-41E6-BEFD-D78F65458634}" destId="{B4C2EAB6-E305-47D9-B287-75C0708D6951}" srcOrd="2" destOrd="0" presId="urn:microsoft.com/office/officeart/2008/layout/VerticalAccentList"/>
    <dgm:cxn modelId="{EE43993E-F0CD-41E2-824F-5CDAFC1CBDD8}" type="presParOf" srcId="{EFA01E76-2BDC-41E6-BEFD-D78F65458634}" destId="{434B9759-ADDD-4A4A-A526-22B0D98E2990}" srcOrd="3" destOrd="0" presId="urn:microsoft.com/office/officeart/2008/layout/VerticalAccentList"/>
    <dgm:cxn modelId="{3D083460-47AB-4D69-8C42-181808B97E48}" type="presParOf" srcId="{EFA01E76-2BDC-41E6-BEFD-D78F65458634}" destId="{B9ED63CF-3128-4BB5-85A6-A91CD8C0E6F1}" srcOrd="4" destOrd="0" presId="urn:microsoft.com/office/officeart/2008/layout/VerticalAccentList"/>
    <dgm:cxn modelId="{706C8AEE-BCAE-4906-9984-8D687B8A230A}" type="presParOf" srcId="{EFA01E76-2BDC-41E6-BEFD-D78F65458634}" destId="{A9A3679A-BB0D-49EB-A109-416FA38865D5}" srcOrd="5" destOrd="0" presId="urn:microsoft.com/office/officeart/2008/layout/VerticalAccentList"/>
    <dgm:cxn modelId="{B19B5281-5830-4DC4-8ABC-49CE49C08700}" type="presParOf" srcId="{EFA01E76-2BDC-41E6-BEFD-D78F65458634}" destId="{E1B75CA3-A95B-4BB9-AC7F-0F375E7C978E}" srcOrd="6" destOrd="0" presId="urn:microsoft.com/office/officeart/2008/layout/VerticalAccentList"/>
    <dgm:cxn modelId="{2218E793-4881-4E22-846D-22615B041D50}" type="presParOf" srcId="{EFA01E76-2BDC-41E6-BEFD-D78F65458634}" destId="{B10D885D-3786-499B-BCA0-B8C803F2D844}" srcOrd="7"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0A78D-347F-4ABC-8CAB-99579205E011}" type="doc">
      <dgm:prSet loTypeId="urn:microsoft.com/office/officeart/2005/8/layout/hList6" loCatId="list" qsTypeId="urn:microsoft.com/office/officeart/2005/8/quickstyle/3d7" qsCatId="3D" csTypeId="urn:microsoft.com/office/officeart/2005/8/colors/colorful2" csCatId="colorful" phldr="1"/>
      <dgm:spPr/>
      <dgm:t>
        <a:bodyPr/>
        <a:lstStyle/>
        <a:p>
          <a:endParaRPr lang="en-US"/>
        </a:p>
      </dgm:t>
    </dgm:pt>
    <dgm:pt modelId="{DC685A8B-AB6E-42AF-A1D7-CA483BBE685D}">
      <dgm:prSet custT="1"/>
      <dgm:spPr/>
      <dgm:t>
        <a:bodyPr/>
        <a:lstStyle/>
        <a:p>
          <a:r>
            <a:rPr lang="en-US" sz="2000" b="1" dirty="0">
              <a:solidFill>
                <a:schemeClr val="tx2">
                  <a:lumMod val="85000"/>
                  <a:lumOff val="15000"/>
                </a:schemeClr>
              </a:solidFill>
            </a:rPr>
            <a:t>To manipulate the data in SQL Server and provide the analysis </a:t>
          </a:r>
        </a:p>
      </dgm:t>
    </dgm:pt>
    <dgm:pt modelId="{14945A37-2519-4924-A1D1-4D872F65E322}" type="parTrans" cxnId="{89C58800-18A2-41A2-BEC7-6745CBA7BF2D}">
      <dgm:prSet/>
      <dgm:spPr/>
      <dgm:t>
        <a:bodyPr/>
        <a:lstStyle/>
        <a:p>
          <a:endParaRPr lang="en-US" sz="2400" b="1">
            <a:solidFill>
              <a:schemeClr val="tx2">
                <a:lumMod val="85000"/>
                <a:lumOff val="15000"/>
              </a:schemeClr>
            </a:solidFill>
          </a:endParaRPr>
        </a:p>
      </dgm:t>
    </dgm:pt>
    <dgm:pt modelId="{80527559-3D54-44E5-8DDB-D06BC35FF3E6}" type="sibTrans" cxnId="{89C58800-18A2-41A2-BEC7-6745CBA7BF2D}">
      <dgm:prSet/>
      <dgm:spPr/>
      <dgm:t>
        <a:bodyPr/>
        <a:lstStyle/>
        <a:p>
          <a:endParaRPr lang="en-US" sz="2400" b="1">
            <a:solidFill>
              <a:schemeClr val="tx2">
                <a:lumMod val="85000"/>
                <a:lumOff val="15000"/>
              </a:schemeClr>
            </a:solidFill>
          </a:endParaRPr>
        </a:p>
      </dgm:t>
    </dgm:pt>
    <dgm:pt modelId="{6CEFE2A8-5AE4-4064-9BA1-356DEBCF5A36}">
      <dgm:prSet custT="1"/>
      <dgm:spPr/>
      <dgm:t>
        <a:bodyPr/>
        <a:lstStyle/>
        <a:p>
          <a:r>
            <a:rPr lang="en-US" sz="2000" b="1" dirty="0">
              <a:solidFill>
                <a:schemeClr val="tx2">
                  <a:lumMod val="85000"/>
                  <a:lumOff val="15000"/>
                </a:schemeClr>
              </a:solidFill>
            </a:rPr>
            <a:t>To do comparative analysis of the mortgage portfolio by region. </a:t>
          </a:r>
        </a:p>
      </dgm:t>
    </dgm:pt>
    <dgm:pt modelId="{2E775522-BFE4-488B-99A6-49F8F47FFF6E}" type="parTrans" cxnId="{F3C888CD-DDAE-4C2C-9DBD-8F4EB8048060}">
      <dgm:prSet/>
      <dgm:spPr/>
      <dgm:t>
        <a:bodyPr/>
        <a:lstStyle/>
        <a:p>
          <a:endParaRPr lang="en-US" sz="2400" b="1">
            <a:solidFill>
              <a:schemeClr val="tx2">
                <a:lumMod val="85000"/>
                <a:lumOff val="15000"/>
              </a:schemeClr>
            </a:solidFill>
          </a:endParaRPr>
        </a:p>
      </dgm:t>
    </dgm:pt>
    <dgm:pt modelId="{D096C3B7-690D-4DEA-908E-5BB5DA80388A}" type="sibTrans" cxnId="{F3C888CD-DDAE-4C2C-9DBD-8F4EB8048060}">
      <dgm:prSet/>
      <dgm:spPr/>
      <dgm:t>
        <a:bodyPr/>
        <a:lstStyle/>
        <a:p>
          <a:endParaRPr lang="en-US" sz="2400" b="1">
            <a:solidFill>
              <a:schemeClr val="tx2">
                <a:lumMod val="85000"/>
                <a:lumOff val="15000"/>
              </a:schemeClr>
            </a:solidFill>
          </a:endParaRPr>
        </a:p>
      </dgm:t>
    </dgm:pt>
    <dgm:pt modelId="{0465CE58-DE21-4662-AA58-D04AE8F021AF}">
      <dgm:prSet custT="1"/>
      <dgm:spPr/>
      <dgm:t>
        <a:bodyPr/>
        <a:lstStyle/>
        <a:p>
          <a:r>
            <a:rPr lang="en-US" sz="2000" b="1" dirty="0">
              <a:solidFill>
                <a:schemeClr val="tx2">
                  <a:lumMod val="85000"/>
                  <a:lumOff val="15000"/>
                </a:schemeClr>
              </a:solidFill>
            </a:rPr>
            <a:t>To find out the analysis of delinquent mortgages by client segment (Age). </a:t>
          </a:r>
        </a:p>
      </dgm:t>
    </dgm:pt>
    <dgm:pt modelId="{9759667E-D08D-464E-A992-B59648189ACD}" type="parTrans" cxnId="{B7273D3E-335E-4B57-B0C6-88CAE6249FB2}">
      <dgm:prSet/>
      <dgm:spPr/>
      <dgm:t>
        <a:bodyPr/>
        <a:lstStyle/>
        <a:p>
          <a:endParaRPr lang="en-US" sz="2400" b="1">
            <a:solidFill>
              <a:schemeClr val="tx2">
                <a:lumMod val="85000"/>
                <a:lumOff val="15000"/>
              </a:schemeClr>
            </a:solidFill>
          </a:endParaRPr>
        </a:p>
      </dgm:t>
    </dgm:pt>
    <dgm:pt modelId="{B1216C6C-7E1E-4B99-80AF-BBAC82FDF7EC}" type="sibTrans" cxnId="{B7273D3E-335E-4B57-B0C6-88CAE6249FB2}">
      <dgm:prSet/>
      <dgm:spPr/>
      <dgm:t>
        <a:bodyPr/>
        <a:lstStyle/>
        <a:p>
          <a:endParaRPr lang="en-US" sz="2400" b="1">
            <a:solidFill>
              <a:schemeClr val="tx2">
                <a:lumMod val="85000"/>
                <a:lumOff val="15000"/>
              </a:schemeClr>
            </a:solidFill>
          </a:endParaRPr>
        </a:p>
      </dgm:t>
    </dgm:pt>
    <dgm:pt modelId="{8C1716E4-F98C-47FB-B729-909F45DE3FF3}">
      <dgm:prSet custT="1"/>
      <dgm:spPr/>
      <dgm:t>
        <a:bodyPr/>
        <a:lstStyle/>
        <a:p>
          <a:r>
            <a:rPr lang="en-US" sz="2000" b="1" dirty="0">
              <a:solidFill>
                <a:schemeClr val="tx2">
                  <a:lumMod val="85000"/>
                  <a:lumOff val="15000"/>
                </a:schemeClr>
              </a:solidFill>
            </a:rPr>
            <a:t>Final recommendations for the regional managers from the findings </a:t>
          </a:r>
        </a:p>
      </dgm:t>
    </dgm:pt>
    <dgm:pt modelId="{B1C14C54-ED5C-4165-B0C5-CD0599014ACB}" type="parTrans" cxnId="{CF404BCB-3A1E-473A-9C35-5E4CE19E570B}">
      <dgm:prSet/>
      <dgm:spPr/>
      <dgm:t>
        <a:bodyPr/>
        <a:lstStyle/>
        <a:p>
          <a:endParaRPr lang="en-US" sz="2400" b="1">
            <a:solidFill>
              <a:schemeClr val="tx2">
                <a:lumMod val="85000"/>
                <a:lumOff val="15000"/>
              </a:schemeClr>
            </a:solidFill>
          </a:endParaRPr>
        </a:p>
      </dgm:t>
    </dgm:pt>
    <dgm:pt modelId="{BCC6E394-84DA-47BF-8136-7554D35F343D}" type="sibTrans" cxnId="{CF404BCB-3A1E-473A-9C35-5E4CE19E570B}">
      <dgm:prSet/>
      <dgm:spPr/>
      <dgm:t>
        <a:bodyPr/>
        <a:lstStyle/>
        <a:p>
          <a:endParaRPr lang="en-US" sz="2400" b="1">
            <a:solidFill>
              <a:schemeClr val="tx2">
                <a:lumMod val="85000"/>
                <a:lumOff val="15000"/>
              </a:schemeClr>
            </a:solidFill>
          </a:endParaRPr>
        </a:p>
      </dgm:t>
    </dgm:pt>
    <dgm:pt modelId="{C95C23A9-2A73-4A62-B7CF-24947C727A45}">
      <dgm:prSet/>
      <dgm:spPr/>
      <dgm:t>
        <a:bodyPr/>
        <a:lstStyle/>
        <a:p>
          <a:r>
            <a:rPr lang="en-US" b="1" dirty="0">
              <a:solidFill>
                <a:schemeClr val="tx2">
                  <a:lumMod val="85000"/>
                  <a:lumOff val="15000"/>
                </a:schemeClr>
              </a:solidFill>
            </a:rPr>
            <a:t>To come up comparative analysis between the mortgage delinquent vs Advisors. </a:t>
          </a:r>
          <a:endParaRPr lang="en-CA" b="1" dirty="0">
            <a:solidFill>
              <a:schemeClr val="tx2">
                <a:lumMod val="85000"/>
                <a:lumOff val="15000"/>
              </a:schemeClr>
            </a:solidFill>
          </a:endParaRPr>
        </a:p>
      </dgm:t>
    </dgm:pt>
    <dgm:pt modelId="{AB0723C5-F074-4417-AC79-78AE0BFF59F1}" type="parTrans" cxnId="{2EE18C25-7365-40FC-8CE4-6819B4E26466}">
      <dgm:prSet/>
      <dgm:spPr/>
      <dgm:t>
        <a:bodyPr/>
        <a:lstStyle/>
        <a:p>
          <a:endParaRPr lang="en-CA" b="1">
            <a:solidFill>
              <a:schemeClr val="tx2">
                <a:lumMod val="85000"/>
                <a:lumOff val="15000"/>
              </a:schemeClr>
            </a:solidFill>
          </a:endParaRPr>
        </a:p>
      </dgm:t>
    </dgm:pt>
    <dgm:pt modelId="{904BADD1-0BD9-4BCE-85D5-AFDE85CCFB5A}" type="sibTrans" cxnId="{2EE18C25-7365-40FC-8CE4-6819B4E26466}">
      <dgm:prSet/>
      <dgm:spPr/>
      <dgm:t>
        <a:bodyPr/>
        <a:lstStyle/>
        <a:p>
          <a:endParaRPr lang="en-CA" b="1">
            <a:solidFill>
              <a:schemeClr val="tx2">
                <a:lumMod val="85000"/>
                <a:lumOff val="15000"/>
              </a:schemeClr>
            </a:solidFill>
          </a:endParaRPr>
        </a:p>
      </dgm:t>
    </dgm:pt>
    <dgm:pt modelId="{11AE340C-F97D-4DF1-AA8E-1A0553C8B77F}" type="pres">
      <dgm:prSet presAssocID="{9060A78D-347F-4ABC-8CAB-99579205E011}" presName="Name0" presStyleCnt="0">
        <dgm:presLayoutVars>
          <dgm:dir/>
          <dgm:resizeHandles val="exact"/>
        </dgm:presLayoutVars>
      </dgm:prSet>
      <dgm:spPr/>
    </dgm:pt>
    <dgm:pt modelId="{65EBF88F-A8CA-4E7A-84D9-75CE5C4198B6}" type="pres">
      <dgm:prSet presAssocID="{DC685A8B-AB6E-42AF-A1D7-CA483BBE685D}" presName="node" presStyleLbl="node1" presStyleIdx="0" presStyleCnt="5">
        <dgm:presLayoutVars>
          <dgm:bulletEnabled val="1"/>
        </dgm:presLayoutVars>
      </dgm:prSet>
      <dgm:spPr/>
    </dgm:pt>
    <dgm:pt modelId="{C56D9473-F359-4467-B34C-99767C67F945}" type="pres">
      <dgm:prSet presAssocID="{80527559-3D54-44E5-8DDB-D06BC35FF3E6}" presName="sibTrans" presStyleCnt="0"/>
      <dgm:spPr/>
    </dgm:pt>
    <dgm:pt modelId="{0036D1A1-001B-4319-B873-3A65A0960D29}" type="pres">
      <dgm:prSet presAssocID="{6CEFE2A8-5AE4-4064-9BA1-356DEBCF5A36}" presName="node" presStyleLbl="node1" presStyleIdx="1" presStyleCnt="5">
        <dgm:presLayoutVars>
          <dgm:bulletEnabled val="1"/>
        </dgm:presLayoutVars>
      </dgm:prSet>
      <dgm:spPr/>
    </dgm:pt>
    <dgm:pt modelId="{D2D5E41A-F1B3-4AB1-982B-524C174C593D}" type="pres">
      <dgm:prSet presAssocID="{D096C3B7-690D-4DEA-908E-5BB5DA80388A}" presName="sibTrans" presStyleCnt="0"/>
      <dgm:spPr/>
    </dgm:pt>
    <dgm:pt modelId="{F2E6D41B-E911-49D2-BA42-916F5D184110}" type="pres">
      <dgm:prSet presAssocID="{0465CE58-DE21-4662-AA58-D04AE8F021AF}" presName="node" presStyleLbl="node1" presStyleIdx="2" presStyleCnt="5">
        <dgm:presLayoutVars>
          <dgm:bulletEnabled val="1"/>
        </dgm:presLayoutVars>
      </dgm:prSet>
      <dgm:spPr/>
    </dgm:pt>
    <dgm:pt modelId="{3C2DDEA1-CBE2-457C-924B-B6B2CC16FE91}" type="pres">
      <dgm:prSet presAssocID="{B1216C6C-7E1E-4B99-80AF-BBAC82FDF7EC}" presName="sibTrans" presStyleCnt="0"/>
      <dgm:spPr/>
    </dgm:pt>
    <dgm:pt modelId="{3C03F900-97AA-4D9A-BCBA-92194411D8B2}" type="pres">
      <dgm:prSet presAssocID="{C95C23A9-2A73-4A62-B7CF-24947C727A45}" presName="node" presStyleLbl="node1" presStyleIdx="3" presStyleCnt="5">
        <dgm:presLayoutVars>
          <dgm:bulletEnabled val="1"/>
        </dgm:presLayoutVars>
      </dgm:prSet>
      <dgm:spPr/>
    </dgm:pt>
    <dgm:pt modelId="{776E31FC-D28F-4805-9425-F517E5760992}" type="pres">
      <dgm:prSet presAssocID="{904BADD1-0BD9-4BCE-85D5-AFDE85CCFB5A}" presName="sibTrans" presStyleCnt="0"/>
      <dgm:spPr/>
    </dgm:pt>
    <dgm:pt modelId="{C2CECA3B-F131-4830-9363-13FA64A72AD1}" type="pres">
      <dgm:prSet presAssocID="{8C1716E4-F98C-47FB-B729-909F45DE3FF3}" presName="node" presStyleLbl="node1" presStyleIdx="4" presStyleCnt="5">
        <dgm:presLayoutVars>
          <dgm:bulletEnabled val="1"/>
        </dgm:presLayoutVars>
      </dgm:prSet>
      <dgm:spPr/>
    </dgm:pt>
  </dgm:ptLst>
  <dgm:cxnLst>
    <dgm:cxn modelId="{89C58800-18A2-41A2-BEC7-6745CBA7BF2D}" srcId="{9060A78D-347F-4ABC-8CAB-99579205E011}" destId="{DC685A8B-AB6E-42AF-A1D7-CA483BBE685D}" srcOrd="0" destOrd="0" parTransId="{14945A37-2519-4924-A1D1-4D872F65E322}" sibTransId="{80527559-3D54-44E5-8DDB-D06BC35FF3E6}"/>
    <dgm:cxn modelId="{0A9CC20D-8239-4EF5-AEA5-0C6FCB2A75C8}" type="presOf" srcId="{6CEFE2A8-5AE4-4064-9BA1-356DEBCF5A36}" destId="{0036D1A1-001B-4319-B873-3A65A0960D29}" srcOrd="0" destOrd="0" presId="urn:microsoft.com/office/officeart/2005/8/layout/hList6"/>
    <dgm:cxn modelId="{D6388411-13D3-4F61-A370-AF13962C7112}" type="presOf" srcId="{C95C23A9-2A73-4A62-B7CF-24947C727A45}" destId="{3C03F900-97AA-4D9A-BCBA-92194411D8B2}" srcOrd="0" destOrd="0" presId="urn:microsoft.com/office/officeart/2005/8/layout/hList6"/>
    <dgm:cxn modelId="{1970AA1D-EB3A-4AFF-9FE2-2F110C05F64E}" type="presOf" srcId="{DC685A8B-AB6E-42AF-A1D7-CA483BBE685D}" destId="{65EBF88F-A8CA-4E7A-84D9-75CE5C4198B6}" srcOrd="0" destOrd="0" presId="urn:microsoft.com/office/officeart/2005/8/layout/hList6"/>
    <dgm:cxn modelId="{2EE18C25-7365-40FC-8CE4-6819B4E26466}" srcId="{9060A78D-347F-4ABC-8CAB-99579205E011}" destId="{C95C23A9-2A73-4A62-B7CF-24947C727A45}" srcOrd="3" destOrd="0" parTransId="{AB0723C5-F074-4417-AC79-78AE0BFF59F1}" sibTransId="{904BADD1-0BD9-4BCE-85D5-AFDE85CCFB5A}"/>
    <dgm:cxn modelId="{B7273D3E-335E-4B57-B0C6-88CAE6249FB2}" srcId="{9060A78D-347F-4ABC-8CAB-99579205E011}" destId="{0465CE58-DE21-4662-AA58-D04AE8F021AF}" srcOrd="2" destOrd="0" parTransId="{9759667E-D08D-464E-A992-B59648189ACD}" sibTransId="{B1216C6C-7E1E-4B99-80AF-BBAC82FDF7EC}"/>
    <dgm:cxn modelId="{CF404BCB-3A1E-473A-9C35-5E4CE19E570B}" srcId="{9060A78D-347F-4ABC-8CAB-99579205E011}" destId="{8C1716E4-F98C-47FB-B729-909F45DE3FF3}" srcOrd="4" destOrd="0" parTransId="{B1C14C54-ED5C-4165-B0C5-CD0599014ACB}" sibTransId="{BCC6E394-84DA-47BF-8136-7554D35F343D}"/>
    <dgm:cxn modelId="{F3C888CD-DDAE-4C2C-9DBD-8F4EB8048060}" srcId="{9060A78D-347F-4ABC-8CAB-99579205E011}" destId="{6CEFE2A8-5AE4-4064-9BA1-356DEBCF5A36}" srcOrd="1" destOrd="0" parTransId="{2E775522-BFE4-488B-99A6-49F8F47FFF6E}" sibTransId="{D096C3B7-690D-4DEA-908E-5BB5DA80388A}"/>
    <dgm:cxn modelId="{7CCFB9E7-E4F4-4C1B-9029-E9DA203D3190}" type="presOf" srcId="{8C1716E4-F98C-47FB-B729-909F45DE3FF3}" destId="{C2CECA3B-F131-4830-9363-13FA64A72AD1}" srcOrd="0" destOrd="0" presId="urn:microsoft.com/office/officeart/2005/8/layout/hList6"/>
    <dgm:cxn modelId="{A8A318F3-F55F-4A47-B937-CFB2C08CEF01}" type="presOf" srcId="{0465CE58-DE21-4662-AA58-D04AE8F021AF}" destId="{F2E6D41B-E911-49D2-BA42-916F5D184110}" srcOrd="0" destOrd="0" presId="urn:microsoft.com/office/officeart/2005/8/layout/hList6"/>
    <dgm:cxn modelId="{04CC81FB-9CDE-4450-8EE0-16D8F1997943}" type="presOf" srcId="{9060A78D-347F-4ABC-8CAB-99579205E011}" destId="{11AE340C-F97D-4DF1-AA8E-1A0553C8B77F}" srcOrd="0" destOrd="0" presId="urn:microsoft.com/office/officeart/2005/8/layout/hList6"/>
    <dgm:cxn modelId="{DEF95E72-3E53-4905-84B5-B101DB5A3701}" type="presParOf" srcId="{11AE340C-F97D-4DF1-AA8E-1A0553C8B77F}" destId="{65EBF88F-A8CA-4E7A-84D9-75CE5C4198B6}" srcOrd="0" destOrd="0" presId="urn:microsoft.com/office/officeart/2005/8/layout/hList6"/>
    <dgm:cxn modelId="{7174CEE6-9081-4733-AD16-B97F9862641E}" type="presParOf" srcId="{11AE340C-F97D-4DF1-AA8E-1A0553C8B77F}" destId="{C56D9473-F359-4467-B34C-99767C67F945}" srcOrd="1" destOrd="0" presId="urn:microsoft.com/office/officeart/2005/8/layout/hList6"/>
    <dgm:cxn modelId="{3B412842-92C5-4C6B-B306-C85634B9CE57}" type="presParOf" srcId="{11AE340C-F97D-4DF1-AA8E-1A0553C8B77F}" destId="{0036D1A1-001B-4319-B873-3A65A0960D29}" srcOrd="2" destOrd="0" presId="urn:microsoft.com/office/officeart/2005/8/layout/hList6"/>
    <dgm:cxn modelId="{A8B7DD52-0A32-41C9-A821-8C20922A381A}" type="presParOf" srcId="{11AE340C-F97D-4DF1-AA8E-1A0553C8B77F}" destId="{D2D5E41A-F1B3-4AB1-982B-524C174C593D}" srcOrd="3" destOrd="0" presId="urn:microsoft.com/office/officeart/2005/8/layout/hList6"/>
    <dgm:cxn modelId="{3F7E48F7-4650-4199-B718-71F109A31032}" type="presParOf" srcId="{11AE340C-F97D-4DF1-AA8E-1A0553C8B77F}" destId="{F2E6D41B-E911-49D2-BA42-916F5D184110}" srcOrd="4" destOrd="0" presId="urn:microsoft.com/office/officeart/2005/8/layout/hList6"/>
    <dgm:cxn modelId="{406124AB-9FFA-4C0B-A8E4-8241F167630E}" type="presParOf" srcId="{11AE340C-F97D-4DF1-AA8E-1A0553C8B77F}" destId="{3C2DDEA1-CBE2-457C-924B-B6B2CC16FE91}" srcOrd="5" destOrd="0" presId="urn:microsoft.com/office/officeart/2005/8/layout/hList6"/>
    <dgm:cxn modelId="{C0C29E2F-AD08-447D-93ED-B779156895E3}" type="presParOf" srcId="{11AE340C-F97D-4DF1-AA8E-1A0553C8B77F}" destId="{3C03F900-97AA-4D9A-BCBA-92194411D8B2}" srcOrd="6" destOrd="0" presId="urn:microsoft.com/office/officeart/2005/8/layout/hList6"/>
    <dgm:cxn modelId="{176F9719-D71A-4349-88CD-6C72C6294CE5}" type="presParOf" srcId="{11AE340C-F97D-4DF1-AA8E-1A0553C8B77F}" destId="{776E31FC-D28F-4805-9425-F517E5760992}" srcOrd="7" destOrd="0" presId="urn:microsoft.com/office/officeart/2005/8/layout/hList6"/>
    <dgm:cxn modelId="{48A5E3DB-21A4-47B1-A847-70DED3F1C128}" type="presParOf" srcId="{11AE340C-F97D-4DF1-AA8E-1A0553C8B77F}" destId="{C2CECA3B-F131-4830-9363-13FA64A72AD1}" srcOrd="8"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BB834-6DA7-4BD4-A5C2-75B1C3DA3DF4}">
      <dsp:nvSpPr>
        <dsp:cNvPr id="0" name=""/>
        <dsp:cNvSpPr/>
      </dsp:nvSpPr>
      <dsp:spPr>
        <a:xfrm>
          <a:off x="1059621" y="211"/>
          <a:ext cx="5616981" cy="51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endParaRPr lang="en-US" sz="2800" b="1" kern="1200" dirty="0">
            <a:solidFill>
              <a:schemeClr val="tx2"/>
            </a:solidFill>
          </a:endParaRPr>
        </a:p>
      </dsp:txBody>
      <dsp:txXfrm>
        <a:off x="1059621" y="211"/>
        <a:ext cx="5616981" cy="510634"/>
      </dsp:txXfrm>
    </dsp:sp>
    <dsp:sp modelId="{667A0513-9D2F-4CCE-B770-082F8DACA2C6}">
      <dsp:nvSpPr>
        <dsp:cNvPr id="0" name=""/>
        <dsp:cNvSpPr/>
      </dsp:nvSpPr>
      <dsp:spPr>
        <a:xfrm>
          <a:off x="1059621" y="510846"/>
          <a:ext cx="1314373" cy="1040181"/>
        </a:xfrm>
        <a:prstGeom prst="chevron">
          <a:avLst>
            <a:gd name="adj" fmla="val 706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32855-0CA5-4CBD-B435-05DF35DCDDEE}">
      <dsp:nvSpPr>
        <dsp:cNvPr id="0" name=""/>
        <dsp:cNvSpPr/>
      </dsp:nvSpPr>
      <dsp:spPr>
        <a:xfrm>
          <a:off x="1849119" y="510846"/>
          <a:ext cx="1314373" cy="1040181"/>
        </a:xfrm>
        <a:prstGeom prst="chevron">
          <a:avLst>
            <a:gd name="adj" fmla="val 70610"/>
          </a:avLst>
        </a:prstGeom>
        <a:solidFill>
          <a:schemeClr val="accent3">
            <a:hueOff val="349921"/>
            <a:satOff val="-689"/>
            <a:lumOff val="235"/>
            <a:alphaOff val="0"/>
          </a:schemeClr>
        </a:solidFill>
        <a:ln w="12700" cap="flat" cmpd="sng" algn="ctr">
          <a:solidFill>
            <a:schemeClr val="accent3">
              <a:hueOff val="349921"/>
              <a:satOff val="-689"/>
              <a:lumOff val="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00C16-3AEC-4DFB-8BA8-5F2475D54BB3}">
      <dsp:nvSpPr>
        <dsp:cNvPr id="0" name=""/>
        <dsp:cNvSpPr/>
      </dsp:nvSpPr>
      <dsp:spPr>
        <a:xfrm>
          <a:off x="2639241" y="510846"/>
          <a:ext cx="1314373" cy="1040181"/>
        </a:xfrm>
        <a:prstGeom prst="chevron">
          <a:avLst>
            <a:gd name="adj" fmla="val 70610"/>
          </a:avLst>
        </a:prstGeom>
        <a:solidFill>
          <a:schemeClr val="accent3">
            <a:hueOff val="699842"/>
            <a:satOff val="-1377"/>
            <a:lumOff val="471"/>
            <a:alphaOff val="0"/>
          </a:schemeClr>
        </a:solidFill>
        <a:ln w="12700" cap="flat" cmpd="sng" algn="ctr">
          <a:solidFill>
            <a:schemeClr val="accent3">
              <a:hueOff val="699842"/>
              <a:satOff val="-1377"/>
              <a:lumOff val="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B7E07-177C-4D23-AA55-F4F9C8E2FB1F}">
      <dsp:nvSpPr>
        <dsp:cNvPr id="0" name=""/>
        <dsp:cNvSpPr/>
      </dsp:nvSpPr>
      <dsp:spPr>
        <a:xfrm>
          <a:off x="3428739" y="510846"/>
          <a:ext cx="1314373" cy="1040181"/>
        </a:xfrm>
        <a:prstGeom prst="chevron">
          <a:avLst>
            <a:gd name="adj" fmla="val 70610"/>
          </a:avLst>
        </a:prstGeom>
        <a:solidFill>
          <a:schemeClr val="accent3">
            <a:hueOff val="1049762"/>
            <a:satOff val="-2066"/>
            <a:lumOff val="706"/>
            <a:alphaOff val="0"/>
          </a:schemeClr>
        </a:solidFill>
        <a:ln w="12700" cap="flat" cmpd="sng" algn="ctr">
          <a:solidFill>
            <a:schemeClr val="accent3">
              <a:hueOff val="1049762"/>
              <a:satOff val="-2066"/>
              <a:lumOff val="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96DE3-F5B7-4FC1-AC53-DF65F92513F3}">
      <dsp:nvSpPr>
        <dsp:cNvPr id="0" name=""/>
        <dsp:cNvSpPr/>
      </dsp:nvSpPr>
      <dsp:spPr>
        <a:xfrm>
          <a:off x="4218861" y="510846"/>
          <a:ext cx="1314373" cy="1040181"/>
        </a:xfrm>
        <a:prstGeom prst="chevron">
          <a:avLst>
            <a:gd name="adj" fmla="val 70610"/>
          </a:avLst>
        </a:prstGeom>
        <a:solidFill>
          <a:schemeClr val="accent3">
            <a:hueOff val="1399683"/>
            <a:satOff val="-2754"/>
            <a:lumOff val="941"/>
            <a:alphaOff val="0"/>
          </a:schemeClr>
        </a:solidFill>
        <a:ln w="12700" cap="flat" cmpd="sng" algn="ctr">
          <a:solidFill>
            <a:schemeClr val="accent3">
              <a:hueOff val="1399683"/>
              <a:satOff val="-2754"/>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8A530C-F905-44C5-B8EE-26B4656D9599}">
      <dsp:nvSpPr>
        <dsp:cNvPr id="0" name=""/>
        <dsp:cNvSpPr/>
      </dsp:nvSpPr>
      <dsp:spPr>
        <a:xfrm>
          <a:off x="5008359" y="510846"/>
          <a:ext cx="1314373" cy="1040181"/>
        </a:xfrm>
        <a:prstGeom prst="chevron">
          <a:avLst>
            <a:gd name="adj" fmla="val 70610"/>
          </a:avLst>
        </a:prstGeom>
        <a:solidFill>
          <a:schemeClr val="accent3">
            <a:hueOff val="1749604"/>
            <a:satOff val="-3443"/>
            <a:lumOff val="1177"/>
            <a:alphaOff val="0"/>
          </a:schemeClr>
        </a:solidFill>
        <a:ln w="12700" cap="flat" cmpd="sng" algn="ctr">
          <a:solidFill>
            <a:schemeClr val="accent3">
              <a:hueOff val="1749604"/>
              <a:satOff val="-3443"/>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76415-6BA5-4D64-916B-7D35D205A74D}">
      <dsp:nvSpPr>
        <dsp:cNvPr id="0" name=""/>
        <dsp:cNvSpPr/>
      </dsp:nvSpPr>
      <dsp:spPr>
        <a:xfrm>
          <a:off x="5798481" y="510846"/>
          <a:ext cx="1314373" cy="1040181"/>
        </a:xfrm>
        <a:prstGeom prst="chevron">
          <a:avLst>
            <a:gd name="adj" fmla="val 70610"/>
          </a:avLst>
        </a:prstGeom>
        <a:solidFill>
          <a:schemeClr val="accent3">
            <a:hueOff val="2099525"/>
            <a:satOff val="-4131"/>
            <a:lumOff val="1412"/>
            <a:alphaOff val="0"/>
          </a:schemeClr>
        </a:solidFill>
        <a:ln w="12700" cap="flat" cmpd="sng" algn="ctr">
          <a:solidFill>
            <a:schemeClr val="accent3">
              <a:hueOff val="2099525"/>
              <a:satOff val="-4131"/>
              <a:lumOff val="1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668A08-25DF-4C90-BACD-AF66934F14B3}">
      <dsp:nvSpPr>
        <dsp:cNvPr id="0" name=""/>
        <dsp:cNvSpPr/>
      </dsp:nvSpPr>
      <dsp:spPr>
        <a:xfrm>
          <a:off x="1039820" y="699293"/>
          <a:ext cx="5690001" cy="57942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tx2"/>
              </a:solidFill>
            </a:rPr>
            <a:t>Objectives</a:t>
          </a:r>
        </a:p>
      </dsp:txBody>
      <dsp:txXfrm>
        <a:off x="1039820" y="699293"/>
        <a:ext cx="5690001" cy="579422"/>
      </dsp:txXfrm>
    </dsp:sp>
    <dsp:sp modelId="{6F5A0EF8-010B-45E0-9A59-6A5062496A14}">
      <dsp:nvSpPr>
        <dsp:cNvPr id="0" name=""/>
        <dsp:cNvSpPr/>
      </dsp:nvSpPr>
      <dsp:spPr>
        <a:xfrm>
          <a:off x="1059621" y="1623821"/>
          <a:ext cx="5616981" cy="478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kern="1200" dirty="0">
              <a:solidFill>
                <a:schemeClr val="tx2"/>
              </a:solidFill>
            </a:rPr>
            <a:t>Methodology  </a:t>
          </a:r>
        </a:p>
      </dsp:txBody>
      <dsp:txXfrm>
        <a:off x="1059621" y="1623821"/>
        <a:ext cx="5616981" cy="478204"/>
      </dsp:txXfrm>
    </dsp:sp>
    <dsp:sp modelId="{40A415ED-1E25-4A09-AA81-0A30434EB92D}">
      <dsp:nvSpPr>
        <dsp:cNvPr id="0" name=""/>
        <dsp:cNvSpPr/>
      </dsp:nvSpPr>
      <dsp:spPr>
        <a:xfrm>
          <a:off x="1059621" y="2102025"/>
          <a:ext cx="1314373" cy="1040181"/>
        </a:xfrm>
        <a:prstGeom prst="chevron">
          <a:avLst>
            <a:gd name="adj" fmla="val 70610"/>
          </a:avLst>
        </a:prstGeom>
        <a:solidFill>
          <a:schemeClr val="accent3">
            <a:hueOff val="2449445"/>
            <a:satOff val="-4820"/>
            <a:lumOff val="1647"/>
            <a:alphaOff val="0"/>
          </a:schemeClr>
        </a:solidFill>
        <a:ln w="12700" cap="flat" cmpd="sng" algn="ctr">
          <a:solidFill>
            <a:schemeClr val="accent3">
              <a:hueOff val="2449445"/>
              <a:satOff val="-4820"/>
              <a:lumOff val="1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731A0-588D-454A-B6E4-57567D0BE499}">
      <dsp:nvSpPr>
        <dsp:cNvPr id="0" name=""/>
        <dsp:cNvSpPr/>
      </dsp:nvSpPr>
      <dsp:spPr>
        <a:xfrm>
          <a:off x="1849119" y="2102025"/>
          <a:ext cx="1314373" cy="1040181"/>
        </a:xfrm>
        <a:prstGeom prst="chevron">
          <a:avLst>
            <a:gd name="adj" fmla="val 70610"/>
          </a:avLst>
        </a:prstGeom>
        <a:solidFill>
          <a:schemeClr val="accent3">
            <a:hueOff val="2799366"/>
            <a:satOff val="-5508"/>
            <a:lumOff val="1882"/>
            <a:alphaOff val="0"/>
          </a:schemeClr>
        </a:solidFill>
        <a:ln w="12700" cap="flat" cmpd="sng" algn="ctr">
          <a:solidFill>
            <a:schemeClr val="accent3">
              <a:hueOff val="2799366"/>
              <a:satOff val="-5508"/>
              <a:lumOff val="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23113-4B60-409A-937C-C586838B85D7}">
      <dsp:nvSpPr>
        <dsp:cNvPr id="0" name=""/>
        <dsp:cNvSpPr/>
      </dsp:nvSpPr>
      <dsp:spPr>
        <a:xfrm>
          <a:off x="2639241" y="2102025"/>
          <a:ext cx="1314373" cy="1040181"/>
        </a:xfrm>
        <a:prstGeom prst="chevron">
          <a:avLst>
            <a:gd name="adj" fmla="val 70610"/>
          </a:avLst>
        </a:prstGeom>
        <a:solidFill>
          <a:schemeClr val="accent3">
            <a:hueOff val="3149287"/>
            <a:satOff val="-6197"/>
            <a:lumOff val="2118"/>
            <a:alphaOff val="0"/>
          </a:schemeClr>
        </a:solidFill>
        <a:ln w="12700" cap="flat" cmpd="sng" algn="ctr">
          <a:solidFill>
            <a:schemeClr val="accent3">
              <a:hueOff val="3149287"/>
              <a:satOff val="-6197"/>
              <a:lumOff val="2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58A46-BB89-47A0-86F1-814CA64CA0BC}">
      <dsp:nvSpPr>
        <dsp:cNvPr id="0" name=""/>
        <dsp:cNvSpPr/>
      </dsp:nvSpPr>
      <dsp:spPr>
        <a:xfrm>
          <a:off x="3428739" y="2102025"/>
          <a:ext cx="1314373" cy="1040181"/>
        </a:xfrm>
        <a:prstGeom prst="chevron">
          <a:avLst>
            <a:gd name="adj" fmla="val 70610"/>
          </a:avLst>
        </a:prstGeom>
        <a:solidFill>
          <a:schemeClr val="accent3">
            <a:hueOff val="3499208"/>
            <a:satOff val="-6885"/>
            <a:lumOff val="2353"/>
            <a:alphaOff val="0"/>
          </a:schemeClr>
        </a:solidFill>
        <a:ln w="12700" cap="flat" cmpd="sng" algn="ctr">
          <a:solidFill>
            <a:schemeClr val="accent3">
              <a:hueOff val="3499208"/>
              <a:satOff val="-688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2C564-44A4-4DC7-8A35-BB98D594FA49}">
      <dsp:nvSpPr>
        <dsp:cNvPr id="0" name=""/>
        <dsp:cNvSpPr/>
      </dsp:nvSpPr>
      <dsp:spPr>
        <a:xfrm>
          <a:off x="4218861" y="2102025"/>
          <a:ext cx="1314373" cy="1040181"/>
        </a:xfrm>
        <a:prstGeom prst="chevron">
          <a:avLst>
            <a:gd name="adj" fmla="val 70610"/>
          </a:avLst>
        </a:prstGeom>
        <a:solidFill>
          <a:schemeClr val="accent3">
            <a:hueOff val="3849129"/>
            <a:satOff val="-7574"/>
            <a:lumOff val="2588"/>
            <a:alphaOff val="0"/>
          </a:schemeClr>
        </a:solidFill>
        <a:ln w="12700" cap="flat" cmpd="sng" algn="ctr">
          <a:solidFill>
            <a:schemeClr val="accent3">
              <a:hueOff val="3849129"/>
              <a:satOff val="-7574"/>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AB081-CEAA-4F96-9056-AB449B6BFDB0}">
      <dsp:nvSpPr>
        <dsp:cNvPr id="0" name=""/>
        <dsp:cNvSpPr/>
      </dsp:nvSpPr>
      <dsp:spPr>
        <a:xfrm>
          <a:off x="5008359" y="2102025"/>
          <a:ext cx="1314373" cy="1040181"/>
        </a:xfrm>
        <a:prstGeom prst="chevron">
          <a:avLst>
            <a:gd name="adj" fmla="val 70610"/>
          </a:avLst>
        </a:prstGeom>
        <a:solidFill>
          <a:schemeClr val="accent3">
            <a:hueOff val="4199050"/>
            <a:satOff val="-8263"/>
            <a:lumOff val="2824"/>
            <a:alphaOff val="0"/>
          </a:schemeClr>
        </a:solidFill>
        <a:ln w="12700" cap="flat" cmpd="sng" algn="ctr">
          <a:solidFill>
            <a:schemeClr val="accent3">
              <a:hueOff val="4199050"/>
              <a:satOff val="-8263"/>
              <a:lumOff val="2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9F64D-F497-4A5C-AC6E-6A0A5EF617CF}">
      <dsp:nvSpPr>
        <dsp:cNvPr id="0" name=""/>
        <dsp:cNvSpPr/>
      </dsp:nvSpPr>
      <dsp:spPr>
        <a:xfrm>
          <a:off x="5798481" y="2102025"/>
          <a:ext cx="1314373" cy="1040181"/>
        </a:xfrm>
        <a:prstGeom prst="chevron">
          <a:avLst>
            <a:gd name="adj" fmla="val 70610"/>
          </a:avLst>
        </a:prstGeom>
        <a:solidFill>
          <a:schemeClr val="accent3">
            <a:hueOff val="4548970"/>
            <a:satOff val="-8951"/>
            <a:lumOff val="3059"/>
            <a:alphaOff val="0"/>
          </a:schemeClr>
        </a:solidFill>
        <a:ln w="12700" cap="flat" cmpd="sng" algn="ctr">
          <a:solidFill>
            <a:schemeClr val="accent3">
              <a:hueOff val="4548970"/>
              <a:satOff val="-8951"/>
              <a:lumOff val="3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0C15C1-0840-4AD6-B0B7-0A5BE6A40F8F}">
      <dsp:nvSpPr>
        <dsp:cNvPr id="0" name=""/>
        <dsp:cNvSpPr/>
      </dsp:nvSpPr>
      <dsp:spPr>
        <a:xfrm>
          <a:off x="1059621" y="2344159"/>
          <a:ext cx="5690001" cy="555914"/>
        </a:xfrm>
        <a:prstGeom prst="rect">
          <a:avLst/>
        </a:prstGeom>
        <a:solidFill>
          <a:schemeClr val="lt1">
            <a:hueOff val="0"/>
            <a:satOff val="0"/>
            <a:lumOff val="0"/>
            <a:alphaOff val="0"/>
          </a:schemeClr>
        </a:solidFill>
        <a:ln w="12700" cap="flat" cmpd="sng" algn="ctr">
          <a:solidFill>
            <a:schemeClr val="accent3">
              <a:hueOff val="3499208"/>
              <a:satOff val="-6885"/>
              <a:lumOff val="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tx2"/>
              </a:solidFill>
            </a:rPr>
            <a:t>Data Manipulation Queries  </a:t>
          </a:r>
        </a:p>
      </dsp:txBody>
      <dsp:txXfrm>
        <a:off x="1059621" y="2344159"/>
        <a:ext cx="5690001" cy="555914"/>
      </dsp:txXfrm>
    </dsp:sp>
    <dsp:sp modelId="{5FEBBA19-8661-405F-9353-DF025E846C3C}">
      <dsp:nvSpPr>
        <dsp:cNvPr id="0" name=""/>
        <dsp:cNvSpPr/>
      </dsp:nvSpPr>
      <dsp:spPr>
        <a:xfrm>
          <a:off x="1059621" y="3215001"/>
          <a:ext cx="5616981" cy="51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l" defTabSz="1244600">
            <a:lnSpc>
              <a:spcPct val="90000"/>
            </a:lnSpc>
            <a:spcBef>
              <a:spcPct val="0"/>
            </a:spcBef>
            <a:spcAft>
              <a:spcPct val="35000"/>
            </a:spcAft>
            <a:buNone/>
          </a:pPr>
          <a:r>
            <a:rPr lang="en-US" sz="2800" b="1" kern="1200" dirty="0">
              <a:solidFill>
                <a:schemeClr val="tx2"/>
              </a:solidFill>
            </a:rPr>
            <a:t>Business Case (Analysis) </a:t>
          </a:r>
        </a:p>
      </dsp:txBody>
      <dsp:txXfrm>
        <a:off x="1059621" y="3215001"/>
        <a:ext cx="5616981" cy="510634"/>
      </dsp:txXfrm>
    </dsp:sp>
    <dsp:sp modelId="{D77D2169-9C53-4645-8A74-15C85EE29780}">
      <dsp:nvSpPr>
        <dsp:cNvPr id="0" name=""/>
        <dsp:cNvSpPr/>
      </dsp:nvSpPr>
      <dsp:spPr>
        <a:xfrm>
          <a:off x="1087801" y="3725847"/>
          <a:ext cx="1314373" cy="1040181"/>
        </a:xfrm>
        <a:prstGeom prst="chevron">
          <a:avLst>
            <a:gd name="adj" fmla="val 70610"/>
          </a:avLst>
        </a:prstGeom>
        <a:solidFill>
          <a:schemeClr val="accent3">
            <a:hueOff val="4898891"/>
            <a:satOff val="-9640"/>
            <a:lumOff val="3294"/>
            <a:alphaOff val="0"/>
          </a:schemeClr>
        </a:solidFill>
        <a:ln w="12700" cap="flat" cmpd="sng" algn="ctr">
          <a:solidFill>
            <a:schemeClr val="accent3">
              <a:hueOff val="4898891"/>
              <a:satOff val="-9640"/>
              <a:lumOff val="3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E1D2A-A2D0-4B7A-BB84-B65D83B712A5}">
      <dsp:nvSpPr>
        <dsp:cNvPr id="0" name=""/>
        <dsp:cNvSpPr/>
      </dsp:nvSpPr>
      <dsp:spPr>
        <a:xfrm>
          <a:off x="1849119" y="3725635"/>
          <a:ext cx="1314373" cy="1040181"/>
        </a:xfrm>
        <a:prstGeom prst="chevron">
          <a:avLst>
            <a:gd name="adj" fmla="val 70610"/>
          </a:avLst>
        </a:prstGeom>
        <a:solidFill>
          <a:schemeClr val="accent3">
            <a:hueOff val="5248812"/>
            <a:satOff val="-10328"/>
            <a:lumOff val="3530"/>
            <a:alphaOff val="0"/>
          </a:schemeClr>
        </a:solidFill>
        <a:ln w="12700" cap="flat" cmpd="sng" algn="ctr">
          <a:solidFill>
            <a:schemeClr val="accent3">
              <a:hueOff val="5248812"/>
              <a:satOff val="-10328"/>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2EAB6-E305-47D9-B287-75C0708D6951}">
      <dsp:nvSpPr>
        <dsp:cNvPr id="0" name=""/>
        <dsp:cNvSpPr/>
      </dsp:nvSpPr>
      <dsp:spPr>
        <a:xfrm>
          <a:off x="2639241" y="3725635"/>
          <a:ext cx="1314373" cy="1040181"/>
        </a:xfrm>
        <a:prstGeom prst="chevron">
          <a:avLst>
            <a:gd name="adj" fmla="val 70610"/>
          </a:avLst>
        </a:prstGeom>
        <a:solidFill>
          <a:schemeClr val="accent3">
            <a:hueOff val="5598733"/>
            <a:satOff val="-11017"/>
            <a:lumOff val="3765"/>
            <a:alphaOff val="0"/>
          </a:schemeClr>
        </a:solidFill>
        <a:ln w="12700" cap="flat" cmpd="sng" algn="ctr">
          <a:solidFill>
            <a:schemeClr val="accent3">
              <a:hueOff val="5598733"/>
              <a:satOff val="-11017"/>
              <a:lumOff val="3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4B9759-ADDD-4A4A-A526-22B0D98E2990}">
      <dsp:nvSpPr>
        <dsp:cNvPr id="0" name=""/>
        <dsp:cNvSpPr/>
      </dsp:nvSpPr>
      <dsp:spPr>
        <a:xfrm>
          <a:off x="3428739" y="3725635"/>
          <a:ext cx="1314373" cy="1040181"/>
        </a:xfrm>
        <a:prstGeom prst="chevron">
          <a:avLst>
            <a:gd name="adj" fmla="val 70610"/>
          </a:avLst>
        </a:prstGeom>
        <a:solidFill>
          <a:schemeClr val="accent3">
            <a:hueOff val="5948654"/>
            <a:satOff val="-11705"/>
            <a:lumOff val="4000"/>
            <a:alphaOff val="0"/>
          </a:schemeClr>
        </a:solidFill>
        <a:ln w="12700" cap="flat" cmpd="sng" algn="ctr">
          <a:solidFill>
            <a:schemeClr val="accent3">
              <a:hueOff val="5948654"/>
              <a:satOff val="-11705"/>
              <a:lumOff val="4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D63CF-3128-4BB5-85A6-A91CD8C0E6F1}">
      <dsp:nvSpPr>
        <dsp:cNvPr id="0" name=""/>
        <dsp:cNvSpPr/>
      </dsp:nvSpPr>
      <dsp:spPr>
        <a:xfrm>
          <a:off x="4218861" y="3725635"/>
          <a:ext cx="1314373" cy="1040181"/>
        </a:xfrm>
        <a:prstGeom prst="chevron">
          <a:avLst>
            <a:gd name="adj" fmla="val 70610"/>
          </a:avLst>
        </a:prstGeom>
        <a:solidFill>
          <a:schemeClr val="accent3">
            <a:hueOff val="6298574"/>
            <a:satOff val="-12394"/>
            <a:lumOff val="4235"/>
            <a:alphaOff val="0"/>
          </a:schemeClr>
        </a:solidFill>
        <a:ln w="12700" cap="flat" cmpd="sng" algn="ctr">
          <a:solidFill>
            <a:schemeClr val="accent3">
              <a:hueOff val="6298574"/>
              <a:satOff val="-12394"/>
              <a:lumOff val="4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3679A-BB0D-49EB-A109-416FA38865D5}">
      <dsp:nvSpPr>
        <dsp:cNvPr id="0" name=""/>
        <dsp:cNvSpPr/>
      </dsp:nvSpPr>
      <dsp:spPr>
        <a:xfrm>
          <a:off x="5008359" y="3725635"/>
          <a:ext cx="1314373" cy="1040181"/>
        </a:xfrm>
        <a:prstGeom prst="chevron">
          <a:avLst>
            <a:gd name="adj" fmla="val 70610"/>
          </a:avLst>
        </a:prstGeom>
        <a:solidFill>
          <a:schemeClr val="accent3">
            <a:hueOff val="6648495"/>
            <a:satOff val="-13082"/>
            <a:lumOff val="4471"/>
            <a:alphaOff val="0"/>
          </a:schemeClr>
        </a:solidFill>
        <a:ln w="12700" cap="flat" cmpd="sng" algn="ctr">
          <a:solidFill>
            <a:schemeClr val="accent3">
              <a:hueOff val="6648495"/>
              <a:satOff val="-13082"/>
              <a:lumOff val="4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B75CA3-A95B-4BB9-AC7F-0F375E7C978E}">
      <dsp:nvSpPr>
        <dsp:cNvPr id="0" name=""/>
        <dsp:cNvSpPr/>
      </dsp:nvSpPr>
      <dsp:spPr>
        <a:xfrm>
          <a:off x="5798481" y="3725635"/>
          <a:ext cx="1314373" cy="1040181"/>
        </a:xfrm>
        <a:prstGeom prst="chevron">
          <a:avLst>
            <a:gd name="adj" fmla="val 70610"/>
          </a:avLst>
        </a:prstGeom>
        <a:solidFill>
          <a:schemeClr val="accent3">
            <a:hueOff val="6998416"/>
            <a:satOff val="-13771"/>
            <a:lumOff val="4706"/>
            <a:alphaOff val="0"/>
          </a:schemeClr>
        </a:solidFill>
        <a:ln w="12700" cap="flat" cmpd="sng" algn="ctr">
          <a:solidFill>
            <a:schemeClr val="accent3">
              <a:hueOff val="6998416"/>
              <a:satOff val="-13771"/>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D885D-3786-499B-BCA0-B8C803F2D844}">
      <dsp:nvSpPr>
        <dsp:cNvPr id="0" name=""/>
        <dsp:cNvSpPr/>
      </dsp:nvSpPr>
      <dsp:spPr>
        <a:xfrm>
          <a:off x="990601" y="3916563"/>
          <a:ext cx="5690001" cy="662337"/>
        </a:xfrm>
        <a:prstGeom prst="rect">
          <a:avLst/>
        </a:prstGeom>
        <a:solidFill>
          <a:schemeClr val="lt1">
            <a:hueOff val="0"/>
            <a:satOff val="0"/>
            <a:lumOff val="0"/>
            <a:alphaOff val="0"/>
          </a:schemeClr>
        </a:solidFill>
        <a:ln w="12700" cap="flat" cmpd="sng" algn="ctr">
          <a:solidFill>
            <a:schemeClr val="accent3">
              <a:hueOff val="6998416"/>
              <a:satOff val="-13771"/>
              <a:lumOff val="4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1244600">
            <a:lnSpc>
              <a:spcPct val="90000"/>
            </a:lnSpc>
            <a:spcBef>
              <a:spcPct val="0"/>
            </a:spcBef>
            <a:spcAft>
              <a:spcPct val="35000"/>
            </a:spcAft>
            <a:buNone/>
          </a:pPr>
          <a:r>
            <a:rPr lang="en-CA" sz="2800" b="1" kern="1200" dirty="0">
              <a:solidFill>
                <a:srgbClr val="000000"/>
              </a:solidFill>
              <a:latin typeface="+mn-lt"/>
            </a:rPr>
            <a:t> Recommendations</a:t>
          </a:r>
          <a:r>
            <a:rPr lang="en-CA" sz="3600" kern="1200" dirty="0">
              <a:solidFill>
                <a:srgbClr val="000000"/>
              </a:solidFill>
              <a:latin typeface="+mn-lt"/>
            </a:rPr>
            <a:t> </a:t>
          </a:r>
          <a:r>
            <a:rPr lang="en-CA" sz="3600" kern="1200" dirty="0"/>
            <a:t> </a:t>
          </a:r>
        </a:p>
      </dsp:txBody>
      <dsp:txXfrm>
        <a:off x="990601" y="3916563"/>
        <a:ext cx="5690001" cy="662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BF88F-A8CA-4E7A-84D9-75CE5C4198B6}">
      <dsp:nvSpPr>
        <dsp:cNvPr id="0" name=""/>
        <dsp:cNvSpPr/>
      </dsp:nvSpPr>
      <dsp:spPr>
        <a:xfrm rot="16200000">
          <a:off x="-967635" y="974675"/>
          <a:ext cx="4419600" cy="2470249"/>
        </a:xfrm>
        <a:prstGeom prst="flowChartManualOperation">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lumMod val="85000"/>
                  <a:lumOff val="15000"/>
                </a:schemeClr>
              </a:solidFill>
            </a:rPr>
            <a:t>To manipulate the data in SQL Server and provide the analysis </a:t>
          </a:r>
        </a:p>
      </dsp:txBody>
      <dsp:txXfrm rot="5400000">
        <a:off x="7040" y="883920"/>
        <a:ext cx="2470249" cy="2651760"/>
      </dsp:txXfrm>
    </dsp:sp>
    <dsp:sp modelId="{0036D1A1-001B-4319-B873-3A65A0960D29}">
      <dsp:nvSpPr>
        <dsp:cNvPr id="0" name=""/>
        <dsp:cNvSpPr/>
      </dsp:nvSpPr>
      <dsp:spPr>
        <a:xfrm rot="16200000">
          <a:off x="1687882" y="974675"/>
          <a:ext cx="4419600" cy="2470249"/>
        </a:xfrm>
        <a:prstGeom prst="flowChartManualOperation">
          <a:avLst/>
        </a:prstGeom>
        <a:solidFill>
          <a:schemeClr val="accent2">
            <a:hueOff val="588397"/>
            <a:satOff val="-11446"/>
            <a:lumOff val="1422"/>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lumMod val="85000"/>
                  <a:lumOff val="15000"/>
                </a:schemeClr>
              </a:solidFill>
            </a:rPr>
            <a:t>To do comparative analysis of the mortgage portfolio by region. </a:t>
          </a:r>
        </a:p>
      </dsp:txBody>
      <dsp:txXfrm rot="5400000">
        <a:off x="2662557" y="883920"/>
        <a:ext cx="2470249" cy="2651760"/>
      </dsp:txXfrm>
    </dsp:sp>
    <dsp:sp modelId="{F2E6D41B-E911-49D2-BA42-916F5D184110}">
      <dsp:nvSpPr>
        <dsp:cNvPr id="0" name=""/>
        <dsp:cNvSpPr/>
      </dsp:nvSpPr>
      <dsp:spPr>
        <a:xfrm rot="16200000">
          <a:off x="4343400" y="974675"/>
          <a:ext cx="4419600" cy="2470249"/>
        </a:xfrm>
        <a:prstGeom prst="flowChartManualOperation">
          <a:avLst/>
        </a:prstGeom>
        <a:solidFill>
          <a:schemeClr val="accent2">
            <a:hueOff val="1176794"/>
            <a:satOff val="-22892"/>
            <a:lumOff val="2844"/>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lumMod val="85000"/>
                  <a:lumOff val="15000"/>
                </a:schemeClr>
              </a:solidFill>
            </a:rPr>
            <a:t>To find out the analysis of delinquent mortgages by client segment (Age). </a:t>
          </a:r>
        </a:p>
      </dsp:txBody>
      <dsp:txXfrm rot="5400000">
        <a:off x="5318075" y="883920"/>
        <a:ext cx="2470249" cy="2651760"/>
      </dsp:txXfrm>
    </dsp:sp>
    <dsp:sp modelId="{3C03F900-97AA-4D9A-BCBA-92194411D8B2}">
      <dsp:nvSpPr>
        <dsp:cNvPr id="0" name=""/>
        <dsp:cNvSpPr/>
      </dsp:nvSpPr>
      <dsp:spPr>
        <a:xfrm rot="16200000">
          <a:off x="6998917" y="974675"/>
          <a:ext cx="4419600" cy="2470249"/>
        </a:xfrm>
        <a:prstGeom prst="flowChartManualOperation">
          <a:avLst/>
        </a:prstGeom>
        <a:solidFill>
          <a:schemeClr val="accent2">
            <a:hueOff val="1765191"/>
            <a:satOff val="-34338"/>
            <a:lumOff val="4265"/>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0" tIns="0" rIns="180578"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2">
                  <a:lumMod val="85000"/>
                  <a:lumOff val="15000"/>
                </a:schemeClr>
              </a:solidFill>
            </a:rPr>
            <a:t>To come up comparative analysis between the mortgage delinquent vs Advisors. </a:t>
          </a:r>
          <a:endParaRPr lang="en-CA" sz="2800" b="1" kern="1200" dirty="0">
            <a:solidFill>
              <a:schemeClr val="tx2">
                <a:lumMod val="85000"/>
                <a:lumOff val="15000"/>
              </a:schemeClr>
            </a:solidFill>
          </a:endParaRPr>
        </a:p>
      </dsp:txBody>
      <dsp:txXfrm rot="5400000">
        <a:off x="7973592" y="883920"/>
        <a:ext cx="2470249" cy="2651760"/>
      </dsp:txXfrm>
    </dsp:sp>
    <dsp:sp modelId="{C2CECA3B-F131-4830-9363-13FA64A72AD1}">
      <dsp:nvSpPr>
        <dsp:cNvPr id="0" name=""/>
        <dsp:cNvSpPr/>
      </dsp:nvSpPr>
      <dsp:spPr>
        <a:xfrm rot="16200000">
          <a:off x="9654435" y="974675"/>
          <a:ext cx="4419600" cy="2470249"/>
        </a:xfrm>
        <a:prstGeom prst="flowChartManualOperation">
          <a:avLst/>
        </a:prstGeom>
        <a:solidFill>
          <a:schemeClr val="accent2">
            <a:hueOff val="2353588"/>
            <a:satOff val="-45784"/>
            <a:lumOff val="568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lumMod val="85000"/>
                  <a:lumOff val="15000"/>
                </a:schemeClr>
              </a:solidFill>
            </a:rPr>
            <a:t>Final recommendations for the regional managers from the findings </a:t>
          </a:r>
        </a:p>
      </dsp:txBody>
      <dsp:txXfrm rot="5400000">
        <a:off x="10629110" y="883920"/>
        <a:ext cx="2470249" cy="26517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ECBC33E-7492-47EF-814C-A80BE9487D9C}" type="datetimeFigureOut">
              <a:rPr lang="en-US"/>
              <a:t>1/6/2023</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6C65778-D36A-4DB5-8AC3-355954F055D9}" type="slidenum">
              <a:rPr/>
              <a:t>‹#›</a:t>
            </a:fld>
            <a:endParaRPr/>
          </a:p>
        </p:txBody>
      </p:sp>
    </p:spTree>
    <p:extLst>
      <p:ext uri="{BB962C8B-B14F-4D97-AF65-F5344CB8AC3E}">
        <p14:creationId xmlns:p14="http://schemas.microsoft.com/office/powerpoint/2010/main" val="1632258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947DF80-D345-4C6A-B0F8-E6F03195C21B}" type="datetimeFigureOut">
              <a:rPr lang="en-US"/>
              <a:pPr/>
              <a:t>1/6/2023</a:t>
            </a:fld>
            <a:endParaRPr/>
          </a:p>
        </p:txBody>
      </p:sp>
      <p:sp>
        <p:nvSpPr>
          <p:cNvPr id="4" name="Slide Image Placeholder 3"/>
          <p:cNvSpPr>
            <a:spLocks noGrp="1" noRot="1" noChangeAspect="1"/>
          </p:cNvSpPr>
          <p:nvPr>
            <p:ph type="sldImg" idx="2"/>
          </p:nvPr>
        </p:nvSpPr>
        <p:spPr>
          <a:xfrm>
            <a:off x="484188" y="696913"/>
            <a:ext cx="6042025" cy="3400425"/>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467360" y="4183380"/>
            <a:ext cx="6075680" cy="4415790"/>
          </a:xfrm>
          <a:prstGeom prst="rect">
            <a:avLst/>
          </a:prstGeom>
        </p:spPr>
        <p:txBody>
          <a:bodyPr vert="horz" lIns="93177" tIns="46589" rIns="93177" bIns="46589"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0625642-F0AF-4361-B339-24EC26CA9B06}" type="slidenum">
              <a:rPr/>
              <a:pPr/>
              <a:t>‹#›</a:t>
            </a:fld>
            <a:endParaRPr/>
          </a:p>
        </p:txBody>
      </p:sp>
    </p:spTree>
    <p:extLst>
      <p:ext uri="{BB962C8B-B14F-4D97-AF65-F5344CB8AC3E}">
        <p14:creationId xmlns:p14="http://schemas.microsoft.com/office/powerpoint/2010/main" val="3639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406BDE-82FB-404E-B3C2-EDCA55F823F4}"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263366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27A1A0-CA41-4704-9917-391652D94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6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27A1A0-CA41-4704-9917-391652D94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24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Data is cleaned and analyzed in MS Excel using Pivot tables since this job requires experience in MS Excel </a:t>
            </a:r>
          </a:p>
          <a:p>
            <a:r>
              <a:rPr lang="en-US" dirty="0">
                <a:cs typeface="Calibri"/>
              </a:rPr>
              <a:t>For data cleaning, I have removed the duplicates and also removed the French section since there was no data.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27A1A0-CA41-4704-9917-391652D946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514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could be done by setting specific targets for the advisors, such as reducing the number of delinquent mortgages and increasing the total value of the mortgage portfolio within the region. The regional managers could also consider providing additional training or support to the advisors to help them improve their performance.</a:t>
            </a:r>
            <a:endParaRPr lang="en-CA" dirty="0"/>
          </a:p>
        </p:txBody>
      </p:sp>
      <p:sp>
        <p:nvSpPr>
          <p:cNvPr id="4" name="Slide Number Placeholder 3"/>
          <p:cNvSpPr>
            <a:spLocks noGrp="1"/>
          </p:cNvSpPr>
          <p:nvPr>
            <p:ph type="sldNum" sz="quarter" idx="5"/>
          </p:nvPr>
        </p:nvSpPr>
        <p:spPr/>
        <p:txBody>
          <a:bodyPr/>
          <a:lstStyle/>
          <a:p>
            <a:fld id="{60625642-F0AF-4361-B339-24EC26CA9B06}" type="slidenum">
              <a:rPr lang="en-CA" smtClean="0"/>
              <a:pPr/>
              <a:t>16</a:t>
            </a:fld>
            <a:endParaRPr lang="en-CA"/>
          </a:p>
        </p:txBody>
      </p:sp>
    </p:spTree>
    <p:extLst>
      <p:ext uri="{BB962C8B-B14F-4D97-AF65-F5344CB8AC3E}">
        <p14:creationId xmlns:p14="http://schemas.microsoft.com/office/powerpoint/2010/main" val="151104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could be done by setting specific targets for the advisors, such as reducing the number of delinquent mortgages and increasing the total value of the mortgage portfolio within the region. The regional managers could also consider providing additional training or support to the advisors to help them improve their performance.</a:t>
            </a:r>
          </a:p>
          <a:p>
            <a:endParaRPr lang="en-US" b="0" i="0" dirty="0">
              <a:solidFill>
                <a:srgbClr val="374151"/>
              </a:solidFill>
              <a:effectLst/>
              <a:latin typeface="Söhne"/>
            </a:endParaRPr>
          </a:p>
          <a:p>
            <a:r>
              <a:rPr lang="en-US" b="0" i="0" dirty="0">
                <a:solidFill>
                  <a:srgbClr val="374151"/>
                </a:solidFill>
                <a:effectLst/>
                <a:latin typeface="Söhne"/>
              </a:rPr>
              <a:t>For example, this could include clients with a lower credit score or clients with a higher debt-to-income ratio. By focusing on these high-risk segments, the regional managers could potentially reduce the overall number of delinquent mortgages within their region.</a:t>
            </a:r>
            <a:endParaRPr lang="en-CA" dirty="0"/>
          </a:p>
        </p:txBody>
      </p:sp>
      <p:sp>
        <p:nvSpPr>
          <p:cNvPr id="4" name="Slide Number Placeholder 3"/>
          <p:cNvSpPr>
            <a:spLocks noGrp="1"/>
          </p:cNvSpPr>
          <p:nvPr>
            <p:ph type="sldNum" sz="quarter" idx="5"/>
          </p:nvPr>
        </p:nvSpPr>
        <p:spPr/>
        <p:txBody>
          <a:bodyPr/>
          <a:lstStyle/>
          <a:p>
            <a:fld id="{60625642-F0AF-4361-B339-24EC26CA9B06}" type="slidenum">
              <a:rPr lang="en-CA" smtClean="0"/>
              <a:pPr/>
              <a:t>17</a:t>
            </a:fld>
            <a:endParaRPr lang="en-CA"/>
          </a:p>
        </p:txBody>
      </p:sp>
    </p:spTree>
    <p:extLst>
      <p:ext uri="{BB962C8B-B14F-4D97-AF65-F5344CB8AC3E}">
        <p14:creationId xmlns:p14="http://schemas.microsoft.com/office/powerpoint/2010/main" val="256507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rgbClr val="163D22"/>
                </a:solidFill>
              </a:defRPr>
            </a:lvl1pPr>
          </a:lstStyle>
          <a:p>
            <a:fld id="{5CBDBD4D-7B7B-4EC0-AB6E-424933B04FED}" type="slidenum">
              <a:rPr lang="en-US" smtClean="0"/>
              <a:pPr/>
              <a:t>‹#›</a:t>
            </a:fld>
            <a:endParaRPr lang="en-US"/>
          </a:p>
        </p:txBody>
      </p:sp>
    </p:spTree>
    <p:extLst>
      <p:ext uri="{BB962C8B-B14F-4D97-AF65-F5344CB8AC3E}">
        <p14:creationId xmlns:p14="http://schemas.microsoft.com/office/powerpoint/2010/main" val="386620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8013" y="1482726"/>
            <a:ext cx="7238999" cy="4689475"/>
          </a:xfrm>
        </p:spPr>
        <p:txBody>
          <a:bodyPr>
            <a:noAutofit/>
          </a:bodyPr>
          <a:lstStyle>
            <a:lvl1pPr>
              <a:defRPr sz="1799"/>
            </a:lvl1pPr>
            <a:lvl2pPr>
              <a:defRPr sz="1620"/>
            </a:lvl2pPr>
            <a:lvl3pPr>
              <a:defRPr sz="162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51302" y="1482726"/>
            <a:ext cx="3705319" cy="4689475"/>
          </a:xfrm>
        </p:spPr>
        <p:txBody>
          <a:bodyPr>
            <a:noAutofit/>
          </a:bodyPr>
          <a:lstStyle>
            <a:lvl1pPr marL="0" indent="0">
              <a:buNone/>
              <a:defRPr sz="1260"/>
            </a:lvl1pPr>
            <a:lvl2pPr marL="411331" indent="0">
              <a:buNone/>
              <a:defRPr sz="1080"/>
            </a:lvl2pPr>
            <a:lvl3pPr marL="822659" indent="0">
              <a:buNone/>
              <a:defRPr sz="900"/>
            </a:lvl3pPr>
            <a:lvl4pPr marL="1233990" indent="0">
              <a:buNone/>
              <a:defRPr sz="810"/>
            </a:lvl4pPr>
            <a:lvl5pPr marL="1645319" indent="0">
              <a:buNone/>
              <a:defRPr sz="810"/>
            </a:lvl5pPr>
            <a:lvl6pPr marL="2056650" indent="0">
              <a:buNone/>
              <a:defRPr sz="810"/>
            </a:lvl6pPr>
            <a:lvl7pPr marL="2467978" indent="0">
              <a:buNone/>
              <a:defRPr sz="810"/>
            </a:lvl7pPr>
            <a:lvl8pPr marL="2879309" indent="0">
              <a:buNone/>
              <a:defRPr sz="810"/>
            </a:lvl8pPr>
            <a:lvl9pPr marL="3290640" indent="0">
              <a:buNone/>
              <a:defRPr sz="81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127390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04" y="1482730"/>
            <a:ext cx="11091672" cy="4308475"/>
          </a:xfrm>
        </p:spPr>
        <p:txBody>
          <a:bodyPr/>
          <a:lstStyle>
            <a:lvl1pPr marL="0" indent="0">
              <a:buNone/>
              <a:defRPr sz="2879"/>
            </a:lvl1pPr>
            <a:lvl2pPr marL="411331" indent="0">
              <a:buNone/>
              <a:defRPr sz="2519"/>
            </a:lvl2pPr>
            <a:lvl3pPr marL="822659" indent="0">
              <a:buNone/>
              <a:defRPr sz="2159"/>
            </a:lvl3pPr>
            <a:lvl4pPr marL="1233990" indent="0">
              <a:buNone/>
              <a:defRPr sz="1799"/>
            </a:lvl4pPr>
            <a:lvl5pPr marL="1645319" indent="0">
              <a:buNone/>
              <a:defRPr sz="1799"/>
            </a:lvl5pPr>
            <a:lvl6pPr marL="2056650" indent="0">
              <a:buNone/>
              <a:defRPr sz="1799"/>
            </a:lvl6pPr>
            <a:lvl7pPr marL="2467978" indent="0">
              <a:buNone/>
              <a:defRPr sz="1799"/>
            </a:lvl7pPr>
            <a:lvl8pPr marL="2879309" indent="0">
              <a:buNone/>
              <a:defRPr sz="1799"/>
            </a:lvl8pPr>
            <a:lvl9pPr marL="3290640" indent="0">
              <a:buNone/>
              <a:defRPr sz="1799"/>
            </a:lvl9pPr>
          </a:lstStyle>
          <a:p>
            <a:r>
              <a:rPr lang="en-US"/>
              <a:t>Click icon to add picture</a:t>
            </a:r>
            <a:endParaRPr/>
          </a:p>
        </p:txBody>
      </p:sp>
      <p:sp>
        <p:nvSpPr>
          <p:cNvPr id="4" name="Text Placeholder 3"/>
          <p:cNvSpPr>
            <a:spLocks noGrp="1"/>
          </p:cNvSpPr>
          <p:nvPr>
            <p:ph type="body" sz="half" idx="2"/>
          </p:nvPr>
        </p:nvSpPr>
        <p:spPr>
          <a:xfrm>
            <a:off x="551304" y="5867400"/>
            <a:ext cx="11091672" cy="304800"/>
          </a:xfrm>
        </p:spPr>
        <p:txBody>
          <a:bodyPr>
            <a:noAutofit/>
          </a:bodyPr>
          <a:lstStyle>
            <a:lvl1pPr marL="0" indent="0">
              <a:buNone/>
              <a:defRPr sz="1260"/>
            </a:lvl1pPr>
            <a:lvl2pPr marL="411331" indent="0">
              <a:buNone/>
              <a:defRPr sz="1080"/>
            </a:lvl2pPr>
            <a:lvl3pPr marL="822659" indent="0">
              <a:buNone/>
              <a:defRPr sz="900"/>
            </a:lvl3pPr>
            <a:lvl4pPr marL="1233990" indent="0">
              <a:buNone/>
              <a:defRPr sz="810"/>
            </a:lvl4pPr>
            <a:lvl5pPr marL="1645319" indent="0">
              <a:buNone/>
              <a:defRPr sz="810"/>
            </a:lvl5pPr>
            <a:lvl6pPr marL="2056650" indent="0">
              <a:buNone/>
              <a:defRPr sz="810"/>
            </a:lvl6pPr>
            <a:lvl7pPr marL="2467978" indent="0">
              <a:buNone/>
              <a:defRPr sz="810"/>
            </a:lvl7pPr>
            <a:lvl8pPr marL="2879309" indent="0">
              <a:buNone/>
              <a:defRPr sz="810"/>
            </a:lvl8pPr>
            <a:lvl9pPr marL="3290640" indent="0">
              <a:buNone/>
              <a:defRPr sz="81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54296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241836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3949" y="1189040"/>
            <a:ext cx="1726750" cy="4983163"/>
          </a:xfrm>
        </p:spPr>
        <p:txBody>
          <a:bodyPr vert="eaVert" anchor="b"/>
          <a:lstStyle/>
          <a:p>
            <a:r>
              <a:rPr lang="en-US"/>
              <a:t>Click to edit Master title style</a:t>
            </a:r>
            <a:endParaRPr/>
          </a:p>
        </p:txBody>
      </p:sp>
      <p:sp>
        <p:nvSpPr>
          <p:cNvPr id="3" name="Vertical Text Placeholder 2"/>
          <p:cNvSpPr>
            <a:spLocks noGrp="1"/>
          </p:cNvSpPr>
          <p:nvPr>
            <p:ph type="body" orient="vert" idx="1"/>
          </p:nvPr>
        </p:nvSpPr>
        <p:spPr>
          <a:xfrm>
            <a:off x="551302" y="1189040"/>
            <a:ext cx="9200711"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51858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Only_withsubtitle">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4"/>
          </p:nvPr>
        </p:nvSpPr>
        <p:spPr>
          <a:xfrm>
            <a:off x="511045" y="1174210"/>
            <a:ext cx="11068342" cy="663894"/>
          </a:xfrm>
        </p:spPr>
        <p:txBody>
          <a:bodyPr>
            <a:normAutofit/>
          </a:bodyPr>
          <a:lstStyle>
            <a:lvl1pPr marL="0" indent="0">
              <a:buNone/>
              <a:defRPr sz="1418"/>
            </a:lvl1pPr>
            <a:lvl2pPr marL="308370" indent="0">
              <a:buNone/>
              <a:defRPr/>
            </a:lvl2pPr>
            <a:lvl3pPr marL="616743" indent="0">
              <a:buNone/>
              <a:defRPr/>
            </a:lvl3pPr>
            <a:lvl4pPr marL="925114" indent="0">
              <a:buNone/>
              <a:defRPr/>
            </a:lvl4pPr>
            <a:lvl5pPr marL="1233486" indent="0">
              <a:buNone/>
              <a:defRPr/>
            </a:lvl5pPr>
          </a:lstStyle>
          <a:p>
            <a:pPr lvl="0"/>
            <a:r>
              <a:rPr lang="en-US"/>
              <a:t>Click to edit Master text styles</a:t>
            </a:r>
          </a:p>
        </p:txBody>
      </p:sp>
    </p:spTree>
    <p:extLst>
      <p:ext uri="{BB962C8B-B14F-4D97-AF65-F5344CB8AC3E}">
        <p14:creationId xmlns:p14="http://schemas.microsoft.com/office/powerpoint/2010/main" val="42517496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1"/>
        <p:cNvGrpSpPr/>
        <p:nvPr/>
      </p:nvGrpSpPr>
      <p:grpSpPr>
        <a:xfrm>
          <a:off x="0" y="0"/>
          <a:ext cx="0" cy="0"/>
          <a:chOff x="0" y="0"/>
          <a:chExt cx="0" cy="0"/>
        </a:xfrm>
      </p:grpSpPr>
      <p:sp>
        <p:nvSpPr>
          <p:cNvPr id="12" name="Google Shape;12;p73"/>
          <p:cNvSpPr txBox="1">
            <a:spLocks noGrp="1"/>
          </p:cNvSpPr>
          <p:nvPr>
            <p:ph type="ctrTitle"/>
          </p:nvPr>
        </p:nvSpPr>
        <p:spPr>
          <a:xfrm>
            <a:off x="415503" y="992767"/>
            <a:ext cx="11357841"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238" b="0" i="0">
                <a:latin typeface="Arial" panose="020B0604020202020204" pitchFamily="34" charset="0"/>
                <a:cs typeface="Arial" panose="020B0604020202020204" pitchFamily="34" charset="0"/>
              </a:defRPr>
            </a:lvl1pPr>
            <a:lvl2pPr lvl="1" algn="ctr">
              <a:lnSpc>
                <a:spcPct val="100000"/>
              </a:lnSpc>
              <a:spcBef>
                <a:spcPts val="0"/>
              </a:spcBef>
              <a:spcAft>
                <a:spcPts val="0"/>
              </a:spcAft>
              <a:buSzPts val="5200"/>
              <a:buNone/>
              <a:defRPr sz="6238"/>
            </a:lvl2pPr>
            <a:lvl3pPr lvl="2" algn="ctr">
              <a:lnSpc>
                <a:spcPct val="100000"/>
              </a:lnSpc>
              <a:spcBef>
                <a:spcPts val="0"/>
              </a:spcBef>
              <a:spcAft>
                <a:spcPts val="0"/>
              </a:spcAft>
              <a:buSzPts val="5200"/>
              <a:buNone/>
              <a:defRPr sz="6238"/>
            </a:lvl3pPr>
            <a:lvl4pPr lvl="3" algn="ctr">
              <a:lnSpc>
                <a:spcPct val="100000"/>
              </a:lnSpc>
              <a:spcBef>
                <a:spcPts val="0"/>
              </a:spcBef>
              <a:spcAft>
                <a:spcPts val="0"/>
              </a:spcAft>
              <a:buSzPts val="5200"/>
              <a:buNone/>
              <a:defRPr sz="6238"/>
            </a:lvl4pPr>
            <a:lvl5pPr lvl="4" algn="ctr">
              <a:lnSpc>
                <a:spcPct val="100000"/>
              </a:lnSpc>
              <a:spcBef>
                <a:spcPts val="0"/>
              </a:spcBef>
              <a:spcAft>
                <a:spcPts val="0"/>
              </a:spcAft>
              <a:buSzPts val="5200"/>
              <a:buNone/>
              <a:defRPr sz="6238"/>
            </a:lvl5pPr>
            <a:lvl6pPr lvl="5" algn="ctr">
              <a:lnSpc>
                <a:spcPct val="100000"/>
              </a:lnSpc>
              <a:spcBef>
                <a:spcPts val="0"/>
              </a:spcBef>
              <a:spcAft>
                <a:spcPts val="0"/>
              </a:spcAft>
              <a:buSzPts val="5200"/>
              <a:buNone/>
              <a:defRPr sz="6238"/>
            </a:lvl6pPr>
            <a:lvl7pPr lvl="6" algn="ctr">
              <a:lnSpc>
                <a:spcPct val="100000"/>
              </a:lnSpc>
              <a:spcBef>
                <a:spcPts val="0"/>
              </a:spcBef>
              <a:spcAft>
                <a:spcPts val="0"/>
              </a:spcAft>
              <a:buSzPts val="5200"/>
              <a:buNone/>
              <a:defRPr sz="6238"/>
            </a:lvl7pPr>
            <a:lvl8pPr lvl="7" algn="ctr">
              <a:lnSpc>
                <a:spcPct val="100000"/>
              </a:lnSpc>
              <a:spcBef>
                <a:spcPts val="0"/>
              </a:spcBef>
              <a:spcAft>
                <a:spcPts val="0"/>
              </a:spcAft>
              <a:buSzPts val="5200"/>
              <a:buNone/>
              <a:defRPr sz="6238"/>
            </a:lvl8pPr>
            <a:lvl9pPr lvl="8" algn="ctr">
              <a:lnSpc>
                <a:spcPct val="100000"/>
              </a:lnSpc>
              <a:spcBef>
                <a:spcPts val="0"/>
              </a:spcBef>
              <a:spcAft>
                <a:spcPts val="0"/>
              </a:spcAft>
              <a:buSzPts val="5200"/>
              <a:buNone/>
              <a:defRPr sz="6238"/>
            </a:lvl9pPr>
          </a:lstStyle>
          <a:p>
            <a:endParaRPr/>
          </a:p>
        </p:txBody>
      </p:sp>
      <p:sp>
        <p:nvSpPr>
          <p:cNvPr id="13" name="Google Shape;13;p73"/>
          <p:cNvSpPr txBox="1">
            <a:spLocks noGrp="1"/>
          </p:cNvSpPr>
          <p:nvPr>
            <p:ph type="subTitle" idx="1"/>
          </p:nvPr>
        </p:nvSpPr>
        <p:spPr>
          <a:xfrm>
            <a:off x="415492" y="3778834"/>
            <a:ext cx="11357841"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359" b="0" i="0">
                <a:latin typeface="Arial" panose="020B0604020202020204" pitchFamily="34" charset="0"/>
                <a:cs typeface="Arial" panose="020B0604020202020204" pitchFamily="34" charset="0"/>
              </a:defRPr>
            </a:lvl1pPr>
            <a:lvl2pPr lvl="1" algn="ctr">
              <a:lnSpc>
                <a:spcPct val="100000"/>
              </a:lnSpc>
              <a:spcBef>
                <a:spcPts val="0"/>
              </a:spcBef>
              <a:spcAft>
                <a:spcPts val="0"/>
              </a:spcAft>
              <a:buSzPts val="2800"/>
              <a:buNone/>
              <a:defRPr sz="3359"/>
            </a:lvl2pPr>
            <a:lvl3pPr lvl="2" algn="ctr">
              <a:lnSpc>
                <a:spcPct val="100000"/>
              </a:lnSpc>
              <a:spcBef>
                <a:spcPts val="0"/>
              </a:spcBef>
              <a:spcAft>
                <a:spcPts val="0"/>
              </a:spcAft>
              <a:buSzPts val="2800"/>
              <a:buNone/>
              <a:defRPr sz="3359"/>
            </a:lvl3pPr>
            <a:lvl4pPr lvl="3" algn="ctr">
              <a:lnSpc>
                <a:spcPct val="100000"/>
              </a:lnSpc>
              <a:spcBef>
                <a:spcPts val="0"/>
              </a:spcBef>
              <a:spcAft>
                <a:spcPts val="0"/>
              </a:spcAft>
              <a:buSzPts val="2800"/>
              <a:buNone/>
              <a:defRPr sz="3359"/>
            </a:lvl4pPr>
            <a:lvl5pPr lvl="4" algn="ctr">
              <a:lnSpc>
                <a:spcPct val="100000"/>
              </a:lnSpc>
              <a:spcBef>
                <a:spcPts val="0"/>
              </a:spcBef>
              <a:spcAft>
                <a:spcPts val="0"/>
              </a:spcAft>
              <a:buSzPts val="2800"/>
              <a:buNone/>
              <a:defRPr sz="3359"/>
            </a:lvl5pPr>
            <a:lvl6pPr lvl="5" algn="ctr">
              <a:lnSpc>
                <a:spcPct val="100000"/>
              </a:lnSpc>
              <a:spcBef>
                <a:spcPts val="0"/>
              </a:spcBef>
              <a:spcAft>
                <a:spcPts val="0"/>
              </a:spcAft>
              <a:buSzPts val="2800"/>
              <a:buNone/>
              <a:defRPr sz="3359"/>
            </a:lvl6pPr>
            <a:lvl7pPr lvl="6" algn="ctr">
              <a:lnSpc>
                <a:spcPct val="100000"/>
              </a:lnSpc>
              <a:spcBef>
                <a:spcPts val="0"/>
              </a:spcBef>
              <a:spcAft>
                <a:spcPts val="0"/>
              </a:spcAft>
              <a:buSzPts val="2800"/>
              <a:buNone/>
              <a:defRPr sz="3359"/>
            </a:lvl7pPr>
            <a:lvl8pPr lvl="7" algn="ctr">
              <a:lnSpc>
                <a:spcPct val="100000"/>
              </a:lnSpc>
              <a:spcBef>
                <a:spcPts val="0"/>
              </a:spcBef>
              <a:spcAft>
                <a:spcPts val="0"/>
              </a:spcAft>
              <a:buSzPts val="2800"/>
              <a:buNone/>
              <a:defRPr sz="3359"/>
            </a:lvl8pPr>
            <a:lvl9pPr lvl="8" algn="ctr">
              <a:lnSpc>
                <a:spcPct val="100000"/>
              </a:lnSpc>
              <a:spcBef>
                <a:spcPts val="0"/>
              </a:spcBef>
              <a:spcAft>
                <a:spcPts val="0"/>
              </a:spcAft>
              <a:buSzPts val="2800"/>
              <a:buNone/>
              <a:defRPr sz="3359"/>
            </a:lvl9pPr>
          </a:lstStyle>
          <a:p>
            <a:endParaRPr/>
          </a:p>
        </p:txBody>
      </p:sp>
      <p:sp>
        <p:nvSpPr>
          <p:cNvPr id="14" name="Google Shape;14;p73"/>
          <p:cNvSpPr txBox="1">
            <a:spLocks noGrp="1"/>
          </p:cNvSpPr>
          <p:nvPr>
            <p:ph type="sldNum" idx="12"/>
          </p:nvPr>
        </p:nvSpPr>
        <p:spPr>
          <a:xfrm>
            <a:off x="11293669" y="6217623"/>
            <a:ext cx="731409"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2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298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9657" y="1075863"/>
            <a:ext cx="4610866" cy="1785335"/>
          </a:xfrm>
        </p:spPr>
        <p:txBody>
          <a:bodyPr lIns="0" tIns="0" rIns="0" bIns="0" anchor="b">
            <a:noAutofit/>
          </a:bodyPr>
          <a:lstStyle>
            <a:lvl1pPr>
              <a:lnSpc>
                <a:spcPct val="90000"/>
              </a:lnSpc>
              <a:defRPr sz="3239" b="0">
                <a:solidFill>
                  <a:schemeClr val="tx2"/>
                </a:solidFill>
              </a:defRPr>
            </a:lvl1pPr>
          </a:lstStyle>
          <a:p>
            <a:r>
              <a:t>Headline Title right here.</a:t>
            </a:r>
          </a:p>
        </p:txBody>
      </p:sp>
      <p:sp>
        <p:nvSpPr>
          <p:cNvPr id="3" name="Subtitle 2"/>
          <p:cNvSpPr>
            <a:spLocks noGrp="1"/>
          </p:cNvSpPr>
          <p:nvPr>
            <p:ph type="subTitle" idx="1" hasCustomPrompt="1"/>
          </p:nvPr>
        </p:nvSpPr>
        <p:spPr>
          <a:xfrm>
            <a:off x="1109657" y="3093180"/>
            <a:ext cx="4610866" cy="1021623"/>
          </a:xfrm>
        </p:spPr>
        <p:txBody>
          <a:bodyPr lIns="0" tIns="0" rIns="0" bIns="0">
            <a:noAutofit/>
          </a:bodyPr>
          <a:lstStyle>
            <a:lvl1pPr marL="0" indent="0" algn="l">
              <a:spcBef>
                <a:spcPts val="0"/>
              </a:spcBef>
              <a:buNone/>
              <a:defRPr sz="1799">
                <a:solidFill>
                  <a:schemeClr val="bg2"/>
                </a:solidFill>
              </a:defRPr>
            </a:lvl1pPr>
            <a:lvl2pPr marL="411331" indent="0" algn="ctr">
              <a:buNone/>
              <a:defRPr>
                <a:solidFill>
                  <a:schemeClr val="tx1">
                    <a:tint val="75000"/>
                  </a:schemeClr>
                </a:solidFill>
              </a:defRPr>
            </a:lvl2pPr>
            <a:lvl3pPr marL="822659" indent="0" algn="ctr">
              <a:buNone/>
              <a:defRPr>
                <a:solidFill>
                  <a:schemeClr val="tx1">
                    <a:tint val="75000"/>
                  </a:schemeClr>
                </a:solidFill>
              </a:defRPr>
            </a:lvl3pPr>
            <a:lvl4pPr marL="1233990" indent="0" algn="ctr">
              <a:buNone/>
              <a:defRPr>
                <a:solidFill>
                  <a:schemeClr val="tx1">
                    <a:tint val="75000"/>
                  </a:schemeClr>
                </a:solidFill>
              </a:defRPr>
            </a:lvl4pPr>
            <a:lvl5pPr marL="1645319" indent="0" algn="ctr">
              <a:buNone/>
              <a:defRPr>
                <a:solidFill>
                  <a:schemeClr val="tx1">
                    <a:tint val="75000"/>
                  </a:schemeClr>
                </a:solidFill>
              </a:defRPr>
            </a:lvl5pPr>
            <a:lvl6pPr marL="2056650" indent="0" algn="ctr">
              <a:buNone/>
              <a:defRPr>
                <a:solidFill>
                  <a:schemeClr val="tx1">
                    <a:tint val="75000"/>
                  </a:schemeClr>
                </a:solidFill>
              </a:defRPr>
            </a:lvl6pPr>
            <a:lvl7pPr marL="2467978" indent="0" algn="ctr">
              <a:buNone/>
              <a:defRPr>
                <a:solidFill>
                  <a:schemeClr val="tx1">
                    <a:tint val="75000"/>
                  </a:schemeClr>
                </a:solidFill>
              </a:defRPr>
            </a:lvl7pPr>
            <a:lvl8pPr marL="2879309" indent="0" algn="ctr">
              <a:buNone/>
              <a:defRPr>
                <a:solidFill>
                  <a:schemeClr val="tx1">
                    <a:tint val="75000"/>
                  </a:schemeClr>
                </a:solidFill>
              </a:defRPr>
            </a:lvl8pPr>
            <a:lvl9pPr marL="3290640" indent="0" algn="ctr">
              <a:buNone/>
              <a:defRPr>
                <a:solidFill>
                  <a:schemeClr val="tx1">
                    <a:tint val="75000"/>
                  </a:schemeClr>
                </a:solidFill>
              </a:defRPr>
            </a:lvl9pPr>
          </a:lstStyle>
          <a:p>
            <a:r>
              <a:t>Subhead Title right here.</a:t>
            </a:r>
          </a:p>
        </p:txBody>
      </p:sp>
      <p:pic>
        <p:nvPicPr>
          <p:cNvPr id="11" name="Picture 4" descr="TD Logo BW" title="TD Logo BW">
            <a:extLst>
              <a:ext uri="{FF2B5EF4-FFF2-40B4-BE49-F238E27FC236}">
                <a16:creationId xmlns:a16="http://schemas.microsoft.com/office/drawing/2014/main" id="{D8A24030-122E-4D52-A34F-FF24B2F32229}"/>
              </a:ext>
            </a:extLst>
          </p:cNvPr>
          <p:cNvPicPr>
            <a:picLocks noChangeAspect="1" noChangeArrowheads="1"/>
          </p:cNvPicPr>
          <p:nvPr/>
        </p:nvPicPr>
        <p:blipFill>
          <a:blip r:embed="rId2" cstate="print"/>
          <a:srcRect/>
          <a:stretch>
            <a:fillRect/>
          </a:stretch>
        </p:blipFill>
        <p:spPr bwMode="auto">
          <a:xfrm>
            <a:off x="11199813" y="419101"/>
            <a:ext cx="639509" cy="571500"/>
          </a:xfrm>
          <a:prstGeom prst="rect">
            <a:avLst/>
          </a:prstGeom>
          <a:noFill/>
        </p:spPr>
      </p:pic>
      <p:pic>
        <p:nvPicPr>
          <p:cNvPr id="13" name="Picture 5" descr="TD Logo" title="TD Logo">
            <a:extLst>
              <a:ext uri="{FF2B5EF4-FFF2-40B4-BE49-F238E27FC236}">
                <a16:creationId xmlns:a16="http://schemas.microsoft.com/office/drawing/2014/main" id="{AC6B4ABA-DB65-4CD6-BD20-0453E5337B0B}"/>
              </a:ext>
            </a:extLst>
          </p:cNvPr>
          <p:cNvPicPr>
            <a:picLocks noChangeAspect="1" noChangeArrowheads="1"/>
          </p:cNvPicPr>
          <p:nvPr/>
        </p:nvPicPr>
        <p:blipFill>
          <a:blip r:embed="rId3" cstate="print"/>
          <a:srcRect/>
          <a:stretch>
            <a:fillRect/>
          </a:stretch>
        </p:blipFill>
        <p:spPr bwMode="hidden">
          <a:xfrm>
            <a:off x="11199813" y="419101"/>
            <a:ext cx="639509" cy="571500"/>
          </a:xfrm>
          <a:prstGeom prst="rect">
            <a:avLst/>
          </a:prstGeom>
          <a:noFill/>
        </p:spPr>
      </p:pic>
      <p:sp>
        <p:nvSpPr>
          <p:cNvPr id="14" name="Rectangle 13" descr="Green outline">
            <a:extLst>
              <a:ext uri="{FF2B5EF4-FFF2-40B4-BE49-F238E27FC236}">
                <a16:creationId xmlns:a16="http://schemas.microsoft.com/office/drawing/2014/main" id="{1B42CCD2-931F-47D5-9281-6FD91101BB7D}"/>
              </a:ext>
            </a:extLst>
          </p:cNvPr>
          <p:cNvSpPr/>
          <p:nvPr/>
        </p:nvSpPr>
        <p:spPr>
          <a:xfrm>
            <a:off x="633336" y="609605"/>
            <a:ext cx="5613479" cy="5613479"/>
          </a:xfrm>
          <a:prstGeom prst="rect">
            <a:avLst/>
          </a:prstGeom>
          <a:noFill/>
          <a:ln w="2921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20"/>
          </a:p>
        </p:txBody>
      </p:sp>
    </p:spTree>
    <p:extLst>
      <p:ext uri="{BB962C8B-B14F-4D97-AF65-F5344CB8AC3E}">
        <p14:creationId xmlns:p14="http://schemas.microsoft.com/office/powerpoint/2010/main" val="389574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421073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Da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109657" y="3093180"/>
            <a:ext cx="4610866" cy="1021623"/>
          </a:xfrm>
        </p:spPr>
        <p:txBody>
          <a:bodyPr lIns="0" tIns="0" rIns="0" bIns="0">
            <a:noAutofit/>
          </a:bodyPr>
          <a:lstStyle>
            <a:lvl1pPr marL="0" indent="0" algn="l">
              <a:spcBef>
                <a:spcPts val="0"/>
              </a:spcBef>
              <a:buNone/>
              <a:defRPr sz="1799">
                <a:solidFill>
                  <a:schemeClr val="bg2"/>
                </a:solidFill>
              </a:defRPr>
            </a:lvl1pPr>
            <a:lvl2pPr marL="411331" indent="0" algn="ctr">
              <a:buNone/>
              <a:defRPr>
                <a:solidFill>
                  <a:schemeClr val="tx1">
                    <a:tint val="75000"/>
                  </a:schemeClr>
                </a:solidFill>
              </a:defRPr>
            </a:lvl2pPr>
            <a:lvl3pPr marL="822659" indent="0" algn="ctr">
              <a:buNone/>
              <a:defRPr>
                <a:solidFill>
                  <a:schemeClr val="tx1">
                    <a:tint val="75000"/>
                  </a:schemeClr>
                </a:solidFill>
              </a:defRPr>
            </a:lvl3pPr>
            <a:lvl4pPr marL="1233990" indent="0" algn="ctr">
              <a:buNone/>
              <a:defRPr>
                <a:solidFill>
                  <a:schemeClr val="tx1">
                    <a:tint val="75000"/>
                  </a:schemeClr>
                </a:solidFill>
              </a:defRPr>
            </a:lvl4pPr>
            <a:lvl5pPr marL="1645319" indent="0" algn="ctr">
              <a:buNone/>
              <a:defRPr>
                <a:solidFill>
                  <a:schemeClr val="tx1">
                    <a:tint val="75000"/>
                  </a:schemeClr>
                </a:solidFill>
              </a:defRPr>
            </a:lvl5pPr>
            <a:lvl6pPr marL="2056650" indent="0" algn="ctr">
              <a:buNone/>
              <a:defRPr>
                <a:solidFill>
                  <a:schemeClr val="tx1">
                    <a:tint val="75000"/>
                  </a:schemeClr>
                </a:solidFill>
              </a:defRPr>
            </a:lvl6pPr>
            <a:lvl7pPr marL="2467978" indent="0" algn="ctr">
              <a:buNone/>
              <a:defRPr>
                <a:solidFill>
                  <a:schemeClr val="tx1">
                    <a:tint val="75000"/>
                  </a:schemeClr>
                </a:solidFill>
              </a:defRPr>
            </a:lvl7pPr>
            <a:lvl8pPr marL="2879309" indent="0" algn="ctr">
              <a:buNone/>
              <a:defRPr>
                <a:solidFill>
                  <a:schemeClr val="tx1">
                    <a:tint val="75000"/>
                  </a:schemeClr>
                </a:solidFill>
              </a:defRPr>
            </a:lvl8pPr>
            <a:lvl9pPr marL="3290640" indent="0" algn="ctr">
              <a:buNone/>
              <a:defRPr>
                <a:solidFill>
                  <a:schemeClr val="tx1">
                    <a:tint val="75000"/>
                  </a:schemeClr>
                </a:solidFill>
              </a:defRPr>
            </a:lvl9pPr>
          </a:lstStyle>
          <a:p>
            <a:r>
              <a:t>Subhead Title right here.</a:t>
            </a:r>
          </a:p>
        </p:txBody>
      </p:sp>
      <p:sp>
        <p:nvSpPr>
          <p:cNvPr id="14" name="Text Placeholder 13"/>
          <p:cNvSpPr>
            <a:spLocks noGrp="1"/>
          </p:cNvSpPr>
          <p:nvPr>
            <p:ph type="body" sz="quarter" idx="10" hasCustomPrompt="1"/>
          </p:nvPr>
        </p:nvSpPr>
        <p:spPr>
          <a:xfrm>
            <a:off x="1109657" y="5366531"/>
            <a:ext cx="4610866" cy="478152"/>
          </a:xfrm>
        </p:spPr>
        <p:txBody>
          <a:bodyPr lIns="0" tIns="0" rIns="0" bIns="0" anchor="ctr"/>
          <a:lstStyle>
            <a:lvl1pPr marL="0" indent="0">
              <a:spcBef>
                <a:spcPts val="0"/>
              </a:spcBef>
              <a:buNone/>
              <a:defRPr sz="1440">
                <a:solidFill>
                  <a:schemeClr val="bg2"/>
                </a:solidFill>
                <a:latin typeface="+mj-lt"/>
              </a:defRPr>
            </a:lvl1pPr>
            <a:lvl2pPr marL="0" indent="0">
              <a:spcBef>
                <a:spcPts val="0"/>
              </a:spcBef>
              <a:buNone/>
              <a:defRPr sz="1440">
                <a:latin typeface="+mj-lt"/>
              </a:defRPr>
            </a:lvl2pPr>
            <a:lvl3pPr marL="0" indent="0">
              <a:spcBef>
                <a:spcPts val="0"/>
              </a:spcBef>
              <a:buNone/>
              <a:defRPr sz="1440">
                <a:latin typeface="+mj-lt"/>
              </a:defRPr>
            </a:lvl3pPr>
            <a:lvl4pPr marL="0" indent="0">
              <a:spcBef>
                <a:spcPts val="0"/>
              </a:spcBef>
              <a:buNone/>
              <a:defRPr sz="1440">
                <a:latin typeface="+mj-lt"/>
              </a:defRPr>
            </a:lvl4pPr>
            <a:lvl5pPr marL="0" indent="0">
              <a:spcBef>
                <a:spcPts val="0"/>
              </a:spcBef>
              <a:buNone/>
              <a:defRPr sz="1440">
                <a:latin typeface="+mj-lt"/>
              </a:defRPr>
            </a:lvl5pPr>
          </a:lstStyle>
          <a:p>
            <a:pPr lvl="0"/>
            <a:r>
              <a:t>Date</a:t>
            </a:r>
          </a:p>
        </p:txBody>
      </p:sp>
      <p:sp>
        <p:nvSpPr>
          <p:cNvPr id="2" name="Title 1"/>
          <p:cNvSpPr>
            <a:spLocks noGrp="1"/>
          </p:cNvSpPr>
          <p:nvPr>
            <p:ph type="ctrTitle" hasCustomPrompt="1"/>
          </p:nvPr>
        </p:nvSpPr>
        <p:spPr>
          <a:xfrm>
            <a:off x="1109657" y="1075863"/>
            <a:ext cx="4610866" cy="1785335"/>
          </a:xfrm>
        </p:spPr>
        <p:txBody>
          <a:bodyPr lIns="0" tIns="0" rIns="0" bIns="0" anchor="b">
            <a:noAutofit/>
          </a:bodyPr>
          <a:lstStyle>
            <a:lvl1pPr>
              <a:lnSpc>
                <a:spcPct val="90000"/>
              </a:lnSpc>
              <a:defRPr sz="3239" b="0">
                <a:solidFill>
                  <a:schemeClr val="tx2"/>
                </a:solidFill>
              </a:defRPr>
            </a:lvl1pPr>
          </a:lstStyle>
          <a:p>
            <a:r>
              <a:t>Headline Title right here.</a:t>
            </a:r>
          </a:p>
        </p:txBody>
      </p:sp>
      <p:pic>
        <p:nvPicPr>
          <p:cNvPr id="10" name="Picture 4" descr="TD Logo BW" title="TD Logo BW">
            <a:extLst>
              <a:ext uri="{FF2B5EF4-FFF2-40B4-BE49-F238E27FC236}">
                <a16:creationId xmlns:a16="http://schemas.microsoft.com/office/drawing/2014/main" id="{0CD1CB39-4B95-44C6-B917-EF0032CA94CA}"/>
              </a:ext>
            </a:extLst>
          </p:cNvPr>
          <p:cNvPicPr>
            <a:picLocks noChangeAspect="1" noChangeArrowheads="1"/>
          </p:cNvPicPr>
          <p:nvPr/>
        </p:nvPicPr>
        <p:blipFill>
          <a:blip r:embed="rId2" cstate="print"/>
          <a:srcRect/>
          <a:stretch>
            <a:fillRect/>
          </a:stretch>
        </p:blipFill>
        <p:spPr bwMode="auto">
          <a:xfrm>
            <a:off x="11199813" y="419101"/>
            <a:ext cx="639509" cy="571500"/>
          </a:xfrm>
          <a:prstGeom prst="rect">
            <a:avLst/>
          </a:prstGeom>
          <a:noFill/>
        </p:spPr>
      </p:pic>
      <p:pic>
        <p:nvPicPr>
          <p:cNvPr id="11" name="Picture 5" descr="TD Logo" title="TD Logo">
            <a:extLst>
              <a:ext uri="{FF2B5EF4-FFF2-40B4-BE49-F238E27FC236}">
                <a16:creationId xmlns:a16="http://schemas.microsoft.com/office/drawing/2014/main" id="{3A0AE40F-732E-4633-9D55-58301E08C4DA}"/>
              </a:ext>
            </a:extLst>
          </p:cNvPr>
          <p:cNvPicPr>
            <a:picLocks noChangeAspect="1" noChangeArrowheads="1"/>
          </p:cNvPicPr>
          <p:nvPr/>
        </p:nvPicPr>
        <p:blipFill>
          <a:blip r:embed="rId3" cstate="print"/>
          <a:srcRect/>
          <a:stretch>
            <a:fillRect/>
          </a:stretch>
        </p:blipFill>
        <p:spPr bwMode="hidden">
          <a:xfrm>
            <a:off x="11199813" y="419101"/>
            <a:ext cx="639509" cy="571500"/>
          </a:xfrm>
          <a:prstGeom prst="rect">
            <a:avLst/>
          </a:prstGeom>
          <a:noFill/>
        </p:spPr>
      </p:pic>
      <p:sp>
        <p:nvSpPr>
          <p:cNvPr id="12" name="Rectangle 11" descr="Green outline">
            <a:extLst>
              <a:ext uri="{FF2B5EF4-FFF2-40B4-BE49-F238E27FC236}">
                <a16:creationId xmlns:a16="http://schemas.microsoft.com/office/drawing/2014/main" id="{159A6B88-C4A3-415F-AA10-EC55AE94BB49}"/>
              </a:ext>
            </a:extLst>
          </p:cNvPr>
          <p:cNvSpPr/>
          <p:nvPr/>
        </p:nvSpPr>
        <p:spPr>
          <a:xfrm>
            <a:off x="633336" y="609605"/>
            <a:ext cx="5613479" cy="5613479"/>
          </a:xfrm>
          <a:prstGeom prst="rect">
            <a:avLst/>
          </a:prstGeom>
          <a:noFill/>
          <a:ln w="292100">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20"/>
          </a:p>
        </p:txBody>
      </p:sp>
      <p:cxnSp>
        <p:nvCxnSpPr>
          <p:cNvPr id="19" name="Straight Connector 18">
            <a:extLst>
              <a:ext uri="{FF2B5EF4-FFF2-40B4-BE49-F238E27FC236}">
                <a16:creationId xmlns:a16="http://schemas.microsoft.com/office/drawing/2014/main" id="{6E5353B0-F3F6-4114-AAB5-4FF1C2652CCB}"/>
              </a:ext>
            </a:extLst>
          </p:cNvPr>
          <p:cNvCxnSpPr>
            <a:cxnSpLocks/>
          </p:cNvCxnSpPr>
          <p:nvPr/>
        </p:nvCxnSpPr>
        <p:spPr>
          <a:xfrm>
            <a:off x="1109657" y="5276951"/>
            <a:ext cx="4610866" cy="1"/>
          </a:xfrm>
          <a:prstGeom prst="line">
            <a:avLst/>
          </a:prstGeom>
          <a:ln w="190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25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999" y="1322392"/>
            <a:ext cx="8654913" cy="1252537"/>
          </a:xfrm>
        </p:spPr>
        <p:txBody>
          <a:bodyPr lIns="0" tIns="0" rIns="0" bIns="0" anchor="b" anchorCtr="0">
            <a:noAutofit/>
          </a:bodyPr>
          <a:lstStyle>
            <a:lvl1pPr algn="l">
              <a:lnSpc>
                <a:spcPct val="90000"/>
              </a:lnSpc>
              <a:defRPr sz="2879" b="1" cap="none" baseline="0"/>
            </a:lvl1pPr>
          </a:lstStyle>
          <a:p>
            <a:r>
              <a:t>Type Section Title Here</a:t>
            </a:r>
          </a:p>
        </p:txBody>
      </p:sp>
      <p:sp>
        <p:nvSpPr>
          <p:cNvPr id="3" name="Text Placeholder 2"/>
          <p:cNvSpPr>
            <a:spLocks noGrp="1"/>
          </p:cNvSpPr>
          <p:nvPr>
            <p:ph type="body" idx="1" hasCustomPrompt="1"/>
          </p:nvPr>
        </p:nvSpPr>
        <p:spPr>
          <a:xfrm>
            <a:off x="414999" y="2698755"/>
            <a:ext cx="8654913" cy="714375"/>
          </a:xfrm>
        </p:spPr>
        <p:txBody>
          <a:bodyPr lIns="0" tIns="0" rIns="0" bIns="0" anchor="t">
            <a:noAutofit/>
          </a:bodyPr>
          <a:lstStyle>
            <a:lvl1pPr marL="0" indent="0">
              <a:spcBef>
                <a:spcPts val="0"/>
              </a:spcBef>
              <a:buNone/>
              <a:defRPr sz="1799" baseline="0">
                <a:solidFill>
                  <a:schemeClr val="tx1"/>
                </a:solidFill>
              </a:defRPr>
            </a:lvl1pPr>
            <a:lvl2pPr marL="411331" indent="0">
              <a:buNone/>
              <a:defRPr sz="1620">
                <a:solidFill>
                  <a:schemeClr val="tx1">
                    <a:tint val="75000"/>
                  </a:schemeClr>
                </a:solidFill>
              </a:defRPr>
            </a:lvl2pPr>
            <a:lvl3pPr marL="822659" indent="0">
              <a:buNone/>
              <a:defRPr sz="1440">
                <a:solidFill>
                  <a:schemeClr val="tx1">
                    <a:tint val="75000"/>
                  </a:schemeClr>
                </a:solidFill>
              </a:defRPr>
            </a:lvl3pPr>
            <a:lvl4pPr marL="1233990" indent="0">
              <a:buNone/>
              <a:defRPr sz="1260">
                <a:solidFill>
                  <a:schemeClr val="tx1">
                    <a:tint val="75000"/>
                  </a:schemeClr>
                </a:solidFill>
              </a:defRPr>
            </a:lvl4pPr>
            <a:lvl5pPr marL="1645319" indent="0">
              <a:buNone/>
              <a:defRPr sz="1260">
                <a:solidFill>
                  <a:schemeClr val="tx1">
                    <a:tint val="75000"/>
                  </a:schemeClr>
                </a:solidFill>
              </a:defRPr>
            </a:lvl5pPr>
            <a:lvl6pPr marL="2056650" indent="0">
              <a:buNone/>
              <a:defRPr sz="1260">
                <a:solidFill>
                  <a:schemeClr val="tx1">
                    <a:tint val="75000"/>
                  </a:schemeClr>
                </a:solidFill>
              </a:defRPr>
            </a:lvl6pPr>
            <a:lvl7pPr marL="2467978" indent="0">
              <a:buNone/>
              <a:defRPr sz="1260">
                <a:solidFill>
                  <a:schemeClr val="tx1">
                    <a:tint val="75000"/>
                  </a:schemeClr>
                </a:solidFill>
              </a:defRPr>
            </a:lvl7pPr>
            <a:lvl8pPr marL="2879309" indent="0">
              <a:buNone/>
              <a:defRPr sz="1260">
                <a:solidFill>
                  <a:schemeClr val="tx1">
                    <a:tint val="75000"/>
                  </a:schemeClr>
                </a:solidFill>
              </a:defRPr>
            </a:lvl8pPr>
            <a:lvl9pPr marL="3290640" indent="0">
              <a:buNone/>
              <a:defRPr sz="1260">
                <a:solidFill>
                  <a:schemeClr val="tx1">
                    <a:tint val="75000"/>
                  </a:schemeClr>
                </a:solidFill>
              </a:defRPr>
            </a:lvl9pPr>
          </a:lstStyle>
          <a:p>
            <a:pPr lvl="0"/>
            <a:r>
              <a:t>Section #1</a:t>
            </a:r>
          </a:p>
        </p:txBody>
      </p:sp>
      <p:sp>
        <p:nvSpPr>
          <p:cNvPr id="5" name="Footer Placeholder 4"/>
          <p:cNvSpPr>
            <a:spLocks noGrp="1"/>
          </p:cNvSpPr>
          <p:nvPr>
            <p:ph type="ftr" sz="quarter" idx="11"/>
          </p:nvPr>
        </p:nvSpPr>
        <p:spPr/>
        <p:txBody>
          <a:bodyPr/>
          <a:lstStyle>
            <a:lvl1pPr>
              <a:defRPr>
                <a:solidFill>
                  <a:schemeClr val="bg2"/>
                </a:solidFill>
              </a:defRPr>
            </a:lvl1pPr>
          </a:lstStyle>
          <a:p>
            <a:endParaRPr/>
          </a:p>
        </p:txBody>
      </p:sp>
      <p:sp>
        <p:nvSpPr>
          <p:cNvPr id="6" name="Slide Number Placeholder 5"/>
          <p:cNvSpPr>
            <a:spLocks noGrp="1"/>
          </p:cNvSpPr>
          <p:nvPr>
            <p:ph type="sldNum" sz="quarter" idx="12"/>
          </p:nvPr>
        </p:nvSpPr>
        <p:spPr/>
        <p:txBody>
          <a:bodyPr/>
          <a:lstStyle>
            <a:lvl1pPr>
              <a:defRPr>
                <a:solidFill>
                  <a:srgbClr val="163D22"/>
                </a:solidFill>
              </a:defRPr>
            </a:lvl1pPr>
          </a:lstStyle>
          <a:p>
            <a:fld id="{5CBDBD4D-7B7B-4EC0-AB6E-424933B04FED}" type="slidenum">
              <a:rPr/>
              <a:pPr/>
              <a:t>‹#›</a:t>
            </a:fld>
            <a:endParaRPr/>
          </a:p>
        </p:txBody>
      </p:sp>
      <p:pic>
        <p:nvPicPr>
          <p:cNvPr id="8" name="Picture 4" descr="TD Logo BW" title="TD Logo BW">
            <a:extLst>
              <a:ext uri="{FF2B5EF4-FFF2-40B4-BE49-F238E27FC236}">
                <a16:creationId xmlns:a16="http://schemas.microsoft.com/office/drawing/2014/main" id="{6047EE68-4F7A-41D4-8B1E-05924F658E5C}"/>
              </a:ext>
            </a:extLst>
          </p:cNvPr>
          <p:cNvPicPr>
            <a:picLocks noChangeAspect="1" noChangeArrowheads="1"/>
          </p:cNvPicPr>
          <p:nvPr/>
        </p:nvPicPr>
        <p:blipFill>
          <a:blip r:embed="rId2" cstate="print"/>
          <a:srcRect/>
          <a:stretch>
            <a:fillRect/>
          </a:stretch>
        </p:blipFill>
        <p:spPr bwMode="auto">
          <a:xfrm>
            <a:off x="415927" y="419101"/>
            <a:ext cx="639509" cy="571500"/>
          </a:xfrm>
          <a:prstGeom prst="rect">
            <a:avLst/>
          </a:prstGeom>
          <a:noFill/>
        </p:spPr>
      </p:pic>
      <p:pic>
        <p:nvPicPr>
          <p:cNvPr id="11" name="Picture 5" descr="TD Logo" title="TD Logo">
            <a:extLst>
              <a:ext uri="{FF2B5EF4-FFF2-40B4-BE49-F238E27FC236}">
                <a16:creationId xmlns:a16="http://schemas.microsoft.com/office/drawing/2014/main" id="{F0340ABD-E5FA-41DA-A38A-DB9433A33B41}"/>
              </a:ext>
            </a:extLst>
          </p:cNvPr>
          <p:cNvPicPr>
            <a:picLocks noChangeAspect="1" noChangeArrowheads="1"/>
          </p:cNvPicPr>
          <p:nvPr/>
        </p:nvPicPr>
        <p:blipFill>
          <a:blip r:embed="rId3" cstate="print"/>
          <a:srcRect/>
          <a:stretch>
            <a:fillRect/>
          </a:stretch>
        </p:blipFill>
        <p:spPr bwMode="hidden">
          <a:xfrm>
            <a:off x="415927" y="419101"/>
            <a:ext cx="639509" cy="571500"/>
          </a:xfrm>
          <a:prstGeom prst="rect">
            <a:avLst/>
          </a:prstGeom>
          <a:noFill/>
        </p:spPr>
      </p:pic>
    </p:spTree>
    <p:extLst>
      <p:ext uri="{BB962C8B-B14F-4D97-AF65-F5344CB8AC3E}">
        <p14:creationId xmlns:p14="http://schemas.microsoft.com/office/powerpoint/2010/main" val="295982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51303" y="1482730"/>
            <a:ext cx="5486400" cy="4689475"/>
          </a:xfrm>
        </p:spPr>
        <p:txBody>
          <a:bodyPr/>
          <a:lstStyle>
            <a:lvl1pPr>
              <a:defRPr sz="1799"/>
            </a:lvl1pPr>
            <a:lvl2pPr>
              <a:defRPr sz="1620"/>
            </a:lvl2pPr>
            <a:lvl3pPr>
              <a:defRPr sz="1799"/>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54301" y="1482730"/>
            <a:ext cx="5486400" cy="4689475"/>
          </a:xfrm>
        </p:spPr>
        <p:txBody>
          <a:bodyPr/>
          <a:lstStyle>
            <a:lvl1pPr>
              <a:defRPr sz="1799"/>
            </a:lvl1pPr>
            <a:lvl2pPr>
              <a:defRPr sz="1620"/>
            </a:lvl2pPr>
            <a:lvl3pPr>
              <a:defRPr sz="1799"/>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85759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1303" y="1482727"/>
            <a:ext cx="5486400" cy="639763"/>
          </a:xfrm>
        </p:spPr>
        <p:txBody>
          <a:bodyPr anchor="b">
            <a:noAutofit/>
          </a:bodyPr>
          <a:lstStyle>
            <a:lvl1pPr marL="0" indent="0">
              <a:buNone/>
              <a:defRPr sz="1799" b="1"/>
            </a:lvl1pPr>
            <a:lvl2pPr marL="411331" indent="0">
              <a:buNone/>
              <a:defRPr sz="1799" b="1"/>
            </a:lvl2pPr>
            <a:lvl3pPr marL="822659" indent="0">
              <a:buNone/>
              <a:defRPr sz="1620" b="1"/>
            </a:lvl3pPr>
            <a:lvl4pPr marL="1233990" indent="0">
              <a:buNone/>
              <a:defRPr sz="1440" b="1"/>
            </a:lvl4pPr>
            <a:lvl5pPr marL="1645319" indent="0">
              <a:buNone/>
              <a:defRPr sz="1440" b="1"/>
            </a:lvl5pPr>
            <a:lvl6pPr marL="2056650" indent="0">
              <a:buNone/>
              <a:defRPr sz="1440" b="1"/>
            </a:lvl6pPr>
            <a:lvl7pPr marL="2467978" indent="0">
              <a:buNone/>
              <a:defRPr sz="1440" b="1"/>
            </a:lvl7pPr>
            <a:lvl8pPr marL="2879309" indent="0">
              <a:buNone/>
              <a:defRPr sz="1440" b="1"/>
            </a:lvl8pPr>
            <a:lvl9pPr marL="3290640" indent="0">
              <a:buNone/>
              <a:defRPr sz="1440" b="1"/>
            </a:lvl9pPr>
          </a:lstStyle>
          <a:p>
            <a:pPr lvl="0"/>
            <a:r>
              <a:rPr lang="en-US"/>
              <a:t>Click to edit Master text styles</a:t>
            </a:r>
          </a:p>
        </p:txBody>
      </p:sp>
      <p:sp>
        <p:nvSpPr>
          <p:cNvPr id="4" name="Content Placeholder 3"/>
          <p:cNvSpPr>
            <a:spLocks noGrp="1"/>
          </p:cNvSpPr>
          <p:nvPr>
            <p:ph sz="half" idx="2"/>
          </p:nvPr>
        </p:nvSpPr>
        <p:spPr>
          <a:xfrm>
            <a:off x="551303" y="2220912"/>
            <a:ext cx="5486400" cy="3951288"/>
          </a:xfrm>
        </p:spPr>
        <p:txBody>
          <a:bodyPr>
            <a:noAutofit/>
          </a:bodyPr>
          <a:lstStyle>
            <a:lvl1pPr>
              <a:defRPr sz="1799"/>
            </a:lvl1pPr>
            <a:lvl2pPr>
              <a:defRPr sz="1620"/>
            </a:lvl2pPr>
            <a:lvl3pPr>
              <a:defRPr sz="162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53914" y="1482727"/>
            <a:ext cx="5486400" cy="639763"/>
          </a:xfrm>
        </p:spPr>
        <p:txBody>
          <a:bodyPr anchor="b">
            <a:noAutofit/>
          </a:bodyPr>
          <a:lstStyle>
            <a:lvl1pPr marL="0" indent="0">
              <a:buNone/>
              <a:defRPr sz="1799" b="1"/>
            </a:lvl1pPr>
            <a:lvl2pPr marL="411331" indent="0">
              <a:buNone/>
              <a:defRPr sz="1799" b="1"/>
            </a:lvl2pPr>
            <a:lvl3pPr marL="822659" indent="0">
              <a:buNone/>
              <a:defRPr sz="1620" b="1"/>
            </a:lvl3pPr>
            <a:lvl4pPr marL="1233990" indent="0">
              <a:buNone/>
              <a:defRPr sz="1440" b="1"/>
            </a:lvl4pPr>
            <a:lvl5pPr marL="1645319" indent="0">
              <a:buNone/>
              <a:defRPr sz="1440" b="1"/>
            </a:lvl5pPr>
            <a:lvl6pPr marL="2056650" indent="0">
              <a:buNone/>
              <a:defRPr sz="1440" b="1"/>
            </a:lvl6pPr>
            <a:lvl7pPr marL="2467978" indent="0">
              <a:buNone/>
              <a:defRPr sz="1440" b="1"/>
            </a:lvl7pPr>
            <a:lvl8pPr marL="2879309" indent="0">
              <a:buNone/>
              <a:defRPr sz="1440" b="1"/>
            </a:lvl8pPr>
            <a:lvl9pPr marL="32906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53914" y="2220912"/>
            <a:ext cx="5486400" cy="3951288"/>
          </a:xfrm>
        </p:spPr>
        <p:txBody>
          <a:bodyPr>
            <a:noAutofit/>
          </a:bodyPr>
          <a:lstStyle>
            <a:lvl1pPr>
              <a:defRPr sz="1799"/>
            </a:lvl1pPr>
            <a:lvl2pPr>
              <a:defRPr sz="1620"/>
            </a:lvl2pPr>
            <a:lvl3pPr>
              <a:defRPr sz="162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CBDBD4D-7B7B-4EC0-AB6E-424933B04FED}" type="slidenum">
              <a:rPr/>
              <a:pPr/>
              <a:t>‹#›</a:t>
            </a:fld>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5429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CBDBD4D-7B7B-4EC0-AB6E-424933B04FED}" type="slidenum">
              <a:rPr/>
              <a:pPr/>
              <a:t>‹#›</a:t>
            </a:fld>
            <a:endParaRPr/>
          </a:p>
        </p:txBody>
      </p:sp>
    </p:spTree>
    <p:extLst>
      <p:ext uri="{BB962C8B-B14F-4D97-AF65-F5344CB8AC3E}">
        <p14:creationId xmlns:p14="http://schemas.microsoft.com/office/powerpoint/2010/main" val="1870487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3.png"/><Relationship Id="rId2" Type="http://schemas.openxmlformats.org/officeDocument/2006/relationships/slideLayout" Target="../slideLayouts/slideLayout4.xml"/><Relationship Id="rId16"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Rectangle 155"/>
          <p:cNvSpPr/>
          <p:nvPr/>
        </p:nvSpPr>
        <p:spPr>
          <a:xfrm>
            <a:off x="0" y="6766560"/>
            <a:ext cx="12188825" cy="91440"/>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551301" y="381001"/>
            <a:ext cx="10058400" cy="808038"/>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2" y="1482726"/>
            <a:ext cx="11089399" cy="468947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0" y="6573838"/>
            <a:ext cx="1179733" cy="182880"/>
          </a:xfrm>
          <a:prstGeom prst="rect">
            <a:avLst/>
          </a:prstGeom>
        </p:spPr>
        <p:txBody>
          <a:bodyPr vert="horz" lIns="91440" tIns="45720" rIns="91440" bIns="45720" rtlCol="0" anchor="ctr"/>
          <a:lstStyle>
            <a:lvl1pPr algn="l">
              <a:defRPr sz="1100">
                <a:solidFill>
                  <a:srgbClr val="6A737B"/>
                </a:solidFill>
              </a:defRPr>
            </a:lvl1pPr>
          </a:lstStyle>
          <a:p>
            <a:endParaRPr/>
          </a:p>
        </p:txBody>
      </p:sp>
      <p:sp>
        <p:nvSpPr>
          <p:cNvPr id="5" name="Footer Placeholder 4"/>
          <p:cNvSpPr>
            <a:spLocks noGrp="1"/>
          </p:cNvSpPr>
          <p:nvPr>
            <p:ph type="ftr" sz="quarter" idx="3"/>
          </p:nvPr>
        </p:nvSpPr>
        <p:spPr>
          <a:xfrm>
            <a:off x="551302" y="6573838"/>
            <a:ext cx="6805427" cy="182880"/>
          </a:xfrm>
          <a:prstGeom prst="rect">
            <a:avLst/>
          </a:prstGeom>
        </p:spPr>
        <p:txBody>
          <a:bodyPr vert="horz" lIns="91440" tIns="45720" rIns="91440" bIns="45720" rtlCol="0" anchor="ctr"/>
          <a:lstStyle>
            <a:lvl1pPr algn="l">
              <a:defRPr sz="1100" b="0">
                <a:solidFill>
                  <a:srgbClr val="6A737B"/>
                </a:solidFill>
              </a:defRPr>
            </a:lvl1pPr>
          </a:lstStyle>
          <a:p>
            <a:endParaRPr/>
          </a:p>
        </p:txBody>
      </p:sp>
      <p:sp>
        <p:nvSpPr>
          <p:cNvPr id="6" name="Slide Number Placeholder 5"/>
          <p:cNvSpPr>
            <a:spLocks noGrp="1"/>
          </p:cNvSpPr>
          <p:nvPr>
            <p:ph type="sldNum" sz="quarter" idx="4"/>
          </p:nvPr>
        </p:nvSpPr>
        <p:spPr>
          <a:xfrm>
            <a:off x="10930794" y="6573838"/>
            <a:ext cx="925802" cy="182880"/>
          </a:xfrm>
          <a:prstGeom prst="rect">
            <a:avLst/>
          </a:prstGeom>
        </p:spPr>
        <p:txBody>
          <a:bodyPr vert="horz" lIns="91440" tIns="45720" rIns="91440" bIns="45720" rtlCol="0" anchor="ctr"/>
          <a:lstStyle>
            <a:lvl1pPr algn="r">
              <a:defRPr sz="1100">
                <a:solidFill>
                  <a:srgbClr val="163D22"/>
                </a:solidFill>
              </a:defRPr>
            </a:lvl1pPr>
          </a:lstStyle>
          <a:p>
            <a:fld id="{5CBDBD4D-7B7B-4EC0-AB6E-424933B04FED}" type="slidenum">
              <a:rPr/>
              <a:pPr/>
              <a:t>‹#›</a:t>
            </a:fld>
            <a:endParaRPr/>
          </a:p>
        </p:txBody>
      </p:sp>
      <p:pic>
        <p:nvPicPr>
          <p:cNvPr id="77" name="Picture 15" descr="T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11147020" y="320702"/>
            <a:ext cx="4937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4" r:id="rId2"/>
  </p:sldLayoutIdLst>
  <p:hf hdr="0" ftr="0" dt="0"/>
  <p:txStyles>
    <p:title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p:titleStyle>
    <p:bodyStyle>
      <a:lvl1pPr marL="237744" indent="-237744" algn="l" defTabSz="914400" rtl="0" eaLnBrk="1" latinLnBrk="0" hangingPunct="1">
        <a:lnSpc>
          <a:spcPct val="95000"/>
        </a:lnSpc>
        <a:spcBef>
          <a:spcPts val="2600"/>
        </a:spcBef>
        <a:buClr>
          <a:schemeClr val="tx1"/>
        </a:buClr>
        <a:buSzPct val="80000"/>
        <a:buFont typeface="Wingdings" pitchFamily="2" charset="2"/>
        <a:buChar char="n"/>
        <a:defRPr sz="2000" kern="1200">
          <a:solidFill>
            <a:schemeClr val="tx1"/>
          </a:solidFill>
          <a:latin typeface="Arial" pitchFamily="34" charset="0"/>
          <a:ea typeface="+mn-ea"/>
          <a:cs typeface="Arial" pitchFamily="34" charset="0"/>
        </a:defRPr>
      </a:lvl1pPr>
      <a:lvl2pPr marL="411480"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2pPr>
      <a:lvl3pPr marL="576072"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3pPr>
      <a:lvl4pPr marL="749808" indent="-173736"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4pPr>
      <a:lvl5pPr marL="914400" indent="-164592" algn="l" defTabSz="914400" rtl="0" eaLnBrk="1" latinLnBrk="0" hangingPunct="1">
        <a:lnSpc>
          <a:spcPct val="95000"/>
        </a:lnSpc>
        <a:spcBef>
          <a:spcPts val="900"/>
        </a:spcBef>
        <a:buClr>
          <a:schemeClr val="tx1"/>
        </a:buClr>
        <a:buSzPct val="100000"/>
        <a:buFont typeface="Arial" pitchFamily="34" charset="0"/>
        <a:buChar char="–"/>
        <a:defRPr sz="1800" kern="1200">
          <a:solidFill>
            <a:schemeClr val="tx1"/>
          </a:solidFill>
          <a:latin typeface="+mn-lt"/>
          <a:ea typeface="+mn-ea"/>
          <a:cs typeface="Arial" pitchFamily="34" charset="0"/>
        </a:defRPr>
      </a:lvl5pPr>
      <a:lvl6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6pPr>
      <a:lvl7pPr marL="914400" indent="-164592" algn="l" defTabSz="914400" rtl="0" eaLnBrk="1" latinLnBrk="0" hangingPunct="1">
        <a:lnSpc>
          <a:spcPct val="95000"/>
        </a:lnSpc>
        <a:spcBef>
          <a:spcPts val="900"/>
        </a:spcBef>
        <a:buFont typeface="Arial" pitchFamily="34" charset="0"/>
        <a:buChar char="–"/>
        <a:defRPr sz="1800" kern="1200">
          <a:solidFill>
            <a:schemeClr val="tx1"/>
          </a:solidFill>
          <a:latin typeface="+mn-lt"/>
          <a:ea typeface="+mn-ea"/>
          <a:cs typeface="+mn-cs"/>
        </a:defRPr>
      </a:lvl7pPr>
      <a:lvl8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8pPr>
      <a:lvl9pPr marL="914400" indent="-164592" algn="l" defTabSz="914400" rtl="0" eaLnBrk="1" latinLnBrk="0" hangingPunct="1">
        <a:lnSpc>
          <a:spcPct val="95000"/>
        </a:lnSpc>
        <a:spcBef>
          <a:spcPts val="900"/>
        </a:spcBef>
        <a:buFont typeface="Arial"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299" y="381005"/>
            <a:ext cx="10058400" cy="808039"/>
          </a:xfrm>
          <a:prstGeom prst="rect">
            <a:avLst/>
          </a:prstGeom>
        </p:spPr>
        <p:txBody>
          <a:bodyPr vert="horz" lIns="91440" tIns="45720" rIns="91440" bIns="45720" rtlCol="0" anchor="ctr" anchorCtr="0">
            <a:noAutofit/>
          </a:bodyPr>
          <a:lstStyle/>
          <a:p>
            <a:r>
              <a:rPr lang="en-US"/>
              <a:t>Click to edit Master title style</a:t>
            </a:r>
            <a:endParaRPr/>
          </a:p>
        </p:txBody>
      </p:sp>
      <p:sp>
        <p:nvSpPr>
          <p:cNvPr id="3" name="Text Placeholder 2"/>
          <p:cNvSpPr>
            <a:spLocks noGrp="1"/>
          </p:cNvSpPr>
          <p:nvPr>
            <p:ph type="body" idx="1"/>
          </p:nvPr>
        </p:nvSpPr>
        <p:spPr>
          <a:xfrm>
            <a:off x="551301" y="1482728"/>
            <a:ext cx="11089399" cy="46894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751060" y="6573839"/>
            <a:ext cx="1179733" cy="182880"/>
          </a:xfrm>
          <a:prstGeom prst="rect">
            <a:avLst/>
          </a:prstGeom>
        </p:spPr>
        <p:txBody>
          <a:bodyPr vert="horz" lIns="91440" tIns="45720" rIns="91440" bIns="45720" rtlCol="0" anchor="ctr"/>
          <a:lstStyle>
            <a:lvl1pPr algn="l">
              <a:defRPr sz="990">
                <a:solidFill>
                  <a:srgbClr val="6A737B"/>
                </a:solidFill>
              </a:defRPr>
            </a:lvl1pPr>
          </a:lstStyle>
          <a:p>
            <a:endParaRPr/>
          </a:p>
        </p:txBody>
      </p:sp>
      <p:sp>
        <p:nvSpPr>
          <p:cNvPr id="5" name="Footer Placeholder 4"/>
          <p:cNvSpPr>
            <a:spLocks noGrp="1"/>
          </p:cNvSpPr>
          <p:nvPr>
            <p:ph type="ftr" sz="quarter" idx="3"/>
          </p:nvPr>
        </p:nvSpPr>
        <p:spPr>
          <a:xfrm>
            <a:off x="551301" y="6573839"/>
            <a:ext cx="6805427" cy="182880"/>
          </a:xfrm>
          <a:prstGeom prst="rect">
            <a:avLst/>
          </a:prstGeom>
        </p:spPr>
        <p:txBody>
          <a:bodyPr vert="horz" lIns="91440" tIns="45720" rIns="91440" bIns="45720" rtlCol="0" anchor="ctr"/>
          <a:lstStyle>
            <a:lvl1pPr algn="l">
              <a:defRPr sz="990" b="0">
                <a:solidFill>
                  <a:schemeClr val="bg2"/>
                </a:solidFill>
              </a:defRPr>
            </a:lvl1pPr>
          </a:lstStyle>
          <a:p>
            <a:endParaRPr/>
          </a:p>
        </p:txBody>
      </p:sp>
      <p:sp>
        <p:nvSpPr>
          <p:cNvPr id="6" name="Slide Number Placeholder 5"/>
          <p:cNvSpPr>
            <a:spLocks noGrp="1"/>
          </p:cNvSpPr>
          <p:nvPr>
            <p:ph type="sldNum" sz="quarter" idx="4"/>
          </p:nvPr>
        </p:nvSpPr>
        <p:spPr>
          <a:xfrm>
            <a:off x="10930796" y="6573839"/>
            <a:ext cx="925802" cy="182880"/>
          </a:xfrm>
          <a:prstGeom prst="rect">
            <a:avLst/>
          </a:prstGeom>
        </p:spPr>
        <p:txBody>
          <a:bodyPr vert="horz" lIns="91440" tIns="45720" rIns="91440" bIns="45720" rtlCol="0" anchor="ctr"/>
          <a:lstStyle>
            <a:lvl1pPr algn="r">
              <a:defRPr sz="990">
                <a:solidFill>
                  <a:srgbClr val="163D22"/>
                </a:solidFill>
              </a:defRPr>
            </a:lvl1pPr>
          </a:lstStyle>
          <a:p>
            <a:fld id="{5CBDBD4D-7B7B-4EC0-AB6E-424933B04FED}" type="slidenum">
              <a:rPr/>
              <a:pPr/>
              <a:t>‹#›</a:t>
            </a:fld>
            <a:endParaRPr/>
          </a:p>
        </p:txBody>
      </p:sp>
      <p:pic>
        <p:nvPicPr>
          <p:cNvPr id="76" name="Picture 14" descr="TD Logo BW" title="TD Logo BW"/>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146991" y="555629"/>
            <a:ext cx="4937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TD Logo" title="TD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hidden">
          <a:xfrm>
            <a:off x="11146991" y="555629"/>
            <a:ext cx="4937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SIPCMContentMarking" descr="{&quot;HashCode&quot;:439207315,&quot;Placement&quot;:&quot;Footer&quot;,&quot;Top&quot;:519.343,&quot;Left&quot;:0.0,&quot;SlideWidth&quot;:960,&quot;SlideHeight&quot;:540}">
            <a:extLst>
              <a:ext uri="{FF2B5EF4-FFF2-40B4-BE49-F238E27FC236}">
                <a16:creationId xmlns:a16="http://schemas.microsoft.com/office/drawing/2014/main" id="{BC905E46-2910-42EB-A96E-C9025A6B3427}"/>
              </a:ext>
            </a:extLst>
          </p:cNvPr>
          <p:cNvSpPr txBox="1"/>
          <p:nvPr userDrawn="1"/>
        </p:nvSpPr>
        <p:spPr>
          <a:xfrm>
            <a:off x="0" y="6653731"/>
            <a:ext cx="678121" cy="146194"/>
          </a:xfrm>
          <a:prstGeom prst="rect">
            <a:avLst/>
          </a:prstGeom>
          <a:noFill/>
        </p:spPr>
        <p:txBody>
          <a:bodyPr vert="horz" wrap="square" lIns="0" tIns="0" rIns="0" bIns="0" rtlCol="0" anchor="ctr" anchorCtr="1">
            <a:spAutoFit/>
          </a:bodyPr>
          <a:lstStyle/>
          <a:p>
            <a:pPr algn="l">
              <a:lnSpc>
                <a:spcPct val="95000"/>
              </a:lnSpc>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211416962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hdr="0" ftr="0" dt="0"/>
  <p:txStyles>
    <p:titleStyle>
      <a:lvl1pPr algn="l" defTabSz="822659" rtl="0" eaLnBrk="1" latinLnBrk="0" hangingPunct="1">
        <a:lnSpc>
          <a:spcPct val="85000"/>
        </a:lnSpc>
        <a:spcBef>
          <a:spcPct val="0"/>
        </a:spcBef>
        <a:buNone/>
        <a:defRPr sz="2519" b="1" kern="1200">
          <a:solidFill>
            <a:schemeClr val="bg2"/>
          </a:solidFill>
          <a:latin typeface="Arial" pitchFamily="34" charset="0"/>
          <a:ea typeface="+mj-ea"/>
          <a:cs typeface="Arial" pitchFamily="34" charset="0"/>
        </a:defRPr>
      </a:lvl1pPr>
    </p:titleStyle>
    <p:bodyStyle>
      <a:lvl1pPr marL="213892" indent="-213892" algn="l" defTabSz="822659" rtl="0" eaLnBrk="1" latinLnBrk="0" hangingPunct="1">
        <a:lnSpc>
          <a:spcPct val="95000"/>
        </a:lnSpc>
        <a:spcBef>
          <a:spcPts val="2339"/>
        </a:spcBef>
        <a:buClr>
          <a:schemeClr val="tx1"/>
        </a:buClr>
        <a:buSzPct val="80000"/>
        <a:buFont typeface="Wingdings" pitchFamily="2" charset="2"/>
        <a:buChar char="n"/>
        <a:defRPr sz="1799" kern="1200">
          <a:solidFill>
            <a:schemeClr val="tx1"/>
          </a:solidFill>
          <a:latin typeface="Arial" pitchFamily="34" charset="0"/>
          <a:ea typeface="+mn-ea"/>
          <a:cs typeface="Arial" pitchFamily="34" charset="0"/>
        </a:defRPr>
      </a:lvl1pPr>
      <a:lvl2pPr marL="370198" indent="-156306" algn="l" defTabSz="822659" rtl="0" eaLnBrk="1" latinLnBrk="0" hangingPunct="1">
        <a:lnSpc>
          <a:spcPct val="95000"/>
        </a:lnSpc>
        <a:spcBef>
          <a:spcPts val="810"/>
        </a:spcBef>
        <a:buClr>
          <a:schemeClr val="tx1"/>
        </a:buClr>
        <a:buSzPct val="100000"/>
        <a:buFont typeface="Arial" pitchFamily="34" charset="0"/>
        <a:buChar char="–"/>
        <a:defRPr sz="1620" kern="1200">
          <a:solidFill>
            <a:schemeClr val="tx1"/>
          </a:solidFill>
          <a:latin typeface="+mn-lt"/>
          <a:ea typeface="+mn-ea"/>
          <a:cs typeface="Arial" pitchFamily="34" charset="0"/>
        </a:defRPr>
      </a:lvl2pPr>
      <a:lvl3pPr marL="518276" indent="-148080" algn="l" defTabSz="822659" rtl="0" eaLnBrk="1" latinLnBrk="0" hangingPunct="1">
        <a:lnSpc>
          <a:spcPct val="95000"/>
        </a:lnSpc>
        <a:spcBef>
          <a:spcPts val="810"/>
        </a:spcBef>
        <a:buClr>
          <a:schemeClr val="tx1"/>
        </a:buClr>
        <a:buSzPct val="100000"/>
        <a:buFont typeface="Arial" pitchFamily="34" charset="0"/>
        <a:buChar char="–"/>
        <a:defRPr sz="1620" kern="1200">
          <a:solidFill>
            <a:schemeClr val="tx1"/>
          </a:solidFill>
          <a:latin typeface="+mn-lt"/>
          <a:ea typeface="+mn-ea"/>
          <a:cs typeface="Arial" pitchFamily="34" charset="0"/>
        </a:defRPr>
      </a:lvl3pPr>
      <a:lvl4pPr marL="674581" indent="-156306" algn="l" defTabSz="822659" rtl="0" eaLnBrk="1" latinLnBrk="0" hangingPunct="1">
        <a:lnSpc>
          <a:spcPct val="95000"/>
        </a:lnSpc>
        <a:spcBef>
          <a:spcPts val="810"/>
        </a:spcBef>
        <a:buClr>
          <a:schemeClr val="tx1"/>
        </a:buClr>
        <a:buSzPct val="100000"/>
        <a:buFont typeface="Arial" pitchFamily="34" charset="0"/>
        <a:buChar char="–"/>
        <a:defRPr sz="1620" kern="1200">
          <a:solidFill>
            <a:schemeClr val="tx1"/>
          </a:solidFill>
          <a:latin typeface="+mn-lt"/>
          <a:ea typeface="+mn-ea"/>
          <a:cs typeface="Arial" pitchFamily="34" charset="0"/>
        </a:defRPr>
      </a:lvl4pPr>
      <a:lvl5pPr marL="822659" indent="-148080" algn="l" defTabSz="822659" rtl="0" eaLnBrk="1" latinLnBrk="0" hangingPunct="1">
        <a:lnSpc>
          <a:spcPct val="95000"/>
        </a:lnSpc>
        <a:spcBef>
          <a:spcPts val="810"/>
        </a:spcBef>
        <a:buClr>
          <a:schemeClr val="tx1"/>
        </a:buClr>
        <a:buSzPct val="100000"/>
        <a:buFont typeface="Arial" pitchFamily="34" charset="0"/>
        <a:buChar char="–"/>
        <a:defRPr sz="1620" kern="1200">
          <a:solidFill>
            <a:schemeClr val="tx1"/>
          </a:solidFill>
          <a:latin typeface="+mn-lt"/>
          <a:ea typeface="+mn-ea"/>
          <a:cs typeface="Arial" pitchFamily="34" charset="0"/>
        </a:defRPr>
      </a:lvl5pPr>
      <a:lvl6pPr marL="822659" indent="-148080" algn="l" defTabSz="822659" rtl="0" eaLnBrk="1" latinLnBrk="0" hangingPunct="1">
        <a:lnSpc>
          <a:spcPct val="95000"/>
        </a:lnSpc>
        <a:spcBef>
          <a:spcPts val="810"/>
        </a:spcBef>
        <a:buFont typeface="Arial" pitchFamily="34" charset="0"/>
        <a:buChar char="–"/>
        <a:defRPr sz="1620" kern="1200">
          <a:solidFill>
            <a:schemeClr val="tx1"/>
          </a:solidFill>
          <a:latin typeface="+mn-lt"/>
          <a:ea typeface="+mn-ea"/>
          <a:cs typeface="+mn-cs"/>
        </a:defRPr>
      </a:lvl6pPr>
      <a:lvl7pPr marL="822659" indent="-148080" algn="l" defTabSz="822659" rtl="0" eaLnBrk="1" latinLnBrk="0" hangingPunct="1">
        <a:lnSpc>
          <a:spcPct val="95000"/>
        </a:lnSpc>
        <a:spcBef>
          <a:spcPts val="810"/>
        </a:spcBef>
        <a:buFont typeface="Arial" pitchFamily="34" charset="0"/>
        <a:buChar char="–"/>
        <a:defRPr sz="1620" kern="1200">
          <a:solidFill>
            <a:schemeClr val="tx1"/>
          </a:solidFill>
          <a:latin typeface="+mn-lt"/>
          <a:ea typeface="+mn-ea"/>
          <a:cs typeface="+mn-cs"/>
        </a:defRPr>
      </a:lvl7pPr>
      <a:lvl8pPr marL="822659" indent="-148080" algn="l" defTabSz="822659" rtl="0" eaLnBrk="1" latinLnBrk="0" hangingPunct="1">
        <a:lnSpc>
          <a:spcPct val="95000"/>
        </a:lnSpc>
        <a:spcBef>
          <a:spcPts val="810"/>
        </a:spcBef>
        <a:buFont typeface="Arial" pitchFamily="34" charset="0"/>
        <a:buChar char="–"/>
        <a:defRPr sz="1620" kern="1200" baseline="0">
          <a:solidFill>
            <a:schemeClr val="tx1"/>
          </a:solidFill>
          <a:latin typeface="+mn-lt"/>
          <a:ea typeface="+mn-ea"/>
          <a:cs typeface="+mn-cs"/>
        </a:defRPr>
      </a:lvl8pPr>
      <a:lvl9pPr marL="822659" indent="-148080" algn="l" defTabSz="822659" rtl="0" eaLnBrk="1" latinLnBrk="0" hangingPunct="1">
        <a:lnSpc>
          <a:spcPct val="95000"/>
        </a:lnSpc>
        <a:spcBef>
          <a:spcPts val="810"/>
        </a:spcBef>
        <a:buFont typeface="Arial" pitchFamily="34" charset="0"/>
        <a:buChar char="–"/>
        <a:defRPr sz="1620" kern="1200" baseline="0">
          <a:solidFill>
            <a:schemeClr val="tx1"/>
          </a:solidFill>
          <a:latin typeface="+mn-lt"/>
          <a:ea typeface="+mn-ea"/>
          <a:cs typeface="+mn-cs"/>
        </a:defRPr>
      </a:lvl9pPr>
    </p:bodyStyle>
    <p:otherStyle>
      <a:defPPr>
        <a:defRPr/>
      </a:defPPr>
      <a:lvl1pPr marL="0" algn="l" defTabSz="822659" rtl="0" eaLnBrk="1" latinLnBrk="0" hangingPunct="1">
        <a:defRPr sz="1620" kern="1200">
          <a:solidFill>
            <a:schemeClr val="tx1"/>
          </a:solidFill>
          <a:latin typeface="+mn-lt"/>
          <a:ea typeface="+mn-ea"/>
          <a:cs typeface="+mn-cs"/>
        </a:defRPr>
      </a:lvl1pPr>
      <a:lvl2pPr marL="411331" algn="l" defTabSz="822659" rtl="0" eaLnBrk="1" latinLnBrk="0" hangingPunct="1">
        <a:defRPr sz="1620" kern="1200">
          <a:solidFill>
            <a:schemeClr val="tx1"/>
          </a:solidFill>
          <a:latin typeface="+mn-lt"/>
          <a:ea typeface="+mn-ea"/>
          <a:cs typeface="+mn-cs"/>
        </a:defRPr>
      </a:lvl2pPr>
      <a:lvl3pPr marL="822659" algn="l" defTabSz="822659" rtl="0" eaLnBrk="1" latinLnBrk="0" hangingPunct="1">
        <a:defRPr sz="1620" kern="1200">
          <a:solidFill>
            <a:schemeClr val="tx1"/>
          </a:solidFill>
          <a:latin typeface="+mn-lt"/>
          <a:ea typeface="+mn-ea"/>
          <a:cs typeface="+mn-cs"/>
        </a:defRPr>
      </a:lvl3pPr>
      <a:lvl4pPr marL="1233990" algn="l" defTabSz="822659" rtl="0" eaLnBrk="1" latinLnBrk="0" hangingPunct="1">
        <a:defRPr sz="1620" kern="1200">
          <a:solidFill>
            <a:schemeClr val="tx1"/>
          </a:solidFill>
          <a:latin typeface="+mn-lt"/>
          <a:ea typeface="+mn-ea"/>
          <a:cs typeface="+mn-cs"/>
        </a:defRPr>
      </a:lvl4pPr>
      <a:lvl5pPr marL="1645319" algn="l" defTabSz="822659" rtl="0" eaLnBrk="1" latinLnBrk="0" hangingPunct="1">
        <a:defRPr sz="1620" kern="1200">
          <a:solidFill>
            <a:schemeClr val="tx1"/>
          </a:solidFill>
          <a:latin typeface="+mn-lt"/>
          <a:ea typeface="+mn-ea"/>
          <a:cs typeface="+mn-cs"/>
        </a:defRPr>
      </a:lvl5pPr>
      <a:lvl6pPr marL="2056650" algn="l" defTabSz="822659" rtl="0" eaLnBrk="1" latinLnBrk="0" hangingPunct="1">
        <a:defRPr sz="1620" kern="1200">
          <a:solidFill>
            <a:schemeClr val="tx1"/>
          </a:solidFill>
          <a:latin typeface="+mn-lt"/>
          <a:ea typeface="+mn-ea"/>
          <a:cs typeface="+mn-cs"/>
        </a:defRPr>
      </a:lvl6pPr>
      <a:lvl7pPr marL="2467978" algn="l" defTabSz="822659" rtl="0" eaLnBrk="1" latinLnBrk="0" hangingPunct="1">
        <a:defRPr sz="1620" kern="1200">
          <a:solidFill>
            <a:schemeClr val="tx1"/>
          </a:solidFill>
          <a:latin typeface="+mn-lt"/>
          <a:ea typeface="+mn-ea"/>
          <a:cs typeface="+mn-cs"/>
        </a:defRPr>
      </a:lvl7pPr>
      <a:lvl8pPr marL="2879309" algn="l" defTabSz="822659" rtl="0" eaLnBrk="1" latinLnBrk="0" hangingPunct="1">
        <a:defRPr sz="1620" kern="1200">
          <a:solidFill>
            <a:schemeClr val="tx1"/>
          </a:solidFill>
          <a:latin typeface="+mn-lt"/>
          <a:ea typeface="+mn-ea"/>
          <a:cs typeface="+mn-cs"/>
        </a:defRPr>
      </a:lvl8pPr>
      <a:lvl9pPr marL="3290640" algn="l" defTabSz="822659"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support.sas.com/documentation/onlinedoc/stat/132/fastclus.pdf" TargetMode="External"/><Relationship Id="rId1" Type="http://schemas.openxmlformats.org/officeDocument/2006/relationships/slideLayout" Target="../slideLayouts/slideLayout2.xml"/><Relationship Id="rId4" Type="http://schemas.openxmlformats.org/officeDocument/2006/relationships/hyperlink" Target="https://stackoverflow.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hyperlink" Target="https://www.maxpixel.net/Spreadsheet-Microsoft-Excel-Tables-Statistics-3873854" TargetMode="External"/><Relationship Id="rId12" Type="http://schemas.openxmlformats.org/officeDocument/2006/relationships/hyperlink" Target="https://www.flickr.com/photos/141573413@N04/42099499622"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2.jpg"/><Relationship Id="rId5" Type="http://schemas.openxmlformats.org/officeDocument/2006/relationships/image" Target="../media/image7.png"/><Relationship Id="rId10" Type="http://schemas.openxmlformats.org/officeDocument/2006/relationships/hyperlink" Target="https://creativecommons.org/licenses/by-nc/3.0/" TargetMode="External"/><Relationship Id="rId4" Type="http://schemas.openxmlformats.org/officeDocument/2006/relationships/image" Target="../media/image8.png"/><Relationship Id="rId9" Type="http://schemas.openxmlformats.org/officeDocument/2006/relationships/hyperlink" Target="http://www.mikefal.net/tag/sql-serv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Leaf2"/>
          <p:cNvPicPr>
            <a:picLocks noChangeAspect="1" noChangeArrowheads="1"/>
          </p:cNvPicPr>
          <p:nvPr/>
        </p:nvPicPr>
        <p:blipFill>
          <a:blip r:embed="rId3"/>
          <a:srcRect/>
          <a:stretch>
            <a:fillRect/>
          </a:stretch>
        </p:blipFill>
        <p:spPr bwMode="auto">
          <a:xfrm>
            <a:off x="4233" y="1"/>
            <a:ext cx="12184593" cy="6856413"/>
          </a:xfrm>
          <a:prstGeom prst="rect">
            <a:avLst/>
          </a:prstGeom>
          <a:noFill/>
          <a:ln w="9525">
            <a:noFill/>
            <a:miter lim="800000"/>
            <a:headEnd/>
            <a:tailEnd/>
          </a:ln>
        </p:spPr>
      </p:pic>
      <p:sp>
        <p:nvSpPr>
          <p:cNvPr id="12" name="Rectangle 4"/>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5CBDBD4D-7B7B-4EC0-AB6E-424933B04FED}" type="slidenum">
              <a:rPr lang="en-US" smtClean="0"/>
              <a:pPr/>
              <a:t>1</a:t>
            </a:fld>
            <a:endParaRPr lang="en-US"/>
          </a:p>
        </p:txBody>
      </p:sp>
      <p:sp>
        <p:nvSpPr>
          <p:cNvPr id="7" name="TextBox 6"/>
          <p:cNvSpPr txBox="1"/>
          <p:nvPr/>
        </p:nvSpPr>
        <p:spPr>
          <a:xfrm>
            <a:off x="379412" y="5334000"/>
            <a:ext cx="5458546" cy="501676"/>
          </a:xfrm>
          <a:prstGeom prst="rect">
            <a:avLst/>
          </a:prstGeom>
          <a:noFill/>
        </p:spPr>
        <p:txBody>
          <a:bodyPr wrap="none" rtlCol="0">
            <a:spAutoFit/>
          </a:bodyPr>
          <a:lstStyle/>
          <a:p>
            <a:pPr>
              <a:lnSpc>
                <a:spcPct val="95000"/>
              </a:lnSpc>
            </a:pPr>
            <a:r>
              <a:rPr lang="en-US" sz="2800" b="1" dirty="0">
                <a:solidFill>
                  <a:schemeClr val="bg2"/>
                </a:solidFill>
                <a:cs typeface="Calibri" panose="020F0502020204030204" pitchFamily="34" charset="0"/>
              </a:rPr>
              <a:t>Candidate Name: Pema Singye</a:t>
            </a:r>
          </a:p>
        </p:txBody>
      </p:sp>
      <p:sp>
        <p:nvSpPr>
          <p:cNvPr id="5" name="Scroll: Horizontal 4">
            <a:extLst>
              <a:ext uri="{FF2B5EF4-FFF2-40B4-BE49-F238E27FC236}">
                <a16:creationId xmlns:a16="http://schemas.microsoft.com/office/drawing/2014/main" id="{CF501ADC-E933-B313-908E-09A66392C518}"/>
              </a:ext>
            </a:extLst>
          </p:cNvPr>
          <p:cNvSpPr/>
          <p:nvPr/>
        </p:nvSpPr>
        <p:spPr>
          <a:xfrm>
            <a:off x="0" y="-54127"/>
            <a:ext cx="12192000" cy="4533364"/>
          </a:xfrm>
          <a:prstGeom prst="horizontalScroll">
            <a:avLst/>
          </a:prstGeom>
          <a:solidFill>
            <a:srgbClr val="00EA6A"/>
          </a:solidFill>
          <a:ln w="12700" cap="flat" cmpd="sng" algn="ctr">
            <a:solidFill>
              <a:srgbClr val="70AD47">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6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Analysis &amp; Insights On Clients Mortgage Data </a:t>
            </a:r>
          </a:p>
        </p:txBody>
      </p:sp>
    </p:spTree>
    <p:extLst>
      <p:ext uri="{BB962C8B-B14F-4D97-AF65-F5344CB8AC3E}">
        <p14:creationId xmlns:p14="http://schemas.microsoft.com/office/powerpoint/2010/main" val="393208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smtClean="0"/>
              <a:pPr/>
              <a:t>10</a:t>
            </a:fld>
            <a:endParaRPr lang="en-US" dirty="0"/>
          </a:p>
        </p:txBody>
      </p:sp>
      <p:sp>
        <p:nvSpPr>
          <p:cNvPr id="18" name="Rectangle 17"/>
          <p:cNvSpPr/>
          <p:nvPr/>
        </p:nvSpPr>
        <p:spPr>
          <a:xfrm>
            <a:off x="-1" y="-180659"/>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endParaRPr>
          </a:p>
        </p:txBody>
      </p:sp>
      <p:sp>
        <p:nvSpPr>
          <p:cNvPr id="19" name="TextBox 18"/>
          <p:cNvSpPr txBox="1"/>
          <p:nvPr/>
        </p:nvSpPr>
        <p:spPr>
          <a:xfrm>
            <a:off x="761801" y="2998623"/>
            <a:ext cx="9827240" cy="560007"/>
          </a:xfrm>
          <a:prstGeom prst="rect">
            <a:avLst/>
          </a:prstGeom>
          <a:noFill/>
        </p:spPr>
        <p:txBody>
          <a:bodyPr wrap="square" rtlCol="0">
            <a:spAutoFit/>
          </a:bodyPr>
          <a:lstStyle/>
          <a:p>
            <a:pPr>
              <a:lnSpc>
                <a:spcPct val="95000"/>
              </a:lnSpc>
            </a:pPr>
            <a:r>
              <a:rPr lang="en-US" sz="3199" b="1" dirty="0">
                <a:solidFill>
                  <a:srgbClr val="FFFFFF"/>
                </a:solidFill>
              </a:rPr>
              <a:t>Business case</a:t>
            </a:r>
          </a:p>
        </p:txBody>
      </p:sp>
      <p:sp>
        <p:nvSpPr>
          <p:cNvPr id="20" name="Oval 19"/>
          <p:cNvSpPr/>
          <p:nvPr/>
        </p:nvSpPr>
        <p:spPr bwMode="auto">
          <a:xfrm>
            <a:off x="200838" y="3083865"/>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chemeClr val="bg2"/>
                </a:solidFill>
              </a:rPr>
              <a:t>2</a:t>
            </a:r>
          </a:p>
        </p:txBody>
      </p:sp>
    </p:spTree>
    <p:extLst>
      <p:ext uri="{BB962C8B-B14F-4D97-AF65-F5344CB8AC3E}">
        <p14:creationId xmlns:p14="http://schemas.microsoft.com/office/powerpoint/2010/main" val="370853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551301" y="0"/>
            <a:ext cx="10058400" cy="808038"/>
          </a:xfrm>
        </p:spPr>
        <p:txBody>
          <a:bodyPr/>
          <a:lstStyle/>
          <a:p>
            <a:r>
              <a:rPr lang="en-US" dirty="0"/>
              <a:t>Your Task</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11</a:t>
            </a:fld>
            <a:endParaRPr lang="en-CA" dirty="0"/>
          </a:p>
        </p:txBody>
      </p:sp>
      <p:sp>
        <p:nvSpPr>
          <p:cNvPr id="4" name="Rectangle 3">
            <a:extLst>
              <a:ext uri="{FF2B5EF4-FFF2-40B4-BE49-F238E27FC236}">
                <a16:creationId xmlns:a16="http://schemas.microsoft.com/office/drawing/2014/main" id="{25BCFEC3-8D62-473B-BE55-918793CD83F3}"/>
              </a:ext>
            </a:extLst>
          </p:cNvPr>
          <p:cNvSpPr/>
          <p:nvPr/>
        </p:nvSpPr>
        <p:spPr>
          <a:xfrm>
            <a:off x="551301" y="581477"/>
            <a:ext cx="3485711" cy="332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 Case</a:t>
            </a:r>
            <a:endParaRPr lang="en-CA" sz="2000" b="1" dirty="0"/>
          </a:p>
        </p:txBody>
      </p:sp>
      <p:sp>
        <p:nvSpPr>
          <p:cNvPr id="5" name="TextBox 4">
            <a:extLst>
              <a:ext uri="{FF2B5EF4-FFF2-40B4-BE49-F238E27FC236}">
                <a16:creationId xmlns:a16="http://schemas.microsoft.com/office/drawing/2014/main" id="{809A6470-3751-4F9F-8555-3748C05D4AC0}"/>
              </a:ext>
            </a:extLst>
          </p:cNvPr>
          <p:cNvSpPr txBox="1"/>
          <p:nvPr/>
        </p:nvSpPr>
        <p:spPr>
          <a:xfrm>
            <a:off x="517386" y="1066800"/>
            <a:ext cx="10744200" cy="5724644"/>
          </a:xfrm>
          <a:prstGeom prst="rect">
            <a:avLst/>
          </a:prstGeom>
          <a:noFill/>
        </p:spPr>
        <p:txBody>
          <a:bodyPr wrap="square" rtlCol="0">
            <a:spAutoFit/>
          </a:bodyPr>
          <a:lstStyle/>
          <a:p>
            <a:r>
              <a:rPr lang="en-US" dirty="0">
                <a:solidFill>
                  <a:schemeClr val="tx2"/>
                </a:solidFill>
              </a:rPr>
              <a:t>Use the data provided to answer the following questions:</a:t>
            </a:r>
          </a:p>
          <a:p>
            <a:endParaRPr lang="en-US" dirty="0">
              <a:solidFill>
                <a:schemeClr val="tx2"/>
              </a:solidFill>
            </a:endParaRPr>
          </a:p>
          <a:p>
            <a:r>
              <a:rPr lang="en-US" b="1" dirty="0"/>
              <a:t>Situation</a:t>
            </a:r>
            <a:endParaRPr lang="en-CA" b="1" dirty="0"/>
          </a:p>
          <a:p>
            <a:r>
              <a:rPr lang="en-US" sz="1400" dirty="0"/>
              <a:t>You are the new Analyst and have received the datasets related to mortgages originated from 2015-10 to 2016-10. You are being asked to use your analytical skills to answer some questions and provide some recommendations based on your findings as you explored the data presented to you.</a:t>
            </a:r>
            <a:endParaRPr lang="en-CA" sz="1400" dirty="0"/>
          </a:p>
          <a:p>
            <a:r>
              <a:rPr lang="en-US" sz="2000" dirty="0"/>
              <a:t> </a:t>
            </a:r>
            <a:endParaRPr lang="en-CA" sz="2000" dirty="0"/>
          </a:p>
          <a:p>
            <a:r>
              <a:rPr lang="en-US" b="1" dirty="0"/>
              <a:t>Ask </a:t>
            </a:r>
            <a:endParaRPr lang="en-CA" b="1" dirty="0"/>
          </a:p>
          <a:p>
            <a:r>
              <a:rPr lang="en-US" dirty="0"/>
              <a:t> </a:t>
            </a:r>
            <a:r>
              <a:rPr lang="en-US" sz="1400" dirty="0"/>
              <a:t>Descriptive metrics: Define at least two metrics that will help Regional Managers monitor their mortgage portfolio, in your presentation we will discuss your findings. For example:</a:t>
            </a:r>
            <a:endParaRPr lang="en-CA" sz="1400" dirty="0"/>
          </a:p>
          <a:p>
            <a:pPr marL="742950" lvl="1" indent="-285750">
              <a:buFont typeface="Arial" panose="020B0604020202020204" pitchFamily="34" charset="0"/>
              <a:buChar char="•"/>
            </a:pPr>
            <a:r>
              <a:rPr lang="en-US" sz="1400" dirty="0"/>
              <a:t>Metrics that Regional managers could use to understand/monitor their mortgage portfolio by region, client segment, total $ portfolio, Advisors delinquent portfolio ($ and number of mortgages)</a:t>
            </a:r>
            <a:endParaRPr lang="en-CA" sz="1400" dirty="0"/>
          </a:p>
          <a:p>
            <a:pPr marL="742950" lvl="1" indent="-285750">
              <a:buFont typeface="Arial" panose="020B0604020202020204" pitchFamily="34" charset="0"/>
              <a:buChar char="•"/>
            </a:pPr>
            <a:r>
              <a:rPr lang="en-US" sz="1400" dirty="0"/>
              <a:t>Findings: Facts based on the metrics you developed</a:t>
            </a:r>
          </a:p>
          <a:p>
            <a:pPr marL="742950" lvl="1" indent="-285750">
              <a:buFont typeface="Arial" panose="020B0604020202020204" pitchFamily="34" charset="0"/>
              <a:buChar char="•"/>
            </a:pPr>
            <a:r>
              <a:rPr lang="en-US" sz="1400" dirty="0"/>
              <a:t>Recommendations: Based on your understanding the business case, what would you recommend to the regional managers (region level metrics) and National Office (National level metrics)</a:t>
            </a:r>
          </a:p>
          <a:p>
            <a:r>
              <a:rPr lang="en-US" b="1" dirty="0"/>
              <a:t>Interview</a:t>
            </a:r>
          </a:p>
          <a:p>
            <a:pPr marL="742950" lvl="1" indent="-285750">
              <a:buFont typeface="Arial" panose="020B0604020202020204" pitchFamily="34" charset="0"/>
              <a:buChar char="•"/>
            </a:pPr>
            <a:r>
              <a:rPr lang="en-US" sz="1400" dirty="0"/>
              <a:t> During the interview you will be invited to:</a:t>
            </a:r>
          </a:p>
          <a:p>
            <a:pPr marL="1200150" lvl="2" indent="-285750">
              <a:buFont typeface="Arial" panose="020B0604020202020204" pitchFamily="34" charset="0"/>
              <a:buChar char="•"/>
            </a:pPr>
            <a:r>
              <a:rPr lang="en-US" sz="1400" dirty="0"/>
              <a:t>Show how the metrics can help managers monitor their mortgage portfolio and the rationale of your metrics</a:t>
            </a:r>
          </a:p>
          <a:p>
            <a:pPr marL="1200150" lvl="2" indent="-285750">
              <a:buFont typeface="Arial" panose="020B0604020202020204" pitchFamily="34" charset="0"/>
              <a:buChar char="•"/>
            </a:pPr>
            <a:r>
              <a:rPr lang="en-US" sz="1400" dirty="0"/>
              <a:t>Please place your ETL process you built to create the metrics  in References section, we will discuss this item in the technical portion of the interview</a:t>
            </a:r>
          </a:p>
          <a:p>
            <a:endParaRPr lang="en-CA" sz="1400" dirty="0"/>
          </a:p>
          <a:p>
            <a:r>
              <a:rPr lang="en-US" sz="1400" dirty="0"/>
              <a:t>Tools: Use your  preferred programming and visualization tool for this section</a:t>
            </a:r>
          </a:p>
          <a:p>
            <a:endParaRPr lang="en-US" sz="1400" dirty="0"/>
          </a:p>
          <a:p>
            <a:r>
              <a:rPr lang="en-US" sz="1400" dirty="0"/>
              <a:t>Note: No extra research needed.</a:t>
            </a:r>
            <a:endParaRPr lang="en-CA" dirty="0"/>
          </a:p>
        </p:txBody>
      </p:sp>
    </p:spTree>
    <p:extLst>
      <p:ext uri="{BB962C8B-B14F-4D97-AF65-F5344CB8AC3E}">
        <p14:creationId xmlns:p14="http://schemas.microsoft.com/office/powerpoint/2010/main" val="403533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407550" y="44379"/>
            <a:ext cx="10058400" cy="682487"/>
          </a:xfrm>
        </p:spPr>
        <p:txBody>
          <a:bodyPr/>
          <a:lstStyle/>
          <a:p>
            <a:r>
              <a:rPr lang="en-US" dirty="0"/>
              <a:t>Descriptive Metrics- </a:t>
            </a:r>
            <a:r>
              <a:rPr lang="en-US" sz="2800" dirty="0"/>
              <a:t>Analysis &amp; Insights</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12</a:t>
            </a:fld>
            <a:endParaRPr lang="en-CA" dirty="0"/>
          </a:p>
        </p:txBody>
      </p:sp>
      <p:sp>
        <p:nvSpPr>
          <p:cNvPr id="8" name="Rechteck 549" descr="PresentationLoad.com">
            <a:extLst>
              <a:ext uri="{FF2B5EF4-FFF2-40B4-BE49-F238E27FC236}">
                <a16:creationId xmlns:a16="http://schemas.microsoft.com/office/drawing/2014/main" id="{361C199C-A073-4F58-B7EE-C028A7D06DAE}"/>
              </a:ext>
            </a:extLst>
          </p:cNvPr>
          <p:cNvSpPr/>
          <p:nvPr/>
        </p:nvSpPr>
        <p:spPr bwMode="gray">
          <a:xfrm>
            <a:off x="7408863" y="1239474"/>
            <a:ext cx="4343399" cy="366499"/>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rIns="144000" bIns="144000" rtlCol="0" anchor="ctr"/>
          <a:lstStyle/>
          <a:p>
            <a:pPr algn="ctr">
              <a:lnSpc>
                <a:spcPct val="80000"/>
              </a:lnSpc>
            </a:pPr>
            <a:r>
              <a:rPr lang="en-US" sz="2400" b="1" dirty="0">
                <a:latin typeface="+mj-lt"/>
                <a:cs typeface="Times New Roman" panose="02020603050405020304" pitchFamily="18" charset="0"/>
              </a:rPr>
              <a:t>Findings</a:t>
            </a:r>
          </a:p>
        </p:txBody>
      </p:sp>
      <p:sp>
        <p:nvSpPr>
          <p:cNvPr id="18" name="Rechteck 1343">
            <a:extLst>
              <a:ext uri="{FF2B5EF4-FFF2-40B4-BE49-F238E27FC236}">
                <a16:creationId xmlns:a16="http://schemas.microsoft.com/office/drawing/2014/main" id="{743C432C-7D2F-420F-8660-A74A74A6C2C5}"/>
              </a:ext>
            </a:extLst>
          </p:cNvPr>
          <p:cNvSpPr/>
          <p:nvPr/>
        </p:nvSpPr>
        <p:spPr bwMode="gray">
          <a:xfrm>
            <a:off x="7427914" y="1629969"/>
            <a:ext cx="4343399" cy="483572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285750" indent="-285750">
              <a:spcAft>
                <a:spcPts val="800"/>
              </a:spcAft>
              <a:buFont typeface="Wingdings" panose="05000000000000000000" pitchFamily="2" charset="2"/>
              <a:buChar char="v"/>
            </a:pPr>
            <a:endParaRPr lang="en-US" sz="1600" dirty="0">
              <a:solidFill>
                <a:srgbClr val="000000"/>
              </a:solidFill>
              <a:latin typeface="+mj-lt"/>
            </a:endParaRPr>
          </a:p>
          <a:p>
            <a:pPr marL="285750" indent="-285750">
              <a:spcAft>
                <a:spcPts val="800"/>
              </a:spcAft>
              <a:buFont typeface="Wingdings" panose="05000000000000000000" pitchFamily="2" charset="2"/>
              <a:buChar char="v"/>
            </a:pPr>
            <a:r>
              <a:rPr lang="en-US" sz="1600" dirty="0">
                <a:solidFill>
                  <a:srgbClr val="000000"/>
                </a:solidFill>
                <a:latin typeface="+mj-lt"/>
              </a:rPr>
              <a:t>The central region has the highest number of Mortgage clients &amp; dollar value of mortgages while the North and Atlantic has the lowest. </a:t>
            </a:r>
          </a:p>
          <a:p>
            <a:pPr marL="285750" indent="-285750">
              <a:spcAft>
                <a:spcPts val="800"/>
              </a:spcAft>
              <a:buFont typeface="Wingdings" panose="05000000000000000000" pitchFamily="2" charset="2"/>
              <a:buChar char="v"/>
            </a:pPr>
            <a:r>
              <a:rPr lang="en-US" sz="1600" dirty="0">
                <a:solidFill>
                  <a:srgbClr val="000000"/>
                </a:solidFill>
                <a:latin typeface="+mj-lt"/>
              </a:rPr>
              <a:t>Contrary the number of advisors is low in the central region. </a:t>
            </a:r>
          </a:p>
          <a:p>
            <a:pPr marL="285750" indent="-285750">
              <a:spcAft>
                <a:spcPts val="800"/>
              </a:spcAft>
              <a:buFont typeface="Wingdings" panose="05000000000000000000" pitchFamily="2" charset="2"/>
              <a:buChar char="v"/>
            </a:pPr>
            <a:r>
              <a:rPr lang="en-US" sz="1600" dirty="0">
                <a:solidFill>
                  <a:srgbClr val="000000"/>
                </a:solidFill>
                <a:latin typeface="+mj-lt"/>
              </a:rPr>
              <a:t>Similarly, the number of delinquents for both mortgage and credit card has highest in Central.</a:t>
            </a:r>
          </a:p>
          <a:p>
            <a:pPr marL="285750" indent="-285750">
              <a:spcAft>
                <a:spcPts val="800"/>
              </a:spcAft>
              <a:buFont typeface="Wingdings" panose="05000000000000000000" pitchFamily="2" charset="2"/>
              <a:buChar char="v"/>
            </a:pPr>
            <a:r>
              <a:rPr lang="en-US" sz="1600" dirty="0">
                <a:solidFill>
                  <a:srgbClr val="000000"/>
                </a:solidFill>
                <a:latin typeface="+mj-lt"/>
              </a:rPr>
              <a:t>Number of mortgage delinquents in the West with 300 while Prairie has a higher number of credit card mortgage delinquents with 240 compared to the West with 200. </a:t>
            </a:r>
          </a:p>
        </p:txBody>
      </p:sp>
      <p:sp>
        <p:nvSpPr>
          <p:cNvPr id="10" name="Title 1">
            <a:extLst>
              <a:ext uri="{FF2B5EF4-FFF2-40B4-BE49-F238E27FC236}">
                <a16:creationId xmlns:a16="http://schemas.microsoft.com/office/drawing/2014/main" id="{F5782F98-B905-45E1-AD9B-F49E02A67DEA}"/>
              </a:ext>
            </a:extLst>
          </p:cNvPr>
          <p:cNvSpPr txBox="1">
            <a:spLocks/>
          </p:cNvSpPr>
          <p:nvPr/>
        </p:nvSpPr>
        <p:spPr>
          <a:xfrm>
            <a:off x="551300" y="684569"/>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algn="ctr"/>
            <a:r>
              <a:rPr lang="en-US" sz="2000" dirty="0"/>
              <a:t>Mortgage Portfolio by Region</a:t>
            </a:r>
            <a:endParaRPr lang="en-CA" sz="2000" dirty="0"/>
          </a:p>
        </p:txBody>
      </p:sp>
      <p:sp>
        <p:nvSpPr>
          <p:cNvPr id="12" name="Rechteck 1343"/>
          <p:cNvSpPr/>
          <p:nvPr/>
        </p:nvSpPr>
        <p:spPr bwMode="gray">
          <a:xfrm>
            <a:off x="551300" y="1135024"/>
            <a:ext cx="6838512" cy="521051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algn="ctr">
              <a:lnSpc>
                <a:spcPct val="80000"/>
              </a:lnSpc>
              <a:spcAft>
                <a:spcPts val="800"/>
              </a:spcAft>
            </a:pPr>
            <a:endParaRPr lang="en-US" sz="3600" dirty="0">
              <a:solidFill>
                <a:srgbClr val="000000"/>
              </a:solidFill>
              <a:latin typeface="Calibri Light" panose="020F0302020204030204" pitchFamily="34" charset="0"/>
            </a:endParaRPr>
          </a:p>
        </p:txBody>
      </p:sp>
      <p:pic>
        <p:nvPicPr>
          <p:cNvPr id="5" name="Picture 4">
            <a:extLst>
              <a:ext uri="{FF2B5EF4-FFF2-40B4-BE49-F238E27FC236}">
                <a16:creationId xmlns:a16="http://schemas.microsoft.com/office/drawing/2014/main" id="{820295EE-95AB-81DE-487E-C0BBBD11B8DF}"/>
              </a:ext>
            </a:extLst>
          </p:cNvPr>
          <p:cNvPicPr>
            <a:picLocks noChangeAspect="1"/>
          </p:cNvPicPr>
          <p:nvPr/>
        </p:nvPicPr>
        <p:blipFill>
          <a:blip r:embed="rId2"/>
          <a:stretch>
            <a:fillRect/>
          </a:stretch>
        </p:blipFill>
        <p:spPr>
          <a:xfrm>
            <a:off x="551300" y="1179525"/>
            <a:ext cx="6762312" cy="5166010"/>
          </a:xfrm>
          <a:prstGeom prst="rect">
            <a:avLst/>
          </a:prstGeom>
        </p:spPr>
      </p:pic>
    </p:spTree>
    <p:extLst>
      <p:ext uri="{BB962C8B-B14F-4D97-AF65-F5344CB8AC3E}">
        <p14:creationId xmlns:p14="http://schemas.microsoft.com/office/powerpoint/2010/main" val="200348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417512" y="75240"/>
            <a:ext cx="10058400" cy="808038"/>
          </a:xfrm>
        </p:spPr>
        <p:txBody>
          <a:bodyPr/>
          <a:lstStyle/>
          <a:p>
            <a:r>
              <a:rPr lang="en-US" dirty="0"/>
              <a:t>Descriptive Metrics- </a:t>
            </a:r>
            <a:r>
              <a:rPr lang="en-US" sz="2800" dirty="0"/>
              <a:t>Analysis &amp; Insights</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13</a:t>
            </a:fld>
            <a:endParaRPr lang="en-CA" dirty="0"/>
          </a:p>
        </p:txBody>
      </p:sp>
      <p:sp>
        <p:nvSpPr>
          <p:cNvPr id="8" name="Rechteck 549" descr="PresentationLoad.com">
            <a:extLst>
              <a:ext uri="{FF2B5EF4-FFF2-40B4-BE49-F238E27FC236}">
                <a16:creationId xmlns:a16="http://schemas.microsoft.com/office/drawing/2014/main" id="{361C199C-A073-4F58-B7EE-C028A7D06DAE}"/>
              </a:ext>
            </a:extLst>
          </p:cNvPr>
          <p:cNvSpPr/>
          <p:nvPr/>
        </p:nvSpPr>
        <p:spPr bwMode="gray">
          <a:xfrm>
            <a:off x="7407904" y="1383997"/>
            <a:ext cx="4343399" cy="366499"/>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rIns="144000" bIns="144000" rtlCol="0" anchor="ctr"/>
          <a:lstStyle/>
          <a:p>
            <a:pPr algn="ctr">
              <a:lnSpc>
                <a:spcPct val="80000"/>
              </a:lnSpc>
            </a:pPr>
            <a:r>
              <a:rPr lang="en-US" sz="2400" b="1" dirty="0">
                <a:latin typeface="+mj-lt"/>
                <a:cs typeface="Times New Roman" panose="02020603050405020304" pitchFamily="18" charset="0"/>
              </a:rPr>
              <a:t>Findings</a:t>
            </a:r>
          </a:p>
        </p:txBody>
      </p:sp>
      <p:sp>
        <p:nvSpPr>
          <p:cNvPr id="18" name="Rechteck 1343">
            <a:extLst>
              <a:ext uri="{FF2B5EF4-FFF2-40B4-BE49-F238E27FC236}">
                <a16:creationId xmlns:a16="http://schemas.microsoft.com/office/drawing/2014/main" id="{743C432C-7D2F-420F-8660-A74A74A6C2C5}"/>
              </a:ext>
            </a:extLst>
          </p:cNvPr>
          <p:cNvSpPr/>
          <p:nvPr/>
        </p:nvSpPr>
        <p:spPr bwMode="gray">
          <a:xfrm>
            <a:off x="7389812" y="1750496"/>
            <a:ext cx="4391966" cy="481831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a:spcAft>
                <a:spcPts val="800"/>
              </a:spcAft>
            </a:pPr>
            <a:endParaRPr lang="en-US" sz="1600" dirty="0">
              <a:solidFill>
                <a:srgbClr val="000000"/>
              </a:solidFill>
            </a:endParaRPr>
          </a:p>
          <a:p>
            <a:pPr>
              <a:spcAft>
                <a:spcPts val="800"/>
              </a:spcAft>
            </a:pPr>
            <a:endParaRPr lang="en-US" sz="1600" dirty="0">
              <a:solidFill>
                <a:srgbClr val="000000"/>
              </a:solidFill>
            </a:endParaRPr>
          </a:p>
          <a:p>
            <a:pPr marL="285750" indent="-285750">
              <a:spcAft>
                <a:spcPts val="800"/>
              </a:spcAft>
              <a:buFont typeface="Wingdings" panose="05000000000000000000" pitchFamily="2" charset="2"/>
              <a:buChar char="v"/>
            </a:pPr>
            <a:r>
              <a:rPr lang="en-US" sz="1600" dirty="0">
                <a:solidFill>
                  <a:srgbClr val="000000"/>
                </a:solidFill>
              </a:rPr>
              <a:t> At the national level, clients with age 35-44 have the highest number of mortgages delinquent followed by those aged 25-34. </a:t>
            </a:r>
          </a:p>
          <a:p>
            <a:pPr marL="285750" indent="-285750">
              <a:spcAft>
                <a:spcPts val="800"/>
              </a:spcAft>
              <a:buFont typeface="Wingdings" panose="05000000000000000000" pitchFamily="2" charset="2"/>
              <a:buChar char="v"/>
            </a:pPr>
            <a:r>
              <a:rPr lang="en-US" sz="1600" dirty="0">
                <a:solidFill>
                  <a:srgbClr val="000000"/>
                </a:solidFill>
              </a:rPr>
              <a:t>Age 65+ and 18-24 have the lowest number.</a:t>
            </a:r>
          </a:p>
          <a:p>
            <a:pPr marL="285750" indent="-285750">
              <a:spcAft>
                <a:spcPts val="800"/>
              </a:spcAft>
              <a:buFont typeface="Wingdings" panose="05000000000000000000" pitchFamily="2" charset="2"/>
              <a:buChar char="v"/>
            </a:pPr>
            <a:r>
              <a:rPr lang="en-US" sz="1600" dirty="0">
                <a:solidFill>
                  <a:srgbClr val="000000"/>
                </a:solidFill>
              </a:rPr>
              <a:t>The central region has the highest number of mortgage delinquents while the North and Atlantic have the lowest. </a:t>
            </a:r>
          </a:p>
          <a:p>
            <a:pPr marL="285750" indent="-285750">
              <a:spcAft>
                <a:spcPts val="800"/>
              </a:spcAft>
              <a:buFont typeface="Wingdings" panose="05000000000000000000" pitchFamily="2" charset="2"/>
              <a:buChar char="v"/>
            </a:pPr>
            <a:r>
              <a:rPr lang="en-US" sz="1600" dirty="0">
                <a:solidFill>
                  <a:srgbClr val="000000"/>
                </a:solidFill>
              </a:rPr>
              <a:t>Broker has the highest number of mortgage delinquents followed by HFA. </a:t>
            </a:r>
          </a:p>
        </p:txBody>
      </p:sp>
      <p:sp>
        <p:nvSpPr>
          <p:cNvPr id="10" name="Title 1">
            <a:extLst>
              <a:ext uri="{FF2B5EF4-FFF2-40B4-BE49-F238E27FC236}">
                <a16:creationId xmlns:a16="http://schemas.microsoft.com/office/drawing/2014/main" id="{F5782F98-B905-45E1-AD9B-F49E02A67DEA}"/>
              </a:ext>
            </a:extLst>
          </p:cNvPr>
          <p:cNvSpPr txBox="1">
            <a:spLocks/>
          </p:cNvSpPr>
          <p:nvPr/>
        </p:nvSpPr>
        <p:spPr>
          <a:xfrm>
            <a:off x="551300" y="684569"/>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algn="ctr"/>
            <a:r>
              <a:rPr lang="en-US" sz="2000" dirty="0"/>
              <a:t>Delinquent Mortgages by Client Segment (Age)</a:t>
            </a:r>
            <a:endParaRPr lang="en-CA" sz="2000" dirty="0"/>
          </a:p>
        </p:txBody>
      </p:sp>
      <p:sp>
        <p:nvSpPr>
          <p:cNvPr id="12" name="Rechteck 1343"/>
          <p:cNvSpPr/>
          <p:nvPr/>
        </p:nvSpPr>
        <p:spPr bwMode="gray">
          <a:xfrm>
            <a:off x="608012" y="1163848"/>
            <a:ext cx="6781800" cy="5181685"/>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algn="ctr">
              <a:lnSpc>
                <a:spcPct val="80000"/>
              </a:lnSpc>
              <a:spcAft>
                <a:spcPts val="800"/>
              </a:spcAft>
            </a:pPr>
            <a:endParaRPr lang="en-US" sz="3600" dirty="0">
              <a:solidFill>
                <a:srgbClr val="000000"/>
              </a:solidFill>
              <a:latin typeface="Calibri Light" panose="020F0302020204030204" pitchFamily="34" charset="0"/>
            </a:endParaRPr>
          </a:p>
        </p:txBody>
      </p:sp>
      <p:pic>
        <p:nvPicPr>
          <p:cNvPr id="17" name="Picture 16">
            <a:extLst>
              <a:ext uri="{FF2B5EF4-FFF2-40B4-BE49-F238E27FC236}">
                <a16:creationId xmlns:a16="http://schemas.microsoft.com/office/drawing/2014/main" id="{58955A69-29E8-4E7A-0B9D-4589C81F1D50}"/>
              </a:ext>
            </a:extLst>
          </p:cNvPr>
          <p:cNvPicPr>
            <a:picLocks noChangeAspect="1"/>
          </p:cNvPicPr>
          <p:nvPr/>
        </p:nvPicPr>
        <p:blipFill>
          <a:blip r:embed="rId2"/>
          <a:stretch>
            <a:fillRect/>
          </a:stretch>
        </p:blipFill>
        <p:spPr>
          <a:xfrm>
            <a:off x="608011" y="1175499"/>
            <a:ext cx="6781801" cy="5425441"/>
          </a:xfrm>
          <a:prstGeom prst="rect">
            <a:avLst/>
          </a:prstGeom>
        </p:spPr>
      </p:pic>
    </p:spTree>
    <p:extLst>
      <p:ext uri="{BB962C8B-B14F-4D97-AF65-F5344CB8AC3E}">
        <p14:creationId xmlns:p14="http://schemas.microsoft.com/office/powerpoint/2010/main" val="271678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417512" y="75240"/>
            <a:ext cx="10058400" cy="808038"/>
          </a:xfrm>
        </p:spPr>
        <p:txBody>
          <a:bodyPr/>
          <a:lstStyle/>
          <a:p>
            <a:r>
              <a:rPr lang="en-US" dirty="0"/>
              <a:t>Descriptive Metrics- </a:t>
            </a:r>
            <a:r>
              <a:rPr lang="en-US" sz="2800" dirty="0"/>
              <a:t>Analysis &amp; Insights</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14</a:t>
            </a:fld>
            <a:endParaRPr lang="en-CA" dirty="0"/>
          </a:p>
        </p:txBody>
      </p:sp>
      <p:sp>
        <p:nvSpPr>
          <p:cNvPr id="8" name="Rechteck 549" descr="PresentationLoad.com">
            <a:extLst>
              <a:ext uri="{FF2B5EF4-FFF2-40B4-BE49-F238E27FC236}">
                <a16:creationId xmlns:a16="http://schemas.microsoft.com/office/drawing/2014/main" id="{361C199C-A073-4F58-B7EE-C028A7D06DAE}"/>
              </a:ext>
            </a:extLst>
          </p:cNvPr>
          <p:cNvSpPr/>
          <p:nvPr/>
        </p:nvSpPr>
        <p:spPr bwMode="gray">
          <a:xfrm>
            <a:off x="7466012" y="1552552"/>
            <a:ext cx="4343399" cy="366499"/>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rIns="144000" bIns="144000" rtlCol="0" anchor="ctr"/>
          <a:lstStyle/>
          <a:p>
            <a:pPr algn="ctr">
              <a:lnSpc>
                <a:spcPct val="80000"/>
              </a:lnSpc>
            </a:pPr>
            <a:r>
              <a:rPr lang="en-US" sz="2400" b="1" dirty="0">
                <a:latin typeface="+mj-lt"/>
                <a:cs typeface="Times New Roman" panose="02020603050405020304" pitchFamily="18" charset="0"/>
              </a:rPr>
              <a:t>Findings</a:t>
            </a:r>
          </a:p>
        </p:txBody>
      </p:sp>
      <p:sp>
        <p:nvSpPr>
          <p:cNvPr id="18" name="Rechteck 1343">
            <a:extLst>
              <a:ext uri="{FF2B5EF4-FFF2-40B4-BE49-F238E27FC236}">
                <a16:creationId xmlns:a16="http://schemas.microsoft.com/office/drawing/2014/main" id="{743C432C-7D2F-420F-8660-A74A74A6C2C5}"/>
              </a:ext>
            </a:extLst>
          </p:cNvPr>
          <p:cNvSpPr/>
          <p:nvPr/>
        </p:nvSpPr>
        <p:spPr bwMode="gray">
          <a:xfrm>
            <a:off x="7466012" y="1936636"/>
            <a:ext cx="4343399" cy="46020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285750" indent="-285750">
              <a:lnSpc>
                <a:spcPct val="150000"/>
              </a:lnSpc>
              <a:spcAft>
                <a:spcPts val="800"/>
              </a:spcAft>
              <a:buFont typeface="Wingdings" panose="05000000000000000000" pitchFamily="2" charset="2"/>
              <a:buChar char="v"/>
            </a:pPr>
            <a:endParaRPr lang="en-US" sz="1600" dirty="0">
              <a:solidFill>
                <a:srgbClr val="000000"/>
              </a:solidFill>
            </a:endParaRPr>
          </a:p>
          <a:p>
            <a:pPr marL="285750" indent="-285750">
              <a:lnSpc>
                <a:spcPct val="150000"/>
              </a:lnSpc>
              <a:spcAft>
                <a:spcPts val="800"/>
              </a:spcAft>
              <a:buFont typeface="Wingdings" panose="05000000000000000000" pitchFamily="2" charset="2"/>
              <a:buChar char="v"/>
            </a:pPr>
            <a:r>
              <a:rPr lang="en-US" sz="1600" dirty="0">
                <a:solidFill>
                  <a:srgbClr val="000000"/>
                </a:solidFill>
              </a:rPr>
              <a:t>Under the central region, the advisor Anna and Elizabeth has the highest number of CC mortgage delinquencies while Sally and Joseph have the lowest. </a:t>
            </a:r>
          </a:p>
          <a:p>
            <a:pPr marL="285750" indent="-285750">
              <a:lnSpc>
                <a:spcPct val="150000"/>
              </a:lnSpc>
              <a:spcAft>
                <a:spcPts val="800"/>
              </a:spcAft>
              <a:buFont typeface="Wingdings" panose="05000000000000000000" pitchFamily="2" charset="2"/>
              <a:buChar char="v"/>
            </a:pPr>
            <a:r>
              <a:rPr lang="en-US" sz="1600" dirty="0">
                <a:solidFill>
                  <a:srgbClr val="000000"/>
                </a:solidFill>
              </a:rPr>
              <a:t>Similarly, </a:t>
            </a:r>
            <a:r>
              <a:rPr lang="en-US" sz="1600" dirty="0" err="1">
                <a:solidFill>
                  <a:srgbClr val="000000"/>
                </a:solidFill>
              </a:rPr>
              <a:t>Issac</a:t>
            </a:r>
            <a:r>
              <a:rPr lang="en-US" sz="1600" dirty="0">
                <a:solidFill>
                  <a:srgbClr val="000000"/>
                </a:solidFill>
              </a:rPr>
              <a:t> and Simon have high in the West. </a:t>
            </a:r>
          </a:p>
          <a:p>
            <a:pPr marL="285750" indent="-285750">
              <a:lnSpc>
                <a:spcPct val="150000"/>
              </a:lnSpc>
              <a:spcAft>
                <a:spcPts val="800"/>
              </a:spcAft>
              <a:buFont typeface="Wingdings" panose="05000000000000000000" pitchFamily="2" charset="2"/>
              <a:buChar char="v"/>
            </a:pPr>
            <a:r>
              <a:rPr lang="en-US" sz="1600" dirty="0">
                <a:solidFill>
                  <a:srgbClr val="000000"/>
                </a:solidFill>
              </a:rPr>
              <a:t>Victor has the highest in the Prairie region. </a:t>
            </a:r>
          </a:p>
          <a:p>
            <a:pPr marL="285750" indent="-285750">
              <a:lnSpc>
                <a:spcPct val="150000"/>
              </a:lnSpc>
              <a:spcAft>
                <a:spcPts val="800"/>
              </a:spcAft>
              <a:buFont typeface="Arial" panose="020B0604020202020204" pitchFamily="34" charset="0"/>
              <a:buChar char="•"/>
            </a:pPr>
            <a:endParaRPr lang="en-US" sz="1600" dirty="0">
              <a:solidFill>
                <a:srgbClr val="000000"/>
              </a:solidFill>
            </a:endParaRPr>
          </a:p>
          <a:p>
            <a:pPr marL="285750" indent="-285750">
              <a:lnSpc>
                <a:spcPct val="150000"/>
              </a:lnSpc>
              <a:spcAft>
                <a:spcPts val="800"/>
              </a:spcAft>
              <a:buFont typeface="Wingdings" panose="05000000000000000000" pitchFamily="2" charset="2"/>
              <a:buChar char="v"/>
            </a:pPr>
            <a:endParaRPr lang="en-US" sz="1600" dirty="0">
              <a:solidFill>
                <a:srgbClr val="000000"/>
              </a:solidFill>
            </a:endParaRPr>
          </a:p>
        </p:txBody>
      </p:sp>
      <p:sp>
        <p:nvSpPr>
          <p:cNvPr id="10" name="Title 1">
            <a:extLst>
              <a:ext uri="{FF2B5EF4-FFF2-40B4-BE49-F238E27FC236}">
                <a16:creationId xmlns:a16="http://schemas.microsoft.com/office/drawing/2014/main" id="{F5782F98-B905-45E1-AD9B-F49E02A67DEA}"/>
              </a:ext>
            </a:extLst>
          </p:cNvPr>
          <p:cNvSpPr txBox="1">
            <a:spLocks/>
          </p:cNvSpPr>
          <p:nvPr/>
        </p:nvSpPr>
        <p:spPr>
          <a:xfrm>
            <a:off x="551300" y="684569"/>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r>
              <a:rPr lang="en-US" sz="2000" dirty="0"/>
              <a:t>                      Delinquent Mortgages With Respect to Advisors </a:t>
            </a:r>
            <a:endParaRPr lang="en-CA" sz="2000" dirty="0"/>
          </a:p>
        </p:txBody>
      </p:sp>
      <p:sp>
        <p:nvSpPr>
          <p:cNvPr id="12" name="Rechteck 1343"/>
          <p:cNvSpPr/>
          <p:nvPr/>
        </p:nvSpPr>
        <p:spPr bwMode="gray">
          <a:xfrm>
            <a:off x="608012" y="1163848"/>
            <a:ext cx="6781800" cy="5181685"/>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marL="171450" indent="-171450" algn="ctr">
              <a:lnSpc>
                <a:spcPct val="80000"/>
              </a:lnSpc>
              <a:spcAft>
                <a:spcPts val="800"/>
              </a:spcAft>
              <a:buFont typeface="Wingdings" panose="05000000000000000000" pitchFamily="2" charset="2"/>
              <a:buChar char="§"/>
            </a:pPr>
            <a:endParaRPr lang="en-US" sz="3600" dirty="0">
              <a:solidFill>
                <a:srgbClr val="000000"/>
              </a:solidFill>
              <a:latin typeface="Calibri Light" panose="020F0302020204030204" pitchFamily="34" charset="0"/>
            </a:endParaRPr>
          </a:p>
          <a:p>
            <a:pPr algn="ctr">
              <a:lnSpc>
                <a:spcPct val="80000"/>
              </a:lnSpc>
              <a:spcAft>
                <a:spcPts val="800"/>
              </a:spcAft>
            </a:pPr>
            <a:endParaRPr lang="en-US" sz="3600" dirty="0">
              <a:solidFill>
                <a:srgbClr val="000000"/>
              </a:solidFill>
              <a:latin typeface="Calibri Light" panose="020F0302020204030204" pitchFamily="34" charset="0"/>
            </a:endParaRPr>
          </a:p>
        </p:txBody>
      </p:sp>
      <p:pic>
        <p:nvPicPr>
          <p:cNvPr id="5" name="Picture 4">
            <a:extLst>
              <a:ext uri="{FF2B5EF4-FFF2-40B4-BE49-F238E27FC236}">
                <a16:creationId xmlns:a16="http://schemas.microsoft.com/office/drawing/2014/main" id="{ADE58176-F11C-F735-DCD4-1A85C3240F24}"/>
              </a:ext>
            </a:extLst>
          </p:cNvPr>
          <p:cNvPicPr>
            <a:picLocks noChangeAspect="1"/>
          </p:cNvPicPr>
          <p:nvPr/>
        </p:nvPicPr>
        <p:blipFill rotWithShape="1">
          <a:blip r:embed="rId2"/>
          <a:srcRect r="973"/>
          <a:stretch/>
        </p:blipFill>
        <p:spPr>
          <a:xfrm>
            <a:off x="608013" y="1163848"/>
            <a:ext cx="6781800" cy="5532326"/>
          </a:xfrm>
          <a:prstGeom prst="rect">
            <a:avLst/>
          </a:prstGeom>
        </p:spPr>
      </p:pic>
    </p:spTree>
    <p:extLst>
      <p:ext uri="{BB962C8B-B14F-4D97-AF65-F5344CB8AC3E}">
        <p14:creationId xmlns:p14="http://schemas.microsoft.com/office/powerpoint/2010/main" val="120302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396247" y="-43524"/>
            <a:ext cx="10058400" cy="808038"/>
          </a:xfrm>
        </p:spPr>
        <p:txBody>
          <a:bodyPr/>
          <a:lstStyle/>
          <a:p>
            <a:r>
              <a:rPr lang="en-US" dirty="0"/>
              <a:t>Descriptive Metrics- </a:t>
            </a:r>
            <a:r>
              <a:rPr lang="en-US" sz="2800" dirty="0"/>
              <a:t>Analysis &amp; Insights</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15</a:t>
            </a:fld>
            <a:endParaRPr lang="en-CA" dirty="0"/>
          </a:p>
        </p:txBody>
      </p:sp>
      <p:sp>
        <p:nvSpPr>
          <p:cNvPr id="8" name="Rechteck 549" descr="PresentationLoad.com">
            <a:extLst>
              <a:ext uri="{FF2B5EF4-FFF2-40B4-BE49-F238E27FC236}">
                <a16:creationId xmlns:a16="http://schemas.microsoft.com/office/drawing/2014/main" id="{361C199C-A073-4F58-B7EE-C028A7D06DAE}"/>
              </a:ext>
            </a:extLst>
          </p:cNvPr>
          <p:cNvSpPr/>
          <p:nvPr/>
        </p:nvSpPr>
        <p:spPr bwMode="gray">
          <a:xfrm>
            <a:off x="7466011" y="1381227"/>
            <a:ext cx="4343399" cy="366499"/>
          </a:xfrm>
          <a:prstGeom prst="rect">
            <a:avLst/>
          </a:prstGeom>
          <a:solidFill>
            <a:srgbClr val="00B624"/>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144000" rIns="144000" bIns="144000" rtlCol="0" anchor="ctr"/>
          <a:lstStyle/>
          <a:p>
            <a:pPr algn="ctr">
              <a:lnSpc>
                <a:spcPct val="80000"/>
              </a:lnSpc>
            </a:pPr>
            <a:r>
              <a:rPr lang="en-US" sz="2400" b="1" dirty="0">
                <a:latin typeface="+mj-lt"/>
                <a:cs typeface="Times New Roman" panose="02020603050405020304" pitchFamily="18" charset="0"/>
              </a:rPr>
              <a:t>Findings</a:t>
            </a:r>
          </a:p>
        </p:txBody>
      </p:sp>
      <p:sp>
        <p:nvSpPr>
          <p:cNvPr id="18" name="Rechteck 1343">
            <a:extLst>
              <a:ext uri="{FF2B5EF4-FFF2-40B4-BE49-F238E27FC236}">
                <a16:creationId xmlns:a16="http://schemas.microsoft.com/office/drawing/2014/main" id="{743C432C-7D2F-420F-8660-A74A74A6C2C5}"/>
              </a:ext>
            </a:extLst>
          </p:cNvPr>
          <p:cNvSpPr/>
          <p:nvPr/>
        </p:nvSpPr>
        <p:spPr bwMode="gray">
          <a:xfrm>
            <a:off x="7470782" y="1740153"/>
            <a:ext cx="4333858" cy="46020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285750" indent="-285750">
              <a:lnSpc>
                <a:spcPct val="150000"/>
              </a:lnSpc>
              <a:spcAft>
                <a:spcPts val="800"/>
              </a:spcAft>
              <a:buFont typeface="Wingdings" panose="05000000000000000000" pitchFamily="2" charset="2"/>
              <a:buChar char="v"/>
            </a:pPr>
            <a:endParaRPr lang="en-US" sz="1600" dirty="0">
              <a:solidFill>
                <a:srgbClr val="000000"/>
              </a:solidFill>
            </a:endParaRPr>
          </a:p>
          <a:p>
            <a:pPr marL="285750" indent="-285750">
              <a:lnSpc>
                <a:spcPct val="150000"/>
              </a:lnSpc>
              <a:spcAft>
                <a:spcPts val="800"/>
              </a:spcAft>
              <a:buFont typeface="Wingdings" panose="05000000000000000000" pitchFamily="2" charset="2"/>
              <a:buChar char="v"/>
            </a:pPr>
            <a:r>
              <a:rPr lang="en-US" sz="1600" dirty="0">
                <a:solidFill>
                  <a:srgbClr val="000000"/>
                </a:solidFill>
                <a:highlight>
                  <a:srgbClr val="FFFF00"/>
                </a:highlight>
              </a:rPr>
              <a:t> </a:t>
            </a:r>
            <a:r>
              <a:rPr lang="en-US" sz="1600" b="1" dirty="0">
                <a:solidFill>
                  <a:srgbClr val="000000"/>
                </a:solidFill>
                <a:highlight>
                  <a:srgbClr val="FFFF00"/>
                </a:highlight>
              </a:rPr>
              <a:t>No of Client/ No of Delinquent *100</a:t>
            </a:r>
          </a:p>
          <a:p>
            <a:pPr marL="285750" indent="-285750">
              <a:lnSpc>
                <a:spcPct val="150000"/>
              </a:lnSpc>
              <a:spcAft>
                <a:spcPts val="800"/>
              </a:spcAft>
              <a:buFont typeface="Wingdings" panose="05000000000000000000" pitchFamily="2" charset="2"/>
              <a:buChar char="v"/>
            </a:pPr>
            <a:r>
              <a:rPr lang="en-US" sz="1600" dirty="0">
                <a:solidFill>
                  <a:srgbClr val="000000"/>
                </a:solidFill>
              </a:rPr>
              <a:t>Under the Atlantic, the Edward has the highest number of delinquents while there are 9 advisors with zero</a:t>
            </a:r>
          </a:p>
          <a:p>
            <a:pPr marL="285750" indent="-285750">
              <a:lnSpc>
                <a:spcPct val="150000"/>
              </a:lnSpc>
              <a:spcAft>
                <a:spcPts val="800"/>
              </a:spcAft>
              <a:buFont typeface="Wingdings" panose="05000000000000000000" pitchFamily="2" charset="2"/>
              <a:buChar char="v"/>
            </a:pPr>
            <a:r>
              <a:rPr lang="en-US" sz="1600" dirty="0">
                <a:solidFill>
                  <a:srgbClr val="000000"/>
                </a:solidFill>
              </a:rPr>
              <a:t>Central region has a low number of delinquents % compared with other regions. </a:t>
            </a:r>
          </a:p>
          <a:p>
            <a:pPr>
              <a:lnSpc>
                <a:spcPct val="150000"/>
              </a:lnSpc>
              <a:spcAft>
                <a:spcPts val="800"/>
              </a:spcAft>
            </a:pPr>
            <a:endParaRPr lang="en-US" sz="1600" dirty="0">
              <a:solidFill>
                <a:srgbClr val="000000"/>
              </a:solidFill>
            </a:endParaRPr>
          </a:p>
          <a:p>
            <a:pPr marL="285750" indent="-285750">
              <a:lnSpc>
                <a:spcPct val="150000"/>
              </a:lnSpc>
              <a:spcAft>
                <a:spcPts val="800"/>
              </a:spcAft>
              <a:buFont typeface="Wingdings" panose="05000000000000000000" pitchFamily="2" charset="2"/>
              <a:buChar char="v"/>
            </a:pPr>
            <a:endParaRPr lang="en-US" sz="1600" dirty="0">
              <a:solidFill>
                <a:srgbClr val="000000"/>
              </a:solidFill>
            </a:endParaRPr>
          </a:p>
        </p:txBody>
      </p:sp>
      <p:sp>
        <p:nvSpPr>
          <p:cNvPr id="10" name="Title 1">
            <a:extLst>
              <a:ext uri="{FF2B5EF4-FFF2-40B4-BE49-F238E27FC236}">
                <a16:creationId xmlns:a16="http://schemas.microsoft.com/office/drawing/2014/main" id="{F5782F98-B905-45E1-AD9B-F49E02A67DEA}"/>
              </a:ext>
            </a:extLst>
          </p:cNvPr>
          <p:cNvSpPr txBox="1">
            <a:spLocks/>
          </p:cNvSpPr>
          <p:nvPr/>
        </p:nvSpPr>
        <p:spPr>
          <a:xfrm>
            <a:off x="380424" y="550407"/>
            <a:ext cx="11325006"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r>
              <a:rPr lang="en-US" sz="1800" dirty="0"/>
              <a:t>% of Mortgage Delinquent Between Number of Clients &amp; Delinquent w.r.t Region &amp; Advisors</a:t>
            </a:r>
            <a:endParaRPr lang="en-CA" sz="1800" dirty="0"/>
          </a:p>
        </p:txBody>
      </p:sp>
      <p:pic>
        <p:nvPicPr>
          <p:cNvPr id="13" name="Picture 12">
            <a:extLst>
              <a:ext uri="{FF2B5EF4-FFF2-40B4-BE49-F238E27FC236}">
                <a16:creationId xmlns:a16="http://schemas.microsoft.com/office/drawing/2014/main" id="{919C4ECF-8060-3EB5-6DDA-F22811B4A9D5}"/>
              </a:ext>
            </a:extLst>
          </p:cNvPr>
          <p:cNvPicPr>
            <a:picLocks noChangeAspect="1"/>
          </p:cNvPicPr>
          <p:nvPr/>
        </p:nvPicPr>
        <p:blipFill rotWithShape="1">
          <a:blip r:embed="rId2"/>
          <a:srcRect l="-1176" r="-1"/>
          <a:stretch/>
        </p:blipFill>
        <p:spPr>
          <a:xfrm>
            <a:off x="608012" y="1181520"/>
            <a:ext cx="6553200" cy="5181600"/>
          </a:xfrm>
          <a:prstGeom prst="rect">
            <a:avLst/>
          </a:prstGeom>
        </p:spPr>
      </p:pic>
    </p:spTree>
    <p:extLst>
      <p:ext uri="{BB962C8B-B14F-4D97-AF65-F5344CB8AC3E}">
        <p14:creationId xmlns:p14="http://schemas.microsoft.com/office/powerpoint/2010/main" val="418378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417512" y="75240"/>
            <a:ext cx="10058400" cy="808038"/>
          </a:xfrm>
        </p:spPr>
        <p:txBody>
          <a:bodyPr/>
          <a:lstStyle/>
          <a:p>
            <a:r>
              <a:rPr lang="en-US" dirty="0"/>
              <a:t>Recommendations (Regional) </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16</a:t>
            </a:fld>
            <a:endParaRPr lang="en-CA" dirty="0"/>
          </a:p>
        </p:txBody>
      </p:sp>
      <p:sp>
        <p:nvSpPr>
          <p:cNvPr id="12" name="Rechteck 1343"/>
          <p:cNvSpPr/>
          <p:nvPr/>
        </p:nvSpPr>
        <p:spPr bwMode="gray">
          <a:xfrm>
            <a:off x="303212" y="990600"/>
            <a:ext cx="10820400" cy="5181685"/>
          </a:xfrm>
          <a:prstGeom prst="rect">
            <a:avLst/>
          </a:prstGeom>
          <a:solidFill>
            <a:schemeClr val="bg2">
              <a:lumMod val="40000"/>
              <a:lumOff val="60000"/>
            </a:schemeClr>
          </a:solidFill>
          <a:ln/>
        </p:spPr>
        <p:style>
          <a:lnRef idx="2">
            <a:schemeClr val="accent2"/>
          </a:lnRef>
          <a:fillRef idx="1">
            <a:schemeClr val="lt1"/>
          </a:fillRef>
          <a:effectRef idx="0">
            <a:schemeClr val="accent2"/>
          </a:effectRef>
          <a:fontRef idx="minor">
            <a:schemeClr val="dk1"/>
          </a:fontRef>
        </p:style>
        <p:txBody>
          <a:bodyPr tIns="144000" rtlCol="0" anchor="t" anchorCtr="0"/>
          <a:lstStyle/>
          <a:p>
            <a:pPr marL="514350" indent="-514350">
              <a:spcAft>
                <a:spcPts val="800"/>
              </a:spcAft>
              <a:buFont typeface="Wingdings" panose="05000000000000000000" pitchFamily="2" charset="2"/>
              <a:buChar char="v"/>
            </a:pPr>
            <a:r>
              <a:rPr lang="en-US" sz="2800" b="0" i="0" dirty="0">
                <a:solidFill>
                  <a:schemeClr val="tx2"/>
                </a:solidFill>
                <a:effectLst/>
              </a:rPr>
              <a:t>Focus on improving the performance of the advisors within their region to reduce delinquency &amp; increasing the total value. </a:t>
            </a:r>
          </a:p>
          <a:p>
            <a:pPr marL="514350" indent="-514350">
              <a:spcAft>
                <a:spcPts val="800"/>
              </a:spcAft>
              <a:buFont typeface="Wingdings" panose="05000000000000000000" pitchFamily="2" charset="2"/>
              <a:buChar char="v"/>
            </a:pPr>
            <a:r>
              <a:rPr lang="en-US" sz="2800" dirty="0">
                <a:solidFill>
                  <a:schemeClr val="tx2"/>
                </a:solidFill>
              </a:rPr>
              <a:t>A</a:t>
            </a:r>
            <a:r>
              <a:rPr lang="en-US" sz="2800" b="0" i="0" dirty="0">
                <a:solidFill>
                  <a:schemeClr val="tx2"/>
                </a:solidFill>
                <a:effectLst/>
              </a:rPr>
              <a:t>lso consider providing additional training or support to the advisors to help them improve their performance(higher </a:t>
            </a:r>
            <a:r>
              <a:rPr lang="en-US" sz="2800" dirty="0">
                <a:solidFill>
                  <a:schemeClr val="tx2"/>
                </a:solidFill>
              </a:rPr>
              <a:t>d</a:t>
            </a:r>
            <a:r>
              <a:rPr lang="en-US" sz="2800" b="0" i="0" dirty="0">
                <a:solidFill>
                  <a:schemeClr val="tx2"/>
                </a:solidFill>
                <a:effectLst/>
              </a:rPr>
              <a:t>elinquency rate advisors).</a:t>
            </a:r>
          </a:p>
          <a:p>
            <a:pPr marL="514350" indent="-514350">
              <a:spcAft>
                <a:spcPts val="800"/>
              </a:spcAft>
              <a:buFont typeface="Wingdings" panose="05000000000000000000" pitchFamily="2" charset="2"/>
              <a:buChar char="v"/>
            </a:pPr>
            <a:r>
              <a:rPr lang="en-US" sz="2800" dirty="0">
                <a:solidFill>
                  <a:schemeClr val="tx2"/>
                </a:solidFill>
              </a:rPr>
              <a:t>T</a:t>
            </a:r>
            <a:r>
              <a:rPr lang="en-US" sz="2800" b="0" i="0" dirty="0">
                <a:solidFill>
                  <a:schemeClr val="tx2"/>
                </a:solidFill>
                <a:effectLst/>
              </a:rPr>
              <a:t>o identify and target specific client segments within their region that may be at higher risk of delinquency. </a:t>
            </a:r>
          </a:p>
          <a:p>
            <a:pPr marL="514350" indent="-514350">
              <a:spcAft>
                <a:spcPts val="800"/>
              </a:spcAft>
              <a:buFont typeface="Wingdings" panose="05000000000000000000" pitchFamily="2" charset="2"/>
              <a:buChar char="v"/>
            </a:pPr>
            <a:r>
              <a:rPr lang="en-US" sz="2800" dirty="0">
                <a:solidFill>
                  <a:schemeClr val="tx2"/>
                </a:solidFill>
              </a:rPr>
              <a:t>Regional managers in the central region have to hire more advisors to reduce delinquencies and give better customer service</a:t>
            </a:r>
            <a:r>
              <a:rPr lang="en-US" sz="2800" b="0" i="0" dirty="0">
                <a:solidFill>
                  <a:schemeClr val="tx2"/>
                </a:solidFill>
                <a:effectLst/>
              </a:rPr>
              <a:t>. </a:t>
            </a:r>
          </a:p>
          <a:p>
            <a:pPr marL="514350" indent="-514350">
              <a:spcAft>
                <a:spcPts val="800"/>
              </a:spcAft>
              <a:buFont typeface="Wingdings" panose="05000000000000000000" pitchFamily="2" charset="2"/>
              <a:buChar char="v"/>
            </a:pPr>
            <a:endParaRPr lang="en-US" sz="2800" b="0" i="0" dirty="0">
              <a:solidFill>
                <a:schemeClr val="tx2"/>
              </a:solidFill>
              <a:effectLst/>
            </a:endParaRPr>
          </a:p>
          <a:p>
            <a:pPr marL="514350" indent="-514350">
              <a:spcAft>
                <a:spcPts val="800"/>
              </a:spcAft>
              <a:buFont typeface="Wingdings" panose="05000000000000000000" pitchFamily="2" charset="2"/>
              <a:buChar char="v"/>
            </a:pPr>
            <a:endParaRPr lang="en-US" sz="2800" dirty="0">
              <a:solidFill>
                <a:schemeClr val="tx2"/>
              </a:solidFill>
            </a:endParaRPr>
          </a:p>
        </p:txBody>
      </p:sp>
    </p:spTree>
    <p:extLst>
      <p:ext uri="{BB962C8B-B14F-4D97-AF65-F5344CB8AC3E}">
        <p14:creationId xmlns:p14="http://schemas.microsoft.com/office/powerpoint/2010/main" val="41949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417512" y="75240"/>
            <a:ext cx="10058400" cy="808038"/>
          </a:xfrm>
        </p:spPr>
        <p:txBody>
          <a:bodyPr/>
          <a:lstStyle/>
          <a:p>
            <a:r>
              <a:rPr lang="en-US" dirty="0"/>
              <a:t>Recommendations (National) </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17</a:t>
            </a:fld>
            <a:endParaRPr lang="en-CA" dirty="0"/>
          </a:p>
        </p:txBody>
      </p:sp>
      <p:sp>
        <p:nvSpPr>
          <p:cNvPr id="12" name="Rechteck 1343"/>
          <p:cNvSpPr/>
          <p:nvPr/>
        </p:nvSpPr>
        <p:spPr bwMode="gray">
          <a:xfrm>
            <a:off x="303212" y="990600"/>
            <a:ext cx="10820400" cy="518168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457200" indent="-457200">
              <a:spcAft>
                <a:spcPts val="800"/>
              </a:spcAft>
              <a:buFont typeface="Wingdings" panose="05000000000000000000" pitchFamily="2" charset="2"/>
              <a:buChar char="v"/>
            </a:pPr>
            <a:r>
              <a:rPr lang="en-US" sz="2800" dirty="0">
                <a:solidFill>
                  <a:schemeClr val="tx2"/>
                </a:solidFill>
              </a:rPr>
              <a:t>I</a:t>
            </a:r>
            <a:r>
              <a:rPr lang="en-US" sz="2800" b="0" i="0" dirty="0">
                <a:solidFill>
                  <a:schemeClr val="tx2"/>
                </a:solidFill>
                <a:effectLst/>
              </a:rPr>
              <a:t>mplement a system for tracking and monitoring the performance &amp; workload of advisors across the country.</a:t>
            </a:r>
          </a:p>
          <a:p>
            <a:pPr marL="457200" indent="-457200">
              <a:spcAft>
                <a:spcPts val="800"/>
              </a:spcAft>
              <a:buFont typeface="Wingdings" panose="05000000000000000000" pitchFamily="2" charset="2"/>
              <a:buChar char="v"/>
            </a:pPr>
            <a:r>
              <a:rPr lang="en-US" sz="2800" dirty="0">
                <a:solidFill>
                  <a:schemeClr val="tx2"/>
                </a:solidFill>
              </a:rPr>
              <a:t>C</a:t>
            </a:r>
            <a:r>
              <a:rPr lang="en-US" sz="2800" b="0" i="0" dirty="0">
                <a:solidFill>
                  <a:schemeClr val="tx2"/>
                </a:solidFill>
                <a:effectLst/>
              </a:rPr>
              <a:t>onsider implementing additional risk management strategies to help reduce the overall number of delinquent mortgages.</a:t>
            </a:r>
          </a:p>
          <a:p>
            <a:pPr marL="457200" indent="-457200">
              <a:spcAft>
                <a:spcPts val="800"/>
              </a:spcAft>
              <a:buFont typeface="Wingdings" panose="05000000000000000000" pitchFamily="2" charset="2"/>
              <a:buChar char="v"/>
            </a:pPr>
            <a:r>
              <a:rPr lang="en-US" sz="2800" b="0" i="0" dirty="0">
                <a:solidFill>
                  <a:schemeClr val="tx2"/>
                </a:solidFill>
                <a:effectLst/>
              </a:rPr>
              <a:t>There is a </a:t>
            </a:r>
            <a:r>
              <a:rPr lang="en-US" sz="2800" dirty="0">
                <a:solidFill>
                  <a:schemeClr val="tx2"/>
                </a:solidFill>
              </a:rPr>
              <a:t>huge correlation between the number of mortgages funded and delinquencies in certain months. </a:t>
            </a:r>
          </a:p>
          <a:p>
            <a:pPr marL="457200" indent="-457200">
              <a:spcAft>
                <a:spcPts val="800"/>
              </a:spcAft>
              <a:buFont typeface="Wingdings" panose="05000000000000000000" pitchFamily="2" charset="2"/>
              <a:buChar char="v"/>
            </a:pPr>
            <a:r>
              <a:rPr lang="en-US" sz="2800" dirty="0">
                <a:solidFill>
                  <a:schemeClr val="tx2"/>
                </a:solidFill>
              </a:rPr>
              <a:t>To develop a system to find out the number of clients with respect to the workload of advisors in each region. </a:t>
            </a:r>
          </a:p>
        </p:txBody>
      </p:sp>
    </p:spTree>
    <p:extLst>
      <p:ext uri="{BB962C8B-B14F-4D97-AF65-F5344CB8AC3E}">
        <p14:creationId xmlns:p14="http://schemas.microsoft.com/office/powerpoint/2010/main" val="232270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1255712" y="342930"/>
            <a:ext cx="10058400" cy="808038"/>
          </a:xfrm>
        </p:spPr>
        <p:txBody>
          <a:bodyPr/>
          <a:lstStyle/>
          <a:p>
            <a:r>
              <a:rPr lang="en-US" dirty="0"/>
              <a:t>References </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18</a:t>
            </a:fld>
            <a:endParaRPr lang="en-CA" dirty="0"/>
          </a:p>
        </p:txBody>
      </p:sp>
      <p:sp>
        <p:nvSpPr>
          <p:cNvPr id="12" name="Rechteck 1343">
            <a:extLst>
              <a:ext uri="{FF2B5EF4-FFF2-40B4-BE49-F238E27FC236}">
                <a16:creationId xmlns:a16="http://schemas.microsoft.com/office/drawing/2014/main" id="{4810BB2D-E5D8-4701-9EB5-7364143876AB}"/>
              </a:ext>
            </a:extLst>
          </p:cNvPr>
          <p:cNvSpPr/>
          <p:nvPr/>
        </p:nvSpPr>
        <p:spPr bwMode="gray">
          <a:xfrm>
            <a:off x="455612" y="1676400"/>
            <a:ext cx="10393360" cy="310478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nchorCtr="0"/>
          <a:lstStyle/>
          <a:p>
            <a:pPr marL="171450" indent="-171450">
              <a:lnSpc>
                <a:spcPct val="80000"/>
              </a:lnSpc>
              <a:spcAft>
                <a:spcPts val="800"/>
              </a:spcAft>
              <a:buFont typeface="Arial" panose="020B0604020202020204" pitchFamily="34" charset="0"/>
              <a:buChar char="•"/>
            </a:pPr>
            <a:endParaRPr lang="en-US" sz="1600" b="1" dirty="0">
              <a:solidFill>
                <a:srgbClr val="000000"/>
              </a:solidFill>
              <a:latin typeface="+mj-lt"/>
              <a:hlinkClick r:id="rId2"/>
            </a:endParaRPr>
          </a:p>
          <a:p>
            <a:pPr>
              <a:lnSpc>
                <a:spcPct val="80000"/>
              </a:lnSpc>
              <a:spcAft>
                <a:spcPts val="800"/>
              </a:spcAft>
            </a:pPr>
            <a:r>
              <a:rPr lang="en-US" sz="1200" dirty="0">
                <a:solidFill>
                  <a:srgbClr val="000000"/>
                </a:solidFill>
                <a:latin typeface="+mj-lt"/>
                <a:hlinkClick r:id="rId3"/>
              </a:rPr>
              <a:t>https://www.w3schools.com/sql/</a:t>
            </a:r>
            <a:endParaRPr lang="en-US" sz="1200" dirty="0">
              <a:solidFill>
                <a:srgbClr val="000000"/>
              </a:solidFill>
              <a:latin typeface="+mj-lt"/>
            </a:endParaRPr>
          </a:p>
          <a:p>
            <a:pPr>
              <a:lnSpc>
                <a:spcPct val="80000"/>
              </a:lnSpc>
              <a:spcAft>
                <a:spcPts val="800"/>
              </a:spcAft>
            </a:pPr>
            <a:endParaRPr lang="en-US" sz="1200" dirty="0">
              <a:solidFill>
                <a:srgbClr val="000000"/>
              </a:solidFill>
              <a:latin typeface="+mj-lt"/>
            </a:endParaRPr>
          </a:p>
          <a:p>
            <a:pPr>
              <a:lnSpc>
                <a:spcPct val="80000"/>
              </a:lnSpc>
              <a:spcAft>
                <a:spcPts val="800"/>
              </a:spcAft>
            </a:pPr>
            <a:r>
              <a:rPr lang="en-US" sz="1200" dirty="0">
                <a:solidFill>
                  <a:srgbClr val="000000"/>
                </a:solidFill>
                <a:latin typeface="+mj-lt"/>
                <a:hlinkClick r:id="rId4"/>
              </a:rPr>
              <a:t>https://stackoverflow.com/</a:t>
            </a:r>
            <a:endParaRPr lang="en-US" sz="1200" dirty="0">
              <a:solidFill>
                <a:srgbClr val="000000"/>
              </a:solidFill>
              <a:latin typeface="+mj-lt"/>
            </a:endParaRPr>
          </a:p>
          <a:p>
            <a:pPr>
              <a:lnSpc>
                <a:spcPct val="80000"/>
              </a:lnSpc>
              <a:spcAft>
                <a:spcPts val="800"/>
              </a:spcAft>
            </a:pPr>
            <a:br>
              <a:rPr lang="en-US" sz="1200" dirty="0">
                <a:solidFill>
                  <a:srgbClr val="000000"/>
                </a:solidFill>
                <a:latin typeface="+mj-lt"/>
              </a:rPr>
            </a:br>
            <a:r>
              <a:rPr lang="en-US" sz="1200" dirty="0">
                <a:solidFill>
                  <a:srgbClr val="000000"/>
                </a:solidFill>
                <a:latin typeface="+mj-lt"/>
              </a:rPr>
              <a:t>SQL Data camp </a:t>
            </a:r>
          </a:p>
          <a:p>
            <a:pPr>
              <a:lnSpc>
                <a:spcPct val="80000"/>
              </a:lnSpc>
              <a:spcAft>
                <a:spcPts val="800"/>
              </a:spcAft>
            </a:pPr>
            <a:endParaRPr lang="en-US" sz="1200" dirty="0">
              <a:solidFill>
                <a:srgbClr val="000000"/>
              </a:solidFill>
              <a:latin typeface="+mj-lt"/>
            </a:endParaRPr>
          </a:p>
          <a:p>
            <a:pPr>
              <a:lnSpc>
                <a:spcPct val="80000"/>
              </a:lnSpc>
              <a:spcAft>
                <a:spcPts val="800"/>
              </a:spcAft>
            </a:pPr>
            <a:r>
              <a:rPr lang="en-US" sz="1200" b="0" i="0" dirty="0">
                <a:solidFill>
                  <a:srgbClr val="163D22"/>
                </a:solidFill>
                <a:effectLst/>
                <a:latin typeface="Roboto" panose="020B0604020202020204" pitchFamily="2" charset="0"/>
              </a:rPr>
              <a:t>Data Analyst Portfolio Project | Tableau Visualization from YouTube by Alex</a:t>
            </a:r>
          </a:p>
          <a:p>
            <a:pPr>
              <a:lnSpc>
                <a:spcPct val="80000"/>
              </a:lnSpc>
              <a:spcAft>
                <a:spcPts val="800"/>
              </a:spcAft>
            </a:pPr>
            <a:endParaRPr lang="en-US" sz="1200" dirty="0">
              <a:solidFill>
                <a:srgbClr val="000000"/>
              </a:solidFill>
              <a:latin typeface="+mj-lt"/>
            </a:endParaRPr>
          </a:p>
        </p:txBody>
      </p:sp>
    </p:spTree>
    <p:extLst>
      <p:ext uri="{BB962C8B-B14F-4D97-AF65-F5344CB8AC3E}">
        <p14:creationId xmlns:p14="http://schemas.microsoft.com/office/powerpoint/2010/main" val="237014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C486-6494-72C6-C912-9D388CD870B8}"/>
              </a:ext>
            </a:extLst>
          </p:cNvPr>
          <p:cNvSpPr>
            <a:spLocks noGrp="1"/>
          </p:cNvSpPr>
          <p:nvPr>
            <p:ph type="title"/>
          </p:nvPr>
        </p:nvSpPr>
        <p:spPr>
          <a:xfrm>
            <a:off x="535478" y="228600"/>
            <a:ext cx="10058400" cy="808038"/>
          </a:xfrm>
        </p:spPr>
        <p:txBody>
          <a:bodyPr/>
          <a:lstStyle/>
          <a:p>
            <a:r>
              <a:rPr lang="en-CA" dirty="0"/>
              <a:t>Business Case Queries</a:t>
            </a:r>
          </a:p>
        </p:txBody>
      </p:sp>
      <p:sp>
        <p:nvSpPr>
          <p:cNvPr id="3" name="Slide Number Placeholder 2">
            <a:extLst>
              <a:ext uri="{FF2B5EF4-FFF2-40B4-BE49-F238E27FC236}">
                <a16:creationId xmlns:a16="http://schemas.microsoft.com/office/drawing/2014/main" id="{0CCB32F6-EFC0-7DC3-0EC0-EEE44E33CC05}"/>
              </a:ext>
            </a:extLst>
          </p:cNvPr>
          <p:cNvSpPr>
            <a:spLocks noGrp="1"/>
          </p:cNvSpPr>
          <p:nvPr>
            <p:ph type="sldNum" sz="quarter" idx="12"/>
          </p:nvPr>
        </p:nvSpPr>
        <p:spPr/>
        <p:txBody>
          <a:bodyPr/>
          <a:lstStyle/>
          <a:p>
            <a:fld id="{5CBDBD4D-7B7B-4EC0-AB6E-424933B04FED}" type="slidenum">
              <a:rPr lang="en-CA" smtClean="0"/>
              <a:pPr/>
              <a:t>19</a:t>
            </a:fld>
            <a:endParaRPr lang="en-CA"/>
          </a:p>
        </p:txBody>
      </p:sp>
      <p:sp>
        <p:nvSpPr>
          <p:cNvPr id="4" name="Title 1">
            <a:extLst>
              <a:ext uri="{FF2B5EF4-FFF2-40B4-BE49-F238E27FC236}">
                <a16:creationId xmlns:a16="http://schemas.microsoft.com/office/drawing/2014/main" id="{AFCF94C3-DC59-CCE6-ED25-3C40BB97C7F8}"/>
              </a:ext>
            </a:extLst>
          </p:cNvPr>
          <p:cNvSpPr txBox="1">
            <a:spLocks/>
          </p:cNvSpPr>
          <p:nvPr/>
        </p:nvSpPr>
        <p:spPr>
          <a:xfrm>
            <a:off x="535478" y="958228"/>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algn="ctr"/>
            <a:r>
              <a:rPr lang="en-US" sz="2000" dirty="0"/>
              <a:t>Delinquent Mortgages by Client Segment (Age)</a:t>
            </a:r>
            <a:endParaRPr lang="en-CA" sz="2000" dirty="0"/>
          </a:p>
        </p:txBody>
      </p:sp>
      <p:sp>
        <p:nvSpPr>
          <p:cNvPr id="6" name="TextBox 5">
            <a:extLst>
              <a:ext uri="{FF2B5EF4-FFF2-40B4-BE49-F238E27FC236}">
                <a16:creationId xmlns:a16="http://schemas.microsoft.com/office/drawing/2014/main" id="{7AF81B21-7840-1334-9DD8-7EEF2D70F2A4}"/>
              </a:ext>
            </a:extLst>
          </p:cNvPr>
          <p:cNvSpPr txBox="1"/>
          <p:nvPr/>
        </p:nvSpPr>
        <p:spPr>
          <a:xfrm>
            <a:off x="684212" y="1752600"/>
            <a:ext cx="6094324" cy="2400657"/>
          </a:xfrm>
          <a:prstGeom prst="rect">
            <a:avLst/>
          </a:prstGeom>
          <a:noFill/>
        </p:spPr>
        <p:txBody>
          <a:bodyPr wrap="square">
            <a:spAutoFit/>
          </a:bodyPr>
          <a:lstStyle/>
          <a:p>
            <a:r>
              <a:rPr lang="en-US" sz="1800" b="1" dirty="0">
                <a:solidFill>
                  <a:srgbClr val="008000"/>
                </a:solidFill>
                <a:latin typeface="Consolas" panose="020B0609020204030204" pitchFamily="49" charset="0"/>
              </a:rPr>
              <a:t>-</a:t>
            </a:r>
            <a:r>
              <a:rPr lang="en-US" sz="1200" b="1" dirty="0">
                <a:solidFill>
                  <a:srgbClr val="008000"/>
                </a:solidFill>
                <a:latin typeface="Times New Roman" panose="02020603050405020304" pitchFamily="18" charset="0"/>
                <a:cs typeface="Times New Roman" panose="02020603050405020304" pitchFamily="18" charset="0"/>
              </a:rPr>
              <a:t>To find the number of delinquent mortgages under each region by </a:t>
            </a:r>
            <a:r>
              <a:rPr lang="en-US" sz="1200" b="1" dirty="0" err="1">
                <a:solidFill>
                  <a:srgbClr val="008000"/>
                </a:solidFill>
                <a:latin typeface="Times New Roman" panose="02020603050405020304" pitchFamily="18" charset="0"/>
                <a:cs typeface="Times New Roman" panose="02020603050405020304" pitchFamily="18" charset="0"/>
              </a:rPr>
              <a:t>age_segment</a:t>
            </a:r>
            <a:endParaRPr lang="en-US" sz="1200" b="1" dirty="0">
              <a:solidFill>
                <a:srgbClr val="008000"/>
              </a:solidFill>
              <a:latin typeface="Times New Roman" panose="02020603050405020304" pitchFamily="18" charset="0"/>
              <a:cs typeface="Times New Roman" panose="02020603050405020304" pitchFamily="18" charset="0"/>
            </a:endParaRPr>
          </a:p>
          <a:p>
            <a:endParaRPr lang="en-US" sz="1200" dirty="0">
              <a:solidFill>
                <a:srgbClr val="0000FF"/>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age_segment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Mortgages'</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MTG_DELINQ_DEC2017$ d</a:t>
            </a:r>
          </a:p>
          <a:p>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 m</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FinAdvMaster</a:t>
            </a:r>
            <a:r>
              <a:rPr lang="en-US" sz="1200" dirty="0">
                <a:solidFill>
                  <a:srgbClr val="000000"/>
                </a:solidFill>
                <a:latin typeface="Times New Roman" panose="02020603050405020304" pitchFamily="18" charset="0"/>
                <a:cs typeface="Times New Roman" panose="02020603050405020304" pitchFamily="18" charset="0"/>
              </a:rPr>
              <a:t>$ f</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Finadvisor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FinAdvID</a:t>
            </a:r>
            <a:endParaRPr lang="en-US" sz="1200" dirty="0">
              <a:solidFill>
                <a:srgbClr val="000000"/>
              </a:solidFill>
              <a:latin typeface="Times New Roman" panose="02020603050405020304" pitchFamily="18" charset="0"/>
              <a:cs typeface="Times New Roman" panose="02020603050405020304" pitchFamily="18" charset="0"/>
            </a:endParaRPr>
          </a:p>
          <a:p>
            <a:r>
              <a:rPr lang="en-CA" sz="1200" dirty="0">
                <a:solidFill>
                  <a:srgbClr val="808080"/>
                </a:solidFill>
                <a:latin typeface="Times New Roman" panose="02020603050405020304" pitchFamily="18" charset="0"/>
                <a:cs typeface="Times New Roman" panose="02020603050405020304" pitchFamily="18" charset="0"/>
              </a:rPr>
              <a:t>INNER</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JOIN</a:t>
            </a:r>
            <a:r>
              <a:rPr lang="en-CA" sz="1200" dirty="0">
                <a:solidFill>
                  <a:srgbClr val="000000"/>
                </a:solidFill>
                <a:latin typeface="Times New Roman" panose="02020603050405020304" pitchFamily="18" charset="0"/>
                <a:cs typeface="Times New Roman" panose="02020603050405020304" pitchFamily="18" charset="0"/>
              </a:rPr>
              <a:t> [SQL Mortgages]</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Region$ r</a:t>
            </a:r>
          </a:p>
          <a:p>
            <a:r>
              <a:rPr lang="en-CA" sz="1200" dirty="0">
                <a:solidFill>
                  <a:srgbClr val="0000FF"/>
                </a:solidFill>
                <a:latin typeface="Times New Roman" panose="02020603050405020304" pitchFamily="18" charset="0"/>
                <a:cs typeface="Times New Roman" panose="02020603050405020304" pitchFamily="18" charset="0"/>
              </a:rPr>
              <a:t>ON</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f</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r</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GROUP</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BY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age_segment</a:t>
            </a:r>
            <a:endParaRPr lang="en-CA"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2FA249-D3A0-FD68-4F02-50E04B867199}"/>
              </a:ext>
            </a:extLst>
          </p:cNvPr>
          <p:cNvSpPr txBox="1"/>
          <p:nvPr/>
        </p:nvSpPr>
        <p:spPr>
          <a:xfrm>
            <a:off x="705233" y="4267200"/>
            <a:ext cx="6094324" cy="1569660"/>
          </a:xfrm>
          <a:prstGeom prst="rect">
            <a:avLst/>
          </a:prstGeom>
          <a:noFill/>
        </p:spPr>
        <p:txBody>
          <a:bodyPr wrap="square">
            <a:spAutoFit/>
          </a:bodyPr>
          <a:lstStyle/>
          <a:p>
            <a:r>
              <a:rPr lang="en-US" sz="1200" b="1" dirty="0">
                <a:solidFill>
                  <a:srgbClr val="008000"/>
                </a:solidFill>
                <a:latin typeface="Times New Roman" panose="02020603050405020304" pitchFamily="18" charset="0"/>
                <a:cs typeface="Times New Roman" panose="02020603050405020304" pitchFamily="18" charset="0"/>
              </a:rPr>
              <a:t>--Number of Credit Card Delinquent Mortgages by Age Segment </a:t>
            </a:r>
            <a:endParaRPr lang="en-US" sz="1200" b="1" dirty="0">
              <a:solidFill>
                <a:srgbClr val="000000"/>
              </a:solidFill>
              <a:latin typeface="Times New Roman" panose="02020603050405020304" pitchFamily="18" charset="0"/>
              <a:cs typeface="Times New Roman" panose="02020603050405020304" pitchFamily="18" charset="0"/>
            </a:endParaRPr>
          </a:p>
          <a:p>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age_segment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Mortgages'</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CC_DEL_DEC_2017$ d</a:t>
            </a:r>
          </a:p>
          <a:p>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 c </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c</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endParaRPr lang="en-US" sz="1200" dirty="0">
              <a:solidFill>
                <a:srgbClr val="000000"/>
              </a:solidFill>
              <a:latin typeface="Times New Roman" panose="02020603050405020304" pitchFamily="18" charset="0"/>
              <a:cs typeface="Times New Roman" panose="02020603050405020304" pitchFamily="18" charset="0"/>
            </a:endParaRPr>
          </a:p>
          <a:p>
            <a:r>
              <a:rPr lang="en-CA" sz="1200" dirty="0">
                <a:solidFill>
                  <a:srgbClr val="0000FF"/>
                </a:solidFill>
                <a:latin typeface="Times New Roman" panose="02020603050405020304" pitchFamily="18" charset="0"/>
                <a:cs typeface="Times New Roman" panose="02020603050405020304" pitchFamily="18" charset="0"/>
              </a:rPr>
              <a:t>GROUP</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0000FF"/>
                </a:solidFill>
                <a:latin typeface="Times New Roman" panose="02020603050405020304" pitchFamily="18" charset="0"/>
                <a:cs typeface="Times New Roman" panose="02020603050405020304" pitchFamily="18" charset="0"/>
              </a:rPr>
              <a:t>BY</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age_segment</a:t>
            </a:r>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ORDER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BY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Mortgages'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DESC</a:t>
            </a:r>
            <a:endParaRPr lang="en-CA"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895E0C9-2D16-E12D-6CC3-E0C6AB3FA946}"/>
              </a:ext>
            </a:extLst>
          </p:cNvPr>
          <p:cNvSpPr txBox="1"/>
          <p:nvPr/>
        </p:nvSpPr>
        <p:spPr>
          <a:xfrm>
            <a:off x="6399212" y="2828802"/>
            <a:ext cx="5228784" cy="1569660"/>
          </a:xfrm>
          <a:prstGeom prst="rect">
            <a:avLst/>
          </a:prstGeom>
          <a:noFill/>
        </p:spPr>
        <p:txBody>
          <a:bodyPr wrap="square">
            <a:spAutoFit/>
          </a:bodyPr>
          <a:lstStyle/>
          <a:p>
            <a:endParaRPr lang="en-CA" sz="1200" dirty="0">
              <a:solidFill>
                <a:srgbClr val="000000"/>
              </a:solidFill>
              <a:latin typeface="Times New Roman" panose="02020603050405020304" pitchFamily="18" charset="0"/>
              <a:cs typeface="Times New Roman" panose="02020603050405020304" pitchFamily="18" charset="0"/>
            </a:endParaRPr>
          </a:p>
          <a:p>
            <a:r>
              <a:rPr lang="en-US" sz="1200" b="1" dirty="0">
                <a:solidFill>
                  <a:srgbClr val="008000"/>
                </a:solidFill>
                <a:latin typeface="Times New Roman" panose="02020603050405020304" pitchFamily="18" charset="0"/>
                <a:cs typeface="Times New Roman" panose="02020603050405020304" pitchFamily="18" charset="0"/>
              </a:rPr>
              <a:t>--To find the number of delinquent mortgage by Source</a:t>
            </a:r>
            <a:endParaRPr lang="en-US" sz="1200" b="1" dirty="0">
              <a:solidFill>
                <a:srgbClr val="000000"/>
              </a:solidFill>
              <a:latin typeface="Times New Roman" panose="02020603050405020304" pitchFamily="18" charset="0"/>
              <a:cs typeface="Times New Roman" panose="02020603050405020304" pitchFamily="18" charset="0"/>
            </a:endParaRPr>
          </a:p>
          <a:p>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Source,</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Mortgages by Source'</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 m</a:t>
            </a:r>
          </a:p>
          <a:p>
            <a:r>
              <a:rPr lang="en-CA" sz="1200" dirty="0">
                <a:solidFill>
                  <a:srgbClr val="808080"/>
                </a:solidFill>
                <a:latin typeface="Times New Roman" panose="02020603050405020304" pitchFamily="18" charset="0"/>
                <a:cs typeface="Times New Roman" panose="02020603050405020304" pitchFamily="18" charset="0"/>
              </a:rPr>
              <a:t>INNER</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JOIN</a:t>
            </a:r>
            <a:r>
              <a:rPr lang="en-CA" sz="1200" dirty="0">
                <a:solidFill>
                  <a:srgbClr val="000000"/>
                </a:solidFill>
                <a:latin typeface="Times New Roman" panose="02020603050405020304" pitchFamily="18" charset="0"/>
                <a:cs typeface="Times New Roman" panose="02020603050405020304" pitchFamily="18" charset="0"/>
              </a:rPr>
              <a:t> [SQL Mortgages]</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MTG_DELINQ_DEC2017$ d</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endParaRPr lang="en-US" sz="1200" dirty="0">
              <a:solidFill>
                <a:srgbClr val="000000"/>
              </a:solidFill>
              <a:latin typeface="Times New Roman" panose="02020603050405020304" pitchFamily="18" charset="0"/>
              <a:cs typeface="Times New Roman" panose="02020603050405020304" pitchFamily="18" charset="0"/>
            </a:endParaRPr>
          </a:p>
          <a:p>
            <a:r>
              <a:rPr lang="en-CA" sz="1200" dirty="0">
                <a:solidFill>
                  <a:srgbClr val="0000FF"/>
                </a:solidFill>
                <a:latin typeface="Times New Roman" panose="02020603050405020304" pitchFamily="18" charset="0"/>
                <a:cs typeface="Times New Roman" panose="02020603050405020304" pitchFamily="18" charset="0"/>
              </a:rPr>
              <a:t>GROUP</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0000FF"/>
                </a:solidFill>
                <a:latin typeface="Times New Roman" panose="02020603050405020304" pitchFamily="18" charset="0"/>
                <a:cs typeface="Times New Roman" panose="02020603050405020304" pitchFamily="18" charset="0"/>
              </a:rPr>
              <a:t>BY</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Source</a:t>
            </a:r>
            <a:endParaRPr lang="en-CA" sz="1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40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61244-FA1C-4EFA-BD3B-91126552B0B9}"/>
              </a:ext>
            </a:extLst>
          </p:cNvPr>
          <p:cNvSpPr>
            <a:spLocks noGrp="1"/>
          </p:cNvSpPr>
          <p:nvPr>
            <p:ph type="sldNum" sz="quarter" idx="12"/>
          </p:nvPr>
        </p:nvSpPr>
        <p:spPr/>
        <p:txBody>
          <a:bodyPr/>
          <a:lstStyle/>
          <a:p>
            <a:pPr defTabSz="914126">
              <a:defRPr/>
            </a:pPr>
            <a:fld id="{5CBDBD4D-7B7B-4EC0-AB6E-424933B04FED}" type="slidenum">
              <a:rPr lang="en-US">
                <a:latin typeface="Arial"/>
              </a:rPr>
              <a:pPr defTabSz="914126">
                <a:defRPr/>
              </a:pPr>
              <a:t>2</a:t>
            </a:fld>
            <a:endParaRPr lang="en-US">
              <a:latin typeface="Arial"/>
            </a:endParaRPr>
          </a:p>
        </p:txBody>
      </p:sp>
      <p:pic>
        <p:nvPicPr>
          <p:cNvPr id="3" name="Picture 2">
            <a:extLst>
              <a:ext uri="{FF2B5EF4-FFF2-40B4-BE49-F238E27FC236}">
                <a16:creationId xmlns:a16="http://schemas.microsoft.com/office/drawing/2014/main" id="{1227A0D1-7D6A-4FC9-965A-C01A96681424}"/>
              </a:ext>
            </a:extLst>
          </p:cNvPr>
          <p:cNvPicPr/>
          <p:nvPr/>
        </p:nvPicPr>
        <p:blipFill>
          <a:blip r:embed="rId3">
            <a:extLst>
              <a:ext uri="{28A0092B-C50C-407E-A947-70E740481C1C}">
                <a14:useLocalDpi xmlns:a14="http://schemas.microsoft.com/office/drawing/2010/main" val="0"/>
              </a:ext>
            </a:extLst>
          </a:blip>
          <a:stretch>
            <a:fillRect/>
          </a:stretch>
        </p:blipFill>
        <p:spPr>
          <a:xfrm>
            <a:off x="-1" y="6691442"/>
            <a:ext cx="12188825" cy="165666"/>
          </a:xfrm>
          <a:prstGeom prst="rect">
            <a:avLst/>
          </a:prstGeom>
        </p:spPr>
      </p:pic>
      <p:pic>
        <p:nvPicPr>
          <p:cNvPr id="4" name="Picture 3" descr="A green and white logo&#10;&#10;Description automatically generated with low confidence">
            <a:extLst>
              <a:ext uri="{FF2B5EF4-FFF2-40B4-BE49-F238E27FC236}">
                <a16:creationId xmlns:a16="http://schemas.microsoft.com/office/drawing/2014/main" id="{50C9E251-12F4-4E2B-81BE-9F714EAA88A9}"/>
              </a:ext>
            </a:extLst>
          </p:cNvPr>
          <p:cNvPicPr/>
          <p:nvPr/>
        </p:nvPicPr>
        <p:blipFill>
          <a:blip r:embed="rId4">
            <a:extLst>
              <a:ext uri="{28A0092B-C50C-407E-A947-70E740481C1C}">
                <a14:useLocalDpi xmlns:a14="http://schemas.microsoft.com/office/drawing/2010/main" val="0"/>
              </a:ext>
            </a:extLst>
          </a:blip>
          <a:stretch>
            <a:fillRect/>
          </a:stretch>
        </p:blipFill>
        <p:spPr>
          <a:xfrm>
            <a:off x="11282280" y="140238"/>
            <a:ext cx="746566" cy="655149"/>
          </a:xfrm>
          <a:prstGeom prst="rect">
            <a:avLst/>
          </a:prstGeom>
        </p:spPr>
      </p:pic>
      <p:sp>
        <p:nvSpPr>
          <p:cNvPr id="5" name="Rectangle 4">
            <a:extLst>
              <a:ext uri="{FF2B5EF4-FFF2-40B4-BE49-F238E27FC236}">
                <a16:creationId xmlns:a16="http://schemas.microsoft.com/office/drawing/2014/main" id="{C629FA18-1F9A-421E-AAF4-71CC9F243DBA}"/>
              </a:ext>
            </a:extLst>
          </p:cNvPr>
          <p:cNvSpPr/>
          <p:nvPr/>
        </p:nvSpPr>
        <p:spPr>
          <a:xfrm>
            <a:off x="-1" y="238255"/>
            <a:ext cx="10227186" cy="821510"/>
          </a:xfrm>
          <a:prstGeom prst="rect">
            <a:avLst/>
          </a:prstGeom>
          <a:solidFill>
            <a:srgbClr val="00B624"/>
          </a:solidFill>
          <a:ln>
            <a:solidFill>
              <a:srgbClr val="038203"/>
            </a:solidFill>
          </a:ln>
        </p:spPr>
        <p:style>
          <a:lnRef idx="1">
            <a:schemeClr val="accent6"/>
          </a:lnRef>
          <a:fillRef idx="3">
            <a:schemeClr val="accent6"/>
          </a:fillRef>
          <a:effectRef idx="2">
            <a:schemeClr val="accent6"/>
          </a:effectRef>
          <a:fontRef idx="minor">
            <a:schemeClr val="lt1"/>
          </a:fontRef>
        </p:style>
        <p:txBody>
          <a:bodyPr rtlCol="0" anchor="ctr"/>
          <a:lstStyle/>
          <a:p>
            <a:pPr defTabSz="914121">
              <a:defRPr/>
            </a:pPr>
            <a:r>
              <a:rPr lang="en-US" sz="3599"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399"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Contents</a:t>
            </a:r>
            <a:r>
              <a:rPr lang="en-US" sz="3599"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p:txBody>
      </p:sp>
      <p:sp>
        <p:nvSpPr>
          <p:cNvPr id="12" name="Oval 11">
            <a:extLst>
              <a:ext uri="{FF2B5EF4-FFF2-40B4-BE49-F238E27FC236}">
                <a16:creationId xmlns:a16="http://schemas.microsoft.com/office/drawing/2014/main" id="{0A6F97D0-CF7A-4B46-BAFB-75BABB9CCEF5}"/>
              </a:ext>
            </a:extLst>
          </p:cNvPr>
          <p:cNvSpPr/>
          <p:nvPr/>
        </p:nvSpPr>
        <p:spPr>
          <a:xfrm>
            <a:off x="1427811" y="1680869"/>
            <a:ext cx="759938" cy="725087"/>
          </a:xfrm>
          <a:prstGeom prst="ellipse">
            <a:avLst/>
          </a:prstGeom>
          <a:solidFill>
            <a:srgbClr val="00B624"/>
          </a:solidFill>
          <a:ln w="9525">
            <a:solidFill>
              <a:srgbClr val="00B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1">
              <a:defRPr/>
            </a:pPr>
            <a:r>
              <a:rPr lang="en-US" sz="4798" dirty="0">
                <a:solidFill>
                  <a:prstClr val="white"/>
                </a:solidFill>
                <a:latin typeface="Calibri" panose="020F0502020204030204"/>
              </a:rPr>
              <a:t>1</a:t>
            </a:r>
          </a:p>
        </p:txBody>
      </p:sp>
      <p:graphicFrame>
        <p:nvGraphicFramePr>
          <p:cNvPr id="7" name="Diagram 6">
            <a:extLst>
              <a:ext uri="{FF2B5EF4-FFF2-40B4-BE49-F238E27FC236}">
                <a16:creationId xmlns:a16="http://schemas.microsoft.com/office/drawing/2014/main" id="{B7B69731-39A5-4B33-B7D3-3DC069AB7B08}"/>
              </a:ext>
            </a:extLst>
          </p:cNvPr>
          <p:cNvGraphicFramePr/>
          <p:nvPr>
            <p:extLst>
              <p:ext uri="{D42A27DB-BD31-4B8C-83A1-F6EECF244321}">
                <p14:modId xmlns:p14="http://schemas.microsoft.com/office/powerpoint/2010/main" val="2573174154"/>
              </p:ext>
            </p:extLst>
          </p:nvPr>
        </p:nvGraphicFramePr>
        <p:xfrm>
          <a:off x="1522412" y="1059765"/>
          <a:ext cx="8172476" cy="47660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Oval 12">
            <a:extLst>
              <a:ext uri="{FF2B5EF4-FFF2-40B4-BE49-F238E27FC236}">
                <a16:creationId xmlns:a16="http://schemas.microsoft.com/office/drawing/2014/main" id="{21980A3F-A29C-4AE1-BE25-033F9F127A85}"/>
              </a:ext>
            </a:extLst>
          </p:cNvPr>
          <p:cNvSpPr/>
          <p:nvPr/>
        </p:nvSpPr>
        <p:spPr>
          <a:xfrm>
            <a:off x="1424181" y="2538209"/>
            <a:ext cx="763567" cy="692508"/>
          </a:xfrm>
          <a:prstGeom prst="ellipse">
            <a:avLst/>
          </a:prstGeom>
          <a:solidFill>
            <a:srgbClr val="00B62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1">
              <a:defRPr/>
            </a:pPr>
            <a:r>
              <a:rPr lang="en-US" sz="4798" dirty="0">
                <a:solidFill>
                  <a:prstClr val="white"/>
                </a:solidFill>
                <a:latin typeface="Calibri" panose="020F0502020204030204"/>
              </a:rPr>
              <a:t>2</a:t>
            </a:r>
          </a:p>
        </p:txBody>
      </p:sp>
      <p:sp>
        <p:nvSpPr>
          <p:cNvPr id="14" name="Oval 13">
            <a:extLst>
              <a:ext uri="{FF2B5EF4-FFF2-40B4-BE49-F238E27FC236}">
                <a16:creationId xmlns:a16="http://schemas.microsoft.com/office/drawing/2014/main" id="{5A2C85CF-5B22-47F1-893D-6F90360161CC}"/>
              </a:ext>
            </a:extLst>
          </p:cNvPr>
          <p:cNvSpPr/>
          <p:nvPr/>
        </p:nvSpPr>
        <p:spPr>
          <a:xfrm>
            <a:off x="1424181" y="3325215"/>
            <a:ext cx="743557" cy="681781"/>
          </a:xfrm>
          <a:prstGeom prst="ellipse">
            <a:avLst/>
          </a:prstGeom>
          <a:solidFill>
            <a:srgbClr val="00B62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1">
              <a:defRPr/>
            </a:pPr>
            <a:r>
              <a:rPr lang="en-US" sz="4798" dirty="0">
                <a:solidFill>
                  <a:prstClr val="white"/>
                </a:solidFill>
                <a:latin typeface="Calibri" panose="020F0502020204030204"/>
              </a:rPr>
              <a:t>3</a:t>
            </a:r>
          </a:p>
        </p:txBody>
      </p:sp>
      <p:sp>
        <p:nvSpPr>
          <p:cNvPr id="15" name="Oval 14">
            <a:extLst>
              <a:ext uri="{FF2B5EF4-FFF2-40B4-BE49-F238E27FC236}">
                <a16:creationId xmlns:a16="http://schemas.microsoft.com/office/drawing/2014/main" id="{B1477222-5159-43C3-BD21-157C1AC39DC0}"/>
              </a:ext>
            </a:extLst>
          </p:cNvPr>
          <p:cNvSpPr/>
          <p:nvPr/>
        </p:nvSpPr>
        <p:spPr>
          <a:xfrm>
            <a:off x="1404171" y="4139249"/>
            <a:ext cx="763567" cy="689974"/>
          </a:xfrm>
          <a:prstGeom prst="ellipse">
            <a:avLst/>
          </a:prstGeom>
          <a:solidFill>
            <a:srgbClr val="00B62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1">
              <a:defRPr/>
            </a:pPr>
            <a:r>
              <a:rPr lang="en-US" sz="4798" dirty="0">
                <a:solidFill>
                  <a:prstClr val="white"/>
                </a:solidFill>
                <a:latin typeface="Calibri" panose="020F0502020204030204"/>
              </a:rPr>
              <a:t>4</a:t>
            </a:r>
          </a:p>
        </p:txBody>
      </p:sp>
      <p:sp>
        <p:nvSpPr>
          <p:cNvPr id="8" name="Oval 7">
            <a:extLst>
              <a:ext uri="{FF2B5EF4-FFF2-40B4-BE49-F238E27FC236}">
                <a16:creationId xmlns:a16="http://schemas.microsoft.com/office/drawing/2014/main" id="{355EF10D-CABA-97E6-F1B2-CE12376FABC0}"/>
              </a:ext>
            </a:extLst>
          </p:cNvPr>
          <p:cNvSpPr/>
          <p:nvPr/>
        </p:nvSpPr>
        <p:spPr>
          <a:xfrm>
            <a:off x="1442043" y="4961475"/>
            <a:ext cx="727841" cy="689974"/>
          </a:xfrm>
          <a:prstGeom prst="ellipse">
            <a:avLst/>
          </a:prstGeom>
          <a:solidFill>
            <a:srgbClr val="00B62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1">
              <a:defRPr/>
            </a:pPr>
            <a:r>
              <a:rPr lang="en-US" sz="4798" dirty="0">
                <a:solidFill>
                  <a:prstClr val="white"/>
                </a:solidFill>
                <a:latin typeface="Calibri" panose="020F0502020204030204"/>
              </a:rPr>
              <a:t>5</a:t>
            </a:r>
          </a:p>
        </p:txBody>
      </p:sp>
    </p:spTree>
    <p:extLst>
      <p:ext uri="{BB962C8B-B14F-4D97-AF65-F5344CB8AC3E}">
        <p14:creationId xmlns:p14="http://schemas.microsoft.com/office/powerpoint/2010/main" val="3969051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C486-6494-72C6-C912-9D388CD870B8}"/>
              </a:ext>
            </a:extLst>
          </p:cNvPr>
          <p:cNvSpPr>
            <a:spLocks noGrp="1"/>
          </p:cNvSpPr>
          <p:nvPr>
            <p:ph type="title"/>
          </p:nvPr>
        </p:nvSpPr>
        <p:spPr>
          <a:xfrm>
            <a:off x="535478" y="228600"/>
            <a:ext cx="10058400" cy="808038"/>
          </a:xfrm>
        </p:spPr>
        <p:txBody>
          <a:bodyPr/>
          <a:lstStyle/>
          <a:p>
            <a:r>
              <a:rPr lang="en-CA" dirty="0"/>
              <a:t>Business Case Queries</a:t>
            </a:r>
          </a:p>
        </p:txBody>
      </p:sp>
      <p:sp>
        <p:nvSpPr>
          <p:cNvPr id="3" name="Slide Number Placeholder 2">
            <a:extLst>
              <a:ext uri="{FF2B5EF4-FFF2-40B4-BE49-F238E27FC236}">
                <a16:creationId xmlns:a16="http://schemas.microsoft.com/office/drawing/2014/main" id="{0CCB32F6-EFC0-7DC3-0EC0-EEE44E33CC05}"/>
              </a:ext>
            </a:extLst>
          </p:cNvPr>
          <p:cNvSpPr>
            <a:spLocks noGrp="1"/>
          </p:cNvSpPr>
          <p:nvPr>
            <p:ph type="sldNum" sz="quarter" idx="12"/>
          </p:nvPr>
        </p:nvSpPr>
        <p:spPr/>
        <p:txBody>
          <a:bodyPr/>
          <a:lstStyle/>
          <a:p>
            <a:fld id="{5CBDBD4D-7B7B-4EC0-AB6E-424933B04FED}" type="slidenum">
              <a:rPr lang="en-CA" smtClean="0"/>
              <a:pPr/>
              <a:t>20</a:t>
            </a:fld>
            <a:endParaRPr lang="en-CA"/>
          </a:p>
        </p:txBody>
      </p:sp>
      <p:sp>
        <p:nvSpPr>
          <p:cNvPr id="4" name="Title 1">
            <a:extLst>
              <a:ext uri="{FF2B5EF4-FFF2-40B4-BE49-F238E27FC236}">
                <a16:creationId xmlns:a16="http://schemas.microsoft.com/office/drawing/2014/main" id="{AFCF94C3-DC59-CCE6-ED25-3C40BB97C7F8}"/>
              </a:ext>
            </a:extLst>
          </p:cNvPr>
          <p:cNvSpPr txBox="1">
            <a:spLocks/>
          </p:cNvSpPr>
          <p:nvPr/>
        </p:nvSpPr>
        <p:spPr>
          <a:xfrm>
            <a:off x="535478" y="958228"/>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pPr algn="ctr"/>
            <a:r>
              <a:rPr lang="en-US" sz="2000" dirty="0"/>
              <a:t> Delinquent Mortgages With Respect to Advisors </a:t>
            </a:r>
            <a:endParaRPr lang="en-CA" sz="2000" dirty="0"/>
          </a:p>
        </p:txBody>
      </p:sp>
      <p:sp>
        <p:nvSpPr>
          <p:cNvPr id="6" name="TextBox 5">
            <a:extLst>
              <a:ext uri="{FF2B5EF4-FFF2-40B4-BE49-F238E27FC236}">
                <a16:creationId xmlns:a16="http://schemas.microsoft.com/office/drawing/2014/main" id="{7AF81B21-7840-1334-9DD8-7EEF2D70F2A4}"/>
              </a:ext>
            </a:extLst>
          </p:cNvPr>
          <p:cNvSpPr txBox="1"/>
          <p:nvPr/>
        </p:nvSpPr>
        <p:spPr>
          <a:xfrm>
            <a:off x="912812" y="2133600"/>
            <a:ext cx="10363200" cy="2492990"/>
          </a:xfrm>
          <a:prstGeom prst="rect">
            <a:avLst/>
          </a:prstGeom>
          <a:noFill/>
        </p:spPr>
        <p:txBody>
          <a:bodyPr wrap="square">
            <a:spAutoFit/>
          </a:bodyPr>
          <a:lstStyle/>
          <a:p>
            <a:r>
              <a:rPr lang="en-US" sz="1200" b="1" dirty="0">
                <a:solidFill>
                  <a:srgbClr val="008000"/>
                </a:solidFill>
                <a:latin typeface="Times New Roman" panose="02020603050405020304" pitchFamily="18" charset="0"/>
                <a:cs typeface="Times New Roman" panose="02020603050405020304" pitchFamily="18" charset="0"/>
              </a:rPr>
              <a:t>--To find the number of delinquent credit card mortgages in each region by the advisor and also the balance amount</a:t>
            </a:r>
            <a:endParaRPr lang="en-US" sz="1200" b="1" dirty="0">
              <a:solidFill>
                <a:srgbClr val="000000"/>
              </a:solidFill>
              <a:latin typeface="Times New Roman" panose="02020603050405020304" pitchFamily="18" charset="0"/>
              <a:cs typeface="Times New Roman" panose="02020603050405020304" pitchFamily="18" charset="0"/>
            </a:endParaRPr>
          </a:p>
          <a:p>
            <a:r>
              <a:rPr lang="en-US" sz="1200" b="1" dirty="0">
                <a:solidFill>
                  <a:srgbClr val="008000"/>
                </a:solidFill>
                <a:latin typeface="Times New Roman" panose="02020603050405020304" pitchFamily="18" charset="0"/>
                <a:cs typeface="Times New Roman" panose="02020603050405020304" pitchFamily="18" charset="0"/>
              </a:rPr>
              <a:t>--Advisors delinquent portfolio ($ and number of mortgages)</a:t>
            </a:r>
            <a:endParaRPr lang="en-US" sz="1200" b="1" dirty="0">
              <a:solidFill>
                <a:srgbClr val="000000"/>
              </a:solidFill>
              <a:latin typeface="Times New Roman" panose="02020603050405020304" pitchFamily="18" charset="0"/>
              <a:cs typeface="Times New Roman" panose="02020603050405020304" pitchFamily="18" charset="0"/>
            </a:endParaRPr>
          </a:p>
          <a:p>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AdvisorFullname</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Credit Card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SUM</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balance</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'Total Balance'</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CC_DEL_DEC_2017$ c</a:t>
            </a:r>
          </a:p>
          <a:p>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 m</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c</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FinAdvMaster</a:t>
            </a:r>
            <a:r>
              <a:rPr lang="en-US" sz="1200" dirty="0">
                <a:solidFill>
                  <a:srgbClr val="000000"/>
                </a:solidFill>
                <a:latin typeface="Times New Roman" panose="02020603050405020304" pitchFamily="18" charset="0"/>
                <a:cs typeface="Times New Roman" panose="02020603050405020304" pitchFamily="18" charset="0"/>
              </a:rPr>
              <a:t>$ f</a:t>
            </a:r>
          </a:p>
          <a:p>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Finadvisor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FinAdvID</a:t>
            </a:r>
            <a:endParaRPr lang="en-US" sz="1200" dirty="0">
              <a:solidFill>
                <a:srgbClr val="000000"/>
              </a:solidFill>
              <a:latin typeface="Times New Roman" panose="02020603050405020304" pitchFamily="18" charset="0"/>
              <a:cs typeface="Times New Roman" panose="02020603050405020304" pitchFamily="18" charset="0"/>
            </a:endParaRPr>
          </a:p>
          <a:p>
            <a:r>
              <a:rPr lang="en-CA" sz="1200" dirty="0">
                <a:solidFill>
                  <a:srgbClr val="808080"/>
                </a:solidFill>
                <a:latin typeface="Times New Roman" panose="02020603050405020304" pitchFamily="18" charset="0"/>
                <a:cs typeface="Times New Roman" panose="02020603050405020304" pitchFamily="18" charset="0"/>
              </a:rPr>
              <a:t>INNER</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JOIN</a:t>
            </a:r>
            <a:r>
              <a:rPr lang="en-CA" sz="1200" dirty="0">
                <a:solidFill>
                  <a:srgbClr val="000000"/>
                </a:solidFill>
                <a:latin typeface="Times New Roman" panose="02020603050405020304" pitchFamily="18" charset="0"/>
                <a:cs typeface="Times New Roman" panose="02020603050405020304" pitchFamily="18" charset="0"/>
              </a:rPr>
              <a:t> [SQL Mortgages]</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Region$ r</a:t>
            </a:r>
          </a:p>
          <a:p>
            <a:r>
              <a:rPr lang="en-CA" sz="1200" dirty="0">
                <a:solidFill>
                  <a:srgbClr val="0000FF"/>
                </a:solidFill>
                <a:latin typeface="Times New Roman" panose="02020603050405020304" pitchFamily="18" charset="0"/>
                <a:cs typeface="Times New Roman" panose="02020603050405020304" pitchFamily="18" charset="0"/>
              </a:rPr>
              <a:t>ON</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f</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r</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endParaRPr lang="en-CA"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0000FF"/>
                </a:solidFill>
                <a:latin typeface="Times New Roman" panose="02020603050405020304" pitchFamily="18" charset="0"/>
                <a:cs typeface="Times New Roman" panose="02020603050405020304" pitchFamily="18" charset="0"/>
              </a:rPr>
              <a:t>GROUP</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BY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AdvisorFullname</a:t>
            </a:r>
            <a:endParaRPr lang="en-US" sz="1200" dirty="0">
              <a:solidFill>
                <a:srgbClr val="000000"/>
              </a:solidFill>
              <a:latin typeface="Times New Roman" panose="02020603050405020304" pitchFamily="18" charset="0"/>
              <a:cs typeface="Times New Roman" panose="02020603050405020304" pitchFamily="18" charset="0"/>
            </a:endParaRPr>
          </a:p>
          <a:p>
            <a:r>
              <a:rPr lang="en-CA" sz="1200" dirty="0">
                <a:solidFill>
                  <a:srgbClr val="0000FF"/>
                </a:solidFill>
                <a:latin typeface="Times New Roman" panose="02020603050405020304" pitchFamily="18" charset="0"/>
                <a:cs typeface="Times New Roman" panose="02020603050405020304" pitchFamily="18" charset="0"/>
              </a:rPr>
              <a:t>ORDER</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0000FF"/>
                </a:solidFill>
                <a:latin typeface="Times New Roman" panose="02020603050405020304" pitchFamily="18" charset="0"/>
                <a:cs typeface="Times New Roman" panose="02020603050405020304" pitchFamily="18" charset="0"/>
              </a:rPr>
              <a:t>BY</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r</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Region</a:t>
            </a:r>
            <a:endParaRPr lang="en-CA"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33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C486-6494-72C6-C912-9D388CD870B8}"/>
              </a:ext>
            </a:extLst>
          </p:cNvPr>
          <p:cNvSpPr>
            <a:spLocks noGrp="1"/>
          </p:cNvSpPr>
          <p:nvPr>
            <p:ph type="title"/>
          </p:nvPr>
        </p:nvSpPr>
        <p:spPr>
          <a:xfrm>
            <a:off x="535478" y="228600"/>
            <a:ext cx="10058400" cy="808038"/>
          </a:xfrm>
        </p:spPr>
        <p:txBody>
          <a:bodyPr/>
          <a:lstStyle/>
          <a:p>
            <a:r>
              <a:rPr lang="en-CA" dirty="0"/>
              <a:t>Business Case Queries</a:t>
            </a:r>
          </a:p>
        </p:txBody>
      </p:sp>
      <p:sp>
        <p:nvSpPr>
          <p:cNvPr id="3" name="Slide Number Placeholder 2">
            <a:extLst>
              <a:ext uri="{FF2B5EF4-FFF2-40B4-BE49-F238E27FC236}">
                <a16:creationId xmlns:a16="http://schemas.microsoft.com/office/drawing/2014/main" id="{0CCB32F6-EFC0-7DC3-0EC0-EEE44E33CC05}"/>
              </a:ext>
            </a:extLst>
          </p:cNvPr>
          <p:cNvSpPr>
            <a:spLocks noGrp="1"/>
          </p:cNvSpPr>
          <p:nvPr>
            <p:ph type="sldNum" sz="quarter" idx="12"/>
          </p:nvPr>
        </p:nvSpPr>
        <p:spPr/>
        <p:txBody>
          <a:bodyPr/>
          <a:lstStyle/>
          <a:p>
            <a:fld id="{5CBDBD4D-7B7B-4EC0-AB6E-424933B04FED}" type="slidenum">
              <a:rPr lang="en-CA" smtClean="0"/>
              <a:pPr/>
              <a:t>21</a:t>
            </a:fld>
            <a:endParaRPr lang="en-CA"/>
          </a:p>
        </p:txBody>
      </p:sp>
      <p:sp>
        <p:nvSpPr>
          <p:cNvPr id="4" name="Title 1">
            <a:extLst>
              <a:ext uri="{FF2B5EF4-FFF2-40B4-BE49-F238E27FC236}">
                <a16:creationId xmlns:a16="http://schemas.microsoft.com/office/drawing/2014/main" id="{AFCF94C3-DC59-CCE6-ED25-3C40BB97C7F8}"/>
              </a:ext>
            </a:extLst>
          </p:cNvPr>
          <p:cNvSpPr txBox="1">
            <a:spLocks/>
          </p:cNvSpPr>
          <p:nvPr/>
        </p:nvSpPr>
        <p:spPr>
          <a:xfrm>
            <a:off x="535478" y="958228"/>
            <a:ext cx="11220013" cy="461622"/>
          </a:xfrm>
          <a:prstGeom prst="rect">
            <a:avLst/>
          </a:prstGeom>
          <a:ln>
            <a:solidFill>
              <a:schemeClr val="tx2"/>
            </a:solidFill>
          </a:ln>
        </p:spPr>
        <p:txBody>
          <a:bodyPr vert="horz" lIns="91440" tIns="45720" rIns="91440" bIns="45720" rtlCol="0" anchor="ctr" anchorCtr="0">
            <a:noAutofit/>
          </a:bodyPr>
          <a:lstStyle>
            <a:lvl1pPr algn="l" defTabSz="914400" rtl="0" eaLnBrk="1" latinLnBrk="0" hangingPunct="1">
              <a:lnSpc>
                <a:spcPct val="85000"/>
              </a:lnSpc>
              <a:spcBef>
                <a:spcPct val="0"/>
              </a:spcBef>
              <a:buNone/>
              <a:defRPr sz="2800" b="1" kern="1200">
                <a:solidFill>
                  <a:schemeClr val="bg2"/>
                </a:solidFill>
                <a:latin typeface="Arial" pitchFamily="34" charset="0"/>
                <a:ea typeface="+mj-ea"/>
                <a:cs typeface="Arial" pitchFamily="34" charset="0"/>
              </a:defRPr>
            </a:lvl1pPr>
          </a:lstStyle>
          <a:p>
            <a:r>
              <a:rPr lang="en-US" sz="1800" dirty="0"/>
              <a:t>% of Mortgage Delinquent Between Number of Clients &amp; Delinquent w.r.t Region &amp; Advisors</a:t>
            </a:r>
            <a:endParaRPr lang="en-CA" sz="1800" dirty="0"/>
          </a:p>
        </p:txBody>
      </p:sp>
      <p:sp>
        <p:nvSpPr>
          <p:cNvPr id="6" name="TextBox 5">
            <a:extLst>
              <a:ext uri="{FF2B5EF4-FFF2-40B4-BE49-F238E27FC236}">
                <a16:creationId xmlns:a16="http://schemas.microsoft.com/office/drawing/2014/main" id="{7AF81B21-7840-1334-9DD8-7EEF2D70F2A4}"/>
              </a:ext>
            </a:extLst>
          </p:cNvPr>
          <p:cNvSpPr txBox="1"/>
          <p:nvPr/>
        </p:nvSpPr>
        <p:spPr>
          <a:xfrm>
            <a:off x="1217612" y="1905000"/>
            <a:ext cx="10363200" cy="3383106"/>
          </a:xfrm>
          <a:prstGeom prst="rect">
            <a:avLst/>
          </a:prstGeom>
          <a:noFill/>
        </p:spPr>
        <p:txBody>
          <a:bodyPr wrap="square">
            <a:spAutoFit/>
          </a:bodyPr>
          <a:lstStyle/>
          <a:p>
            <a:pPr>
              <a:lnSpc>
                <a:spcPct val="150000"/>
              </a:lnSpc>
            </a:pPr>
            <a:r>
              <a:rPr lang="en-US" sz="1200">
                <a:solidFill>
                  <a:srgbClr val="0000FF"/>
                </a:solidFill>
                <a:latin typeface="Times New Roman" panose="02020603050405020304" pitchFamily="18" charset="0"/>
                <a:cs typeface="Times New Roman" panose="02020603050405020304" pitchFamily="18" charset="0"/>
              </a:rPr>
              <a:t>SELECT</a:t>
            </a:r>
            <a:r>
              <a:rPr lang="en-US" sz="120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AdvisorFullname</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'Total Number of Clients'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p>
          <a:p>
            <a:pPr>
              <a:lnSpc>
                <a:spcPct val="150000"/>
              </a:lnSpc>
            </a:pP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'Number of Delinquent Mortgages'</a:t>
            </a:r>
            <a:r>
              <a:rPr lang="en-US" sz="1200" dirty="0">
                <a:solidFill>
                  <a:srgbClr val="808080"/>
                </a:solidFill>
                <a:latin typeface="Times New Roman" panose="02020603050405020304" pitchFamily="18" charset="0"/>
                <a:cs typeface="Times New Roman" panose="02020603050405020304" pitchFamily="18" charset="0"/>
              </a:rPr>
              <a:t>,</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dirty="0">
                <a:solidFill>
                  <a:srgbClr val="FF00FF"/>
                </a:solidFill>
                <a:latin typeface="Times New Roman" panose="02020603050405020304" pitchFamily="18" charset="0"/>
                <a:cs typeface="Times New Roman" panose="02020603050405020304" pitchFamily="18" charset="0"/>
              </a:rPr>
              <a:t>ROUND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100.0</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2</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'Delinquency Percentage'</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 m</a:t>
            </a:r>
          </a:p>
          <a:p>
            <a:pPr>
              <a:lnSpc>
                <a:spcPct val="150000"/>
              </a:lnSpc>
            </a:pPr>
            <a:r>
              <a:rPr lang="en-US" sz="1200" dirty="0">
                <a:solidFill>
                  <a:srgbClr val="808080"/>
                </a:solidFill>
                <a:latin typeface="Times New Roman" panose="02020603050405020304" pitchFamily="18" charset="0"/>
                <a:cs typeface="Times New Roman" panose="02020603050405020304" pitchFamily="18" charset="0"/>
              </a:rPr>
              <a:t>LEFT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MTG_DELINQ_DEC2017$ d</a:t>
            </a:r>
          </a:p>
          <a:p>
            <a:pPr>
              <a:lnSpc>
                <a:spcPct val="150000"/>
              </a:lnSpc>
            </a:pPr>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d</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CUST_ID</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dirty="0">
                <a:solidFill>
                  <a:srgbClr val="808080"/>
                </a:solidFill>
                <a:latin typeface="Times New Roman" panose="02020603050405020304" pitchFamily="18" charset="0"/>
                <a:cs typeface="Times New Roman" panose="02020603050405020304" pitchFamily="18" charset="0"/>
              </a:rPr>
              <a:t>INNER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JOIN</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FinAdvMaster</a:t>
            </a:r>
            <a:r>
              <a:rPr lang="en-US" sz="1200" dirty="0">
                <a:solidFill>
                  <a:srgbClr val="000000"/>
                </a:solidFill>
                <a:latin typeface="Times New Roman" panose="02020603050405020304" pitchFamily="18" charset="0"/>
                <a:cs typeface="Times New Roman" panose="02020603050405020304" pitchFamily="18" charset="0"/>
              </a:rPr>
              <a:t>$ f</a:t>
            </a:r>
          </a:p>
          <a:p>
            <a:pPr>
              <a:lnSpc>
                <a:spcPct val="150000"/>
              </a:lnSpc>
            </a:pPr>
            <a:r>
              <a:rPr lang="en-US" sz="1200" dirty="0">
                <a:solidFill>
                  <a:srgbClr val="0000FF"/>
                </a:solidFill>
                <a:latin typeface="Times New Roman" panose="02020603050405020304" pitchFamily="18" charset="0"/>
                <a:cs typeface="Times New Roman" panose="02020603050405020304" pitchFamily="18" charset="0"/>
              </a:rPr>
              <a:t>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m</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Finadvisor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FinAdvID</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CA" sz="1200" dirty="0">
                <a:solidFill>
                  <a:srgbClr val="808080"/>
                </a:solidFill>
                <a:latin typeface="Times New Roman" panose="02020603050405020304" pitchFamily="18" charset="0"/>
                <a:cs typeface="Times New Roman" panose="02020603050405020304" pitchFamily="18" charset="0"/>
              </a:rPr>
              <a:t>INNER</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JOIN</a:t>
            </a:r>
            <a:r>
              <a:rPr lang="en-CA" sz="1200" dirty="0">
                <a:solidFill>
                  <a:srgbClr val="000000"/>
                </a:solidFill>
                <a:latin typeface="Times New Roman" panose="02020603050405020304" pitchFamily="18" charset="0"/>
                <a:cs typeface="Times New Roman" panose="02020603050405020304" pitchFamily="18" charset="0"/>
              </a:rPr>
              <a:t> [SQL Mortgages]</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Region$ r</a:t>
            </a:r>
          </a:p>
          <a:p>
            <a:pPr>
              <a:lnSpc>
                <a:spcPct val="150000"/>
              </a:lnSpc>
            </a:pPr>
            <a:r>
              <a:rPr lang="en-CA" sz="1200" dirty="0">
                <a:solidFill>
                  <a:srgbClr val="0000FF"/>
                </a:solidFill>
                <a:latin typeface="Times New Roman" panose="02020603050405020304" pitchFamily="18" charset="0"/>
                <a:cs typeface="Times New Roman" panose="02020603050405020304" pitchFamily="18" charset="0"/>
              </a:rPr>
              <a:t>ON</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f</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a:solidFill>
                  <a:srgbClr val="808080"/>
                </a:solidFill>
                <a:latin typeface="Times New Roman" panose="02020603050405020304" pitchFamily="18" charset="0"/>
                <a:cs typeface="Times New Roman" panose="02020603050405020304" pitchFamily="18" charset="0"/>
              </a:rPr>
              <a:t>=</a:t>
            </a:r>
            <a:r>
              <a:rPr lang="en-CA" sz="1200" dirty="0">
                <a:solidFill>
                  <a:srgbClr val="000000"/>
                </a:solidFill>
                <a:latin typeface="Times New Roman" panose="02020603050405020304" pitchFamily="18" charset="0"/>
                <a:cs typeface="Times New Roman" panose="02020603050405020304" pitchFamily="18" charset="0"/>
              </a:rPr>
              <a:t> </a:t>
            </a:r>
            <a:r>
              <a:rPr lang="en-CA" sz="1200" dirty="0" err="1">
                <a:solidFill>
                  <a:srgbClr val="000000"/>
                </a:solidFill>
                <a:latin typeface="Times New Roman" panose="02020603050405020304" pitchFamily="18" charset="0"/>
                <a:cs typeface="Times New Roman" panose="02020603050405020304" pitchFamily="18" charset="0"/>
              </a:rPr>
              <a:t>r</a:t>
            </a:r>
            <a:r>
              <a:rPr lang="en-CA" sz="1200" dirty="0" err="1">
                <a:solidFill>
                  <a:srgbClr val="808080"/>
                </a:solidFill>
                <a:latin typeface="Times New Roman" panose="02020603050405020304" pitchFamily="18" charset="0"/>
                <a:cs typeface="Times New Roman" panose="02020603050405020304" pitchFamily="18" charset="0"/>
              </a:rPr>
              <a:t>.</a:t>
            </a:r>
            <a:r>
              <a:rPr lang="en-CA" sz="1200" dirty="0" err="1">
                <a:solidFill>
                  <a:srgbClr val="000000"/>
                </a:solidFill>
                <a:latin typeface="Times New Roman" panose="02020603050405020304" pitchFamily="18" charset="0"/>
                <a:cs typeface="Times New Roman" panose="02020603050405020304" pitchFamily="18" charset="0"/>
              </a:rPr>
              <a:t>Province</a:t>
            </a:r>
            <a:endParaRPr lang="en-CA"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dirty="0">
                <a:solidFill>
                  <a:srgbClr val="0000FF"/>
                </a:solidFill>
                <a:latin typeface="Times New Roman" panose="02020603050405020304" pitchFamily="18" charset="0"/>
                <a:cs typeface="Times New Roman" panose="02020603050405020304" pitchFamily="18" charset="0"/>
              </a:rPr>
              <a:t>GROUP</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BY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AdvisorFullname</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dirty="0">
                <a:solidFill>
                  <a:srgbClr val="0000FF"/>
                </a:solidFill>
                <a:latin typeface="Times New Roman" panose="02020603050405020304" pitchFamily="18" charset="0"/>
                <a:cs typeface="Times New Roman" panose="02020603050405020304" pitchFamily="18" charset="0"/>
              </a:rPr>
              <a:t>ORDER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BY</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r</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Region</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a:t>
            </a:r>
            <a:r>
              <a:rPr lang="en-US" sz="1200" dirty="0" err="1">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AdvisorFullname</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51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61244-FA1C-4EFA-BD3B-91126552B0B9}"/>
              </a:ext>
            </a:extLst>
          </p:cNvPr>
          <p:cNvSpPr>
            <a:spLocks noGrp="1"/>
          </p:cNvSpPr>
          <p:nvPr>
            <p:ph type="sldNum" sz="quarter" idx="12"/>
          </p:nvPr>
        </p:nvSpPr>
        <p:spPr/>
        <p:txBody>
          <a:bodyPr/>
          <a:lstStyle/>
          <a:p>
            <a:pPr defTabSz="914126">
              <a:defRPr/>
            </a:pPr>
            <a:fld id="{5CBDBD4D-7B7B-4EC0-AB6E-424933B04FED}" type="slidenum">
              <a:rPr lang="en-US">
                <a:latin typeface="Arial"/>
              </a:rPr>
              <a:pPr defTabSz="914126">
                <a:defRPr/>
              </a:pPr>
              <a:t>3</a:t>
            </a:fld>
            <a:endParaRPr lang="en-US">
              <a:latin typeface="Arial"/>
            </a:endParaRPr>
          </a:p>
        </p:txBody>
      </p:sp>
      <p:pic>
        <p:nvPicPr>
          <p:cNvPr id="3" name="Picture 2">
            <a:extLst>
              <a:ext uri="{FF2B5EF4-FFF2-40B4-BE49-F238E27FC236}">
                <a16:creationId xmlns:a16="http://schemas.microsoft.com/office/drawing/2014/main" id="{1227A0D1-7D6A-4FC9-965A-C01A96681424}"/>
              </a:ext>
            </a:extLst>
          </p:cNvPr>
          <p:cNvPicPr/>
          <p:nvPr/>
        </p:nvPicPr>
        <p:blipFill>
          <a:blip r:embed="rId3">
            <a:extLst>
              <a:ext uri="{28A0092B-C50C-407E-A947-70E740481C1C}">
                <a14:useLocalDpi xmlns:a14="http://schemas.microsoft.com/office/drawing/2010/main" val="0"/>
              </a:ext>
            </a:extLst>
          </a:blip>
          <a:stretch>
            <a:fillRect/>
          </a:stretch>
        </p:blipFill>
        <p:spPr>
          <a:xfrm>
            <a:off x="-1" y="6691442"/>
            <a:ext cx="12188825" cy="165666"/>
          </a:xfrm>
          <a:prstGeom prst="rect">
            <a:avLst/>
          </a:prstGeom>
        </p:spPr>
      </p:pic>
      <p:pic>
        <p:nvPicPr>
          <p:cNvPr id="4" name="Picture 3" descr="A green and white logo&#10;&#10;Description automatically generated with low confidence">
            <a:extLst>
              <a:ext uri="{FF2B5EF4-FFF2-40B4-BE49-F238E27FC236}">
                <a16:creationId xmlns:a16="http://schemas.microsoft.com/office/drawing/2014/main" id="{50C9E251-12F4-4E2B-81BE-9F714EAA88A9}"/>
              </a:ext>
            </a:extLst>
          </p:cNvPr>
          <p:cNvPicPr/>
          <p:nvPr/>
        </p:nvPicPr>
        <p:blipFill>
          <a:blip r:embed="rId4">
            <a:extLst>
              <a:ext uri="{28A0092B-C50C-407E-A947-70E740481C1C}">
                <a14:useLocalDpi xmlns:a14="http://schemas.microsoft.com/office/drawing/2010/main" val="0"/>
              </a:ext>
            </a:extLst>
          </a:blip>
          <a:stretch>
            <a:fillRect/>
          </a:stretch>
        </p:blipFill>
        <p:spPr>
          <a:xfrm>
            <a:off x="11282280" y="140238"/>
            <a:ext cx="746566" cy="655149"/>
          </a:xfrm>
          <a:prstGeom prst="rect">
            <a:avLst/>
          </a:prstGeom>
        </p:spPr>
      </p:pic>
      <p:sp>
        <p:nvSpPr>
          <p:cNvPr id="5" name="Rectangle 4">
            <a:extLst>
              <a:ext uri="{FF2B5EF4-FFF2-40B4-BE49-F238E27FC236}">
                <a16:creationId xmlns:a16="http://schemas.microsoft.com/office/drawing/2014/main" id="{C629FA18-1F9A-421E-AAF4-71CC9F243DBA}"/>
              </a:ext>
            </a:extLst>
          </p:cNvPr>
          <p:cNvSpPr/>
          <p:nvPr/>
        </p:nvSpPr>
        <p:spPr>
          <a:xfrm>
            <a:off x="-1" y="322086"/>
            <a:ext cx="10208141" cy="830781"/>
          </a:xfrm>
          <a:prstGeom prst="rect">
            <a:avLst/>
          </a:prstGeom>
          <a:solidFill>
            <a:srgbClr val="00B624"/>
          </a:solidFill>
          <a:ln>
            <a:solidFill>
              <a:srgbClr val="038203"/>
            </a:solidFill>
          </a:ln>
        </p:spPr>
        <p:style>
          <a:lnRef idx="1">
            <a:schemeClr val="accent6"/>
          </a:lnRef>
          <a:fillRef idx="3">
            <a:schemeClr val="accent6"/>
          </a:fillRef>
          <a:effectRef idx="2">
            <a:schemeClr val="accent6"/>
          </a:effectRef>
          <a:fontRef idx="minor">
            <a:schemeClr val="lt1"/>
          </a:fontRef>
        </p:style>
        <p:txBody>
          <a:bodyPr rtlCol="0" anchor="ctr"/>
          <a:lstStyle/>
          <a:p>
            <a:pPr defTabSz="914121">
              <a:defRPr/>
            </a:pPr>
            <a:r>
              <a:rPr lang="en-US" sz="3599"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Objectives </a:t>
            </a:r>
          </a:p>
        </p:txBody>
      </p:sp>
      <p:graphicFrame>
        <p:nvGraphicFramePr>
          <p:cNvPr id="14" name="Diagram 13">
            <a:extLst>
              <a:ext uri="{FF2B5EF4-FFF2-40B4-BE49-F238E27FC236}">
                <a16:creationId xmlns:a16="http://schemas.microsoft.com/office/drawing/2014/main" id="{5798DB64-215F-4A17-A4E7-5795A0F2BF64}"/>
              </a:ext>
            </a:extLst>
          </p:cNvPr>
          <p:cNvGraphicFramePr/>
          <p:nvPr>
            <p:extLst>
              <p:ext uri="{D42A27DB-BD31-4B8C-83A1-F6EECF244321}">
                <p14:modId xmlns:p14="http://schemas.microsoft.com/office/powerpoint/2010/main" val="1485409235"/>
              </p:ext>
            </p:extLst>
          </p:nvPr>
        </p:nvGraphicFramePr>
        <p:xfrm>
          <a:off x="-1449388" y="1447800"/>
          <a:ext cx="13106400" cy="4419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3362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043;p57">
            <a:extLst>
              <a:ext uri="{FF2B5EF4-FFF2-40B4-BE49-F238E27FC236}">
                <a16:creationId xmlns:a16="http://schemas.microsoft.com/office/drawing/2014/main" id="{07E1F147-BB1F-4BB8-845C-F82A8410E881}"/>
              </a:ext>
              <a:ext uri="{C183D7F6-B498-43B3-948B-1728B52AA6E4}">
                <adec:decorative xmlns:adec="http://schemas.microsoft.com/office/drawing/2017/decorative" val="1"/>
              </a:ext>
            </a:extLst>
          </p:cNvPr>
          <p:cNvPicPr preferRelativeResize="0"/>
          <p:nvPr/>
        </p:nvPicPr>
        <p:blipFill rotWithShape="1">
          <a:blip r:embed="rId3">
            <a:alphaModFix amt="28000"/>
          </a:blip>
          <a:srcRect t="4113" r="10489"/>
          <a:stretch/>
        </p:blipFill>
        <p:spPr>
          <a:xfrm>
            <a:off x="0" y="268487"/>
            <a:ext cx="5760659" cy="6347887"/>
          </a:xfrm>
          <a:prstGeom prst="rect">
            <a:avLst/>
          </a:prstGeom>
          <a:noFill/>
          <a:ln>
            <a:noFill/>
          </a:ln>
        </p:spPr>
      </p:pic>
      <p:sp>
        <p:nvSpPr>
          <p:cNvPr id="5" name="Title 4">
            <a:extLst>
              <a:ext uri="{FF2B5EF4-FFF2-40B4-BE49-F238E27FC236}">
                <a16:creationId xmlns:a16="http://schemas.microsoft.com/office/drawing/2014/main" id="{C629FA18-1F9A-421E-AAF4-71CC9F243DBA}"/>
              </a:ext>
            </a:extLst>
          </p:cNvPr>
          <p:cNvSpPr>
            <a:spLocks noGrp="1"/>
          </p:cNvSpPr>
          <p:nvPr>
            <p:ph type="title" idx="4294967295"/>
          </p:nvPr>
        </p:nvSpPr>
        <p:spPr>
          <a:xfrm>
            <a:off x="-1" y="322086"/>
            <a:ext cx="10208141" cy="830781"/>
          </a:xfrm>
          <a:prstGeom prst="rect">
            <a:avLst/>
          </a:prstGeom>
          <a:solidFill>
            <a:srgbClr val="00B624"/>
          </a:solidFill>
          <a:ln w="12700" cap="flat" cmpd="sng" algn="ctr">
            <a:solidFill>
              <a:srgbClr val="038203"/>
            </a:solidFill>
            <a:prstDash val="solid"/>
          </a:ln>
          <a:effec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4121">
              <a:lnSpc>
                <a:spcPct val="100000"/>
              </a:lnSpc>
              <a:spcBef>
                <a:spcPts val="0"/>
              </a:spcBef>
              <a:defRPr/>
            </a:pPr>
            <a:r>
              <a:rPr lang="en-US" sz="3599"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Methodology </a:t>
            </a:r>
          </a:p>
        </p:txBody>
      </p:sp>
      <p:pic>
        <p:nvPicPr>
          <p:cNvPr id="4" name="Picture 3" descr="A green and white TD logo">
            <a:extLst>
              <a:ext uri="{FF2B5EF4-FFF2-40B4-BE49-F238E27FC236}">
                <a16:creationId xmlns:a16="http://schemas.microsoft.com/office/drawing/2014/main" id="{50C9E251-12F4-4E2B-81BE-9F714EAA88A9}"/>
              </a:ext>
            </a:extLst>
          </p:cNvPr>
          <p:cNvPicPr/>
          <p:nvPr/>
        </p:nvPicPr>
        <p:blipFill>
          <a:blip r:embed="rId4">
            <a:extLst>
              <a:ext uri="{28A0092B-C50C-407E-A947-70E740481C1C}">
                <a14:useLocalDpi xmlns:a14="http://schemas.microsoft.com/office/drawing/2010/main" val="0"/>
              </a:ext>
            </a:extLst>
          </a:blip>
          <a:stretch>
            <a:fillRect/>
          </a:stretch>
        </p:blipFill>
        <p:spPr>
          <a:xfrm>
            <a:off x="11282280" y="140238"/>
            <a:ext cx="746566" cy="655149"/>
          </a:xfrm>
          <a:prstGeom prst="rect">
            <a:avLst/>
          </a:prstGeom>
        </p:spPr>
      </p:pic>
      <p:sp>
        <p:nvSpPr>
          <p:cNvPr id="9" name="Google Shape;1190;p67">
            <a:extLst>
              <a:ext uri="{FF2B5EF4-FFF2-40B4-BE49-F238E27FC236}">
                <a16:creationId xmlns:a16="http://schemas.microsoft.com/office/drawing/2014/main" id="{9E337B3A-B6B7-4F44-AFB3-67DF2248DB4A}"/>
              </a:ext>
              <a:ext uri="{C183D7F6-B498-43B3-948B-1728B52AA6E4}">
                <adec:decorative xmlns:adec="http://schemas.microsoft.com/office/drawing/2017/decorative" val="1"/>
              </a:ext>
            </a:extLst>
          </p:cNvPr>
          <p:cNvSpPr/>
          <p:nvPr/>
        </p:nvSpPr>
        <p:spPr>
          <a:xfrm>
            <a:off x="1233061" y="1453170"/>
            <a:ext cx="10049219" cy="4904250"/>
          </a:xfrm>
          <a:prstGeom prst="rect">
            <a:avLst/>
          </a:prstGeom>
          <a:solidFill>
            <a:srgbClr val="F6F7F6"/>
          </a:solidFill>
          <a:ln>
            <a:noFill/>
          </a:ln>
        </p:spPr>
        <p:txBody>
          <a:bodyPr spcFirstLastPara="1" wrap="square" lIns="109681" tIns="109681" rIns="109681" bIns="109681" anchor="ctr" anchorCtr="0">
            <a:noAutofit/>
          </a:bodyPr>
          <a:lstStyle/>
          <a:p>
            <a:pPr defTabSz="1096924">
              <a:buClr>
                <a:srgbClr val="000000"/>
              </a:buClr>
              <a:buSzPts val="1400"/>
              <a:defRPr/>
            </a:pPr>
            <a:endParaRPr sz="1679" kern="0">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DF195002-8F8C-47F2-AA6B-416B96549511}"/>
              </a:ext>
            </a:extLst>
          </p:cNvPr>
          <p:cNvSpPr txBox="1"/>
          <p:nvPr/>
        </p:nvSpPr>
        <p:spPr>
          <a:xfrm>
            <a:off x="3027381" y="1760313"/>
            <a:ext cx="8401032" cy="560025"/>
          </a:xfrm>
          <a:prstGeom prst="rect">
            <a:avLst/>
          </a:prstGeom>
          <a:noFill/>
        </p:spPr>
        <p:txBody>
          <a:bodyPr wrap="square" rtlCol="0">
            <a:spAutoFit/>
          </a:bodyPr>
          <a:lstStyle/>
          <a:p>
            <a:pPr marL="457063" indent="-457063" defTabSz="914126">
              <a:lnSpc>
                <a:spcPct val="95000"/>
              </a:lnSpc>
              <a:buFont typeface="Wingdings" panose="05000000000000000000" pitchFamily="2" charset="2"/>
              <a:buChar char="Ø"/>
              <a:defRPr/>
            </a:pPr>
            <a:r>
              <a:rPr lang="en-US" sz="3199" b="1" dirty="0">
                <a:solidFill>
                  <a:srgbClr val="038203"/>
                </a:solidFill>
                <a:latin typeface="Arial"/>
              </a:rPr>
              <a:t>Data is manipulated in SQL Server.</a:t>
            </a:r>
          </a:p>
        </p:txBody>
      </p:sp>
      <p:sp>
        <p:nvSpPr>
          <p:cNvPr id="2" name="Slide Number Placeholder 1">
            <a:extLst>
              <a:ext uri="{FF2B5EF4-FFF2-40B4-BE49-F238E27FC236}">
                <a16:creationId xmlns:a16="http://schemas.microsoft.com/office/drawing/2014/main" id="{46961244-FA1C-4EFA-BD3B-91126552B0B9}"/>
              </a:ext>
            </a:extLst>
          </p:cNvPr>
          <p:cNvSpPr>
            <a:spLocks noGrp="1"/>
          </p:cNvSpPr>
          <p:nvPr>
            <p:ph type="sldNum" sz="quarter" idx="12"/>
          </p:nvPr>
        </p:nvSpPr>
        <p:spPr/>
        <p:txBody>
          <a:bodyPr/>
          <a:lstStyle/>
          <a:p>
            <a:pPr defTabSz="914126">
              <a:defRPr/>
            </a:pPr>
            <a:fld id="{5CBDBD4D-7B7B-4EC0-AB6E-424933B04FED}" type="slidenum">
              <a:rPr lang="en-US">
                <a:latin typeface="Arial"/>
              </a:rPr>
              <a:pPr defTabSz="914126">
                <a:defRPr/>
              </a:pPr>
              <a:t>4</a:t>
            </a:fld>
            <a:endParaRPr lang="en-US">
              <a:latin typeface="Arial"/>
            </a:endParaRPr>
          </a:p>
        </p:txBody>
      </p:sp>
      <p:pic>
        <p:nvPicPr>
          <p:cNvPr id="3" name="Picture 2">
            <a:extLst>
              <a:ext uri="{FF2B5EF4-FFF2-40B4-BE49-F238E27FC236}">
                <a16:creationId xmlns:a16="http://schemas.microsoft.com/office/drawing/2014/main" id="{1227A0D1-7D6A-4FC9-965A-C01A96681424}"/>
              </a:ext>
              <a:ext uri="{C183D7F6-B498-43B3-948B-1728B52AA6E4}">
                <adec:decorative xmlns:adec="http://schemas.microsoft.com/office/drawing/2017/decorative" val="1"/>
              </a:ext>
            </a:extLst>
          </p:cNvPr>
          <p:cNvPicPr/>
          <p:nvPr/>
        </p:nvPicPr>
        <p:blipFill>
          <a:blip r:embed="rId5">
            <a:extLst>
              <a:ext uri="{28A0092B-C50C-407E-A947-70E740481C1C}">
                <a14:useLocalDpi xmlns:a14="http://schemas.microsoft.com/office/drawing/2010/main" val="0"/>
              </a:ext>
            </a:extLst>
          </a:blip>
          <a:stretch>
            <a:fillRect/>
          </a:stretch>
        </p:blipFill>
        <p:spPr>
          <a:xfrm>
            <a:off x="-1" y="6691442"/>
            <a:ext cx="12188825" cy="165666"/>
          </a:xfrm>
          <a:prstGeom prst="rect">
            <a:avLst/>
          </a:prstGeom>
        </p:spPr>
      </p:pic>
      <p:pic>
        <p:nvPicPr>
          <p:cNvPr id="12" name="Picture 11">
            <a:extLst>
              <a:ext uri="{FF2B5EF4-FFF2-40B4-BE49-F238E27FC236}">
                <a16:creationId xmlns:a16="http://schemas.microsoft.com/office/drawing/2014/main" id="{83EA4418-A239-41BB-B674-D090ADE8062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0412" y="4831465"/>
            <a:ext cx="1755851" cy="1914386"/>
          </a:xfrm>
          <a:prstGeom prst="rect">
            <a:avLst/>
          </a:prstGeom>
        </p:spPr>
      </p:pic>
      <p:sp>
        <p:nvSpPr>
          <p:cNvPr id="15" name="TextBox 14">
            <a:extLst>
              <a:ext uri="{FF2B5EF4-FFF2-40B4-BE49-F238E27FC236}">
                <a16:creationId xmlns:a16="http://schemas.microsoft.com/office/drawing/2014/main" id="{C8D9C68A-6327-4CF5-8056-617A9AE4BD0F}"/>
              </a:ext>
            </a:extLst>
          </p:cNvPr>
          <p:cNvSpPr txBox="1"/>
          <p:nvPr/>
        </p:nvSpPr>
        <p:spPr>
          <a:xfrm>
            <a:off x="3069774" y="2946427"/>
            <a:ext cx="8401032" cy="1027717"/>
          </a:xfrm>
          <a:prstGeom prst="rect">
            <a:avLst/>
          </a:prstGeom>
          <a:noFill/>
        </p:spPr>
        <p:txBody>
          <a:bodyPr wrap="square" rtlCol="0">
            <a:spAutoFit/>
          </a:bodyPr>
          <a:lstStyle/>
          <a:p>
            <a:pPr marL="457200" indent="-457200" defTabSz="914126">
              <a:lnSpc>
                <a:spcPct val="95000"/>
              </a:lnSpc>
              <a:buFont typeface="Wingdings" panose="05000000000000000000" pitchFamily="2" charset="2"/>
              <a:buChar char="Ø"/>
              <a:defRPr/>
            </a:pPr>
            <a:r>
              <a:rPr lang="en-US" sz="3199" b="1" dirty="0">
                <a:solidFill>
                  <a:srgbClr val="038203"/>
                </a:solidFill>
                <a:latin typeface="Arial"/>
              </a:rPr>
              <a:t>Tableau is used for analysis &amp; visualization.</a:t>
            </a:r>
          </a:p>
        </p:txBody>
      </p:sp>
      <p:sp>
        <p:nvSpPr>
          <p:cNvPr id="16" name="TextBox 15">
            <a:extLst>
              <a:ext uri="{FF2B5EF4-FFF2-40B4-BE49-F238E27FC236}">
                <a16:creationId xmlns:a16="http://schemas.microsoft.com/office/drawing/2014/main" id="{01E8EC15-1E49-4E81-9C5C-BA6F84EF15B4}"/>
              </a:ext>
            </a:extLst>
          </p:cNvPr>
          <p:cNvSpPr txBox="1"/>
          <p:nvPr/>
        </p:nvSpPr>
        <p:spPr>
          <a:xfrm>
            <a:off x="3064837" y="4468078"/>
            <a:ext cx="8401032" cy="1027717"/>
          </a:xfrm>
          <a:prstGeom prst="rect">
            <a:avLst/>
          </a:prstGeom>
          <a:noFill/>
        </p:spPr>
        <p:txBody>
          <a:bodyPr wrap="square" rtlCol="0">
            <a:spAutoFit/>
          </a:bodyPr>
          <a:lstStyle/>
          <a:p>
            <a:pPr marL="457063" indent="-457063" defTabSz="914126">
              <a:lnSpc>
                <a:spcPct val="95000"/>
              </a:lnSpc>
              <a:buFont typeface="Wingdings" panose="05000000000000000000" pitchFamily="2" charset="2"/>
              <a:buChar char="Ø"/>
              <a:defRPr/>
            </a:pPr>
            <a:r>
              <a:rPr lang="en-US" sz="3199" b="1" dirty="0">
                <a:solidFill>
                  <a:srgbClr val="038203"/>
                </a:solidFill>
                <a:latin typeface="Arial"/>
              </a:rPr>
              <a:t>Output of Queries from SQL Server is stored in Excel &amp; used in Tableau. </a:t>
            </a:r>
          </a:p>
        </p:txBody>
      </p:sp>
      <p:pic>
        <p:nvPicPr>
          <p:cNvPr id="7" name="Picture 6" descr="Icon&#10;&#10;Description automatically generated">
            <a:extLst>
              <a:ext uri="{FF2B5EF4-FFF2-40B4-BE49-F238E27FC236}">
                <a16:creationId xmlns:a16="http://schemas.microsoft.com/office/drawing/2014/main" id="{FC95F3D1-8A8F-8DB6-D0FA-2CE5FCB0245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92695" y="1230114"/>
            <a:ext cx="1755851" cy="1842167"/>
          </a:xfrm>
          <a:prstGeom prst="rect">
            <a:avLst/>
          </a:prstGeom>
        </p:spPr>
      </p:pic>
      <p:sp>
        <p:nvSpPr>
          <p:cNvPr id="11" name="TextBox 10">
            <a:extLst>
              <a:ext uri="{FF2B5EF4-FFF2-40B4-BE49-F238E27FC236}">
                <a16:creationId xmlns:a16="http://schemas.microsoft.com/office/drawing/2014/main" id="{BFACCA6E-84E2-C1F0-1070-4FECAFDADE21}"/>
              </a:ext>
            </a:extLst>
          </p:cNvPr>
          <p:cNvSpPr txBox="1"/>
          <p:nvPr/>
        </p:nvSpPr>
        <p:spPr>
          <a:xfrm>
            <a:off x="5637212" y="7032406"/>
            <a:ext cx="3725532" cy="230832"/>
          </a:xfrm>
          <a:prstGeom prst="rect">
            <a:avLst/>
          </a:prstGeom>
          <a:noFill/>
        </p:spPr>
        <p:txBody>
          <a:bodyPr wrap="square" rtlCol="0">
            <a:spAutoFit/>
          </a:bodyPr>
          <a:lstStyle/>
          <a:p>
            <a:r>
              <a:rPr lang="en-CA" sz="900">
                <a:hlinkClick r:id="rId9" tooltip="http://www.mikefal.net/tag/sql-server/"/>
              </a:rPr>
              <a:t>This Photo</a:t>
            </a:r>
            <a:r>
              <a:rPr lang="en-CA" sz="900"/>
              <a:t> by Unknown Author is licensed under </a:t>
            </a:r>
            <a:r>
              <a:rPr lang="en-CA" sz="900">
                <a:hlinkClick r:id="rId10" tooltip="https://creativecommons.org/licenses/by-nc/3.0/"/>
              </a:rPr>
              <a:t>CC BY-NC</a:t>
            </a:r>
            <a:endParaRPr lang="en-CA" sz="900"/>
          </a:p>
        </p:txBody>
      </p:sp>
      <p:pic>
        <p:nvPicPr>
          <p:cNvPr id="14" name="Picture 13" descr="Chart&#10;&#10;Description automatically generated">
            <a:extLst>
              <a:ext uri="{FF2B5EF4-FFF2-40B4-BE49-F238E27FC236}">
                <a16:creationId xmlns:a16="http://schemas.microsoft.com/office/drawing/2014/main" id="{161962C9-D4DB-6671-3B7E-048D09B3496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60412" y="3200279"/>
            <a:ext cx="1593652" cy="1593652"/>
          </a:xfrm>
          <a:prstGeom prst="rect">
            <a:avLst/>
          </a:prstGeom>
        </p:spPr>
      </p:pic>
    </p:spTree>
    <p:extLst>
      <p:ext uri="{BB962C8B-B14F-4D97-AF65-F5344CB8AC3E}">
        <p14:creationId xmlns:p14="http://schemas.microsoft.com/office/powerpoint/2010/main" val="224443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BDBD4D-7B7B-4EC0-AB6E-424933B04FED}" type="slidenum">
              <a:rPr lang="en-US" smtClean="0"/>
              <a:pPr/>
              <a:t>5</a:t>
            </a:fld>
            <a:endParaRPr lang="en-US" dirty="0"/>
          </a:p>
        </p:txBody>
      </p:sp>
      <p:sp>
        <p:nvSpPr>
          <p:cNvPr id="18" name="Rectangle 17"/>
          <p:cNvSpPr/>
          <p:nvPr/>
        </p:nvSpPr>
        <p:spPr>
          <a:xfrm>
            <a:off x="-1" y="-27236"/>
            <a:ext cx="12188825" cy="70085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FFFFFF"/>
              </a:solidFill>
            </a:endParaRPr>
          </a:p>
        </p:txBody>
      </p:sp>
      <p:sp>
        <p:nvSpPr>
          <p:cNvPr id="19" name="TextBox 18"/>
          <p:cNvSpPr txBox="1"/>
          <p:nvPr/>
        </p:nvSpPr>
        <p:spPr>
          <a:xfrm>
            <a:off x="761801" y="2998623"/>
            <a:ext cx="9827240" cy="560007"/>
          </a:xfrm>
          <a:prstGeom prst="rect">
            <a:avLst/>
          </a:prstGeom>
          <a:noFill/>
        </p:spPr>
        <p:txBody>
          <a:bodyPr wrap="square" rtlCol="0">
            <a:spAutoFit/>
          </a:bodyPr>
          <a:lstStyle/>
          <a:p>
            <a:pPr>
              <a:lnSpc>
                <a:spcPct val="95000"/>
              </a:lnSpc>
            </a:pPr>
            <a:r>
              <a:rPr lang="en-US" sz="3199" b="1" dirty="0">
                <a:solidFill>
                  <a:srgbClr val="FFFFFF"/>
                </a:solidFill>
              </a:rPr>
              <a:t>Data</a:t>
            </a:r>
            <a:r>
              <a:rPr lang="en-US" sz="3200" dirty="0">
                <a:solidFill>
                  <a:schemeClr val="tx2"/>
                </a:solidFill>
              </a:rPr>
              <a:t> </a:t>
            </a:r>
            <a:r>
              <a:rPr lang="en-US" sz="3199" b="1" dirty="0">
                <a:solidFill>
                  <a:srgbClr val="FFFFFF"/>
                </a:solidFill>
              </a:rPr>
              <a:t>Manipulation Questions</a:t>
            </a:r>
          </a:p>
        </p:txBody>
      </p:sp>
      <p:sp>
        <p:nvSpPr>
          <p:cNvPr id="20" name="Oval 19"/>
          <p:cNvSpPr/>
          <p:nvPr/>
        </p:nvSpPr>
        <p:spPr bwMode="auto">
          <a:xfrm>
            <a:off x="200838" y="3083865"/>
            <a:ext cx="408603" cy="389521"/>
          </a:xfrm>
          <a:prstGeom prst="ellipse">
            <a:avLst/>
          </a:prstGeom>
          <a:solidFill>
            <a:schemeClr val="bg1"/>
          </a:solidFill>
          <a:ln w="12700" cap="flat" cmpd="sng" algn="ctr">
            <a:noFill/>
            <a:prstDash val="solid"/>
            <a:round/>
            <a:headEnd type="none" w="med" len="med"/>
            <a:tailEnd type="none" w="med" len="med"/>
          </a:ln>
          <a:effectLst/>
        </p:spPr>
        <p:txBody>
          <a:bodyPr vert="horz" wrap="square" lIns="91416" tIns="45708" rIns="91416" bIns="45708" numCol="1" rtlCol="0" anchor="ctr" anchorCtr="0" compatLnSpc="1">
            <a:prstTxWarp prst="textNoShape">
              <a:avLst/>
            </a:prstTxWarp>
            <a:noAutofit/>
          </a:bodyPr>
          <a:lstStyle/>
          <a:p>
            <a:pPr fontAlgn="base">
              <a:spcBef>
                <a:spcPct val="20000"/>
              </a:spcBef>
              <a:spcAft>
                <a:spcPct val="0"/>
              </a:spcAft>
              <a:buClr>
                <a:srgbClr val="8CC63F"/>
              </a:buClr>
            </a:pPr>
            <a:r>
              <a:rPr lang="en-US" sz="1999" b="1" dirty="0">
                <a:solidFill>
                  <a:schemeClr val="bg2"/>
                </a:solidFill>
              </a:rPr>
              <a:t>1</a:t>
            </a:r>
          </a:p>
        </p:txBody>
      </p:sp>
    </p:spTree>
    <p:extLst>
      <p:ext uri="{BB962C8B-B14F-4D97-AF65-F5344CB8AC3E}">
        <p14:creationId xmlns:p14="http://schemas.microsoft.com/office/powerpoint/2010/main" val="243324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531812" y="106362"/>
            <a:ext cx="10058400" cy="808038"/>
          </a:xfrm>
        </p:spPr>
        <p:txBody>
          <a:bodyPr/>
          <a:lstStyle/>
          <a:p>
            <a:r>
              <a:rPr lang="en-US" dirty="0"/>
              <a:t>Data Manipulation Query 1-4</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6</a:t>
            </a:fld>
            <a:endParaRPr lang="en-CA" dirty="0"/>
          </a:p>
        </p:txBody>
      </p:sp>
      <p:sp>
        <p:nvSpPr>
          <p:cNvPr id="5" name="TextBox 4">
            <a:extLst>
              <a:ext uri="{FF2B5EF4-FFF2-40B4-BE49-F238E27FC236}">
                <a16:creationId xmlns:a16="http://schemas.microsoft.com/office/drawing/2014/main" id="{B8EA4D64-0BFA-180B-5472-88D137DEF14B}"/>
              </a:ext>
            </a:extLst>
          </p:cNvPr>
          <p:cNvSpPr txBox="1"/>
          <p:nvPr/>
        </p:nvSpPr>
        <p:spPr>
          <a:xfrm>
            <a:off x="303212" y="663134"/>
            <a:ext cx="8229600" cy="456535"/>
          </a:xfrm>
          <a:prstGeom prst="rect">
            <a:avLst/>
          </a:prstGeom>
          <a:noFill/>
        </p:spPr>
        <p:txBody>
          <a:bodyPr wrap="square">
            <a:spAutoFit/>
          </a:bodyPr>
          <a:lstStyle/>
          <a:p>
            <a:pPr>
              <a:lnSpc>
                <a:spcPct val="150000"/>
              </a:lnSpc>
            </a:pPr>
            <a:r>
              <a:rPr lang="en-US" sz="1800" dirty="0">
                <a:solidFill>
                  <a:schemeClr val="tx2"/>
                </a:solidFill>
              </a:rPr>
              <a:t>1. How many mortgages per month were funded from 2015-11 to 2016-10 ?</a:t>
            </a:r>
          </a:p>
        </p:txBody>
      </p:sp>
      <p:pic>
        <p:nvPicPr>
          <p:cNvPr id="10" name="Picture 9">
            <a:extLst>
              <a:ext uri="{FF2B5EF4-FFF2-40B4-BE49-F238E27FC236}">
                <a16:creationId xmlns:a16="http://schemas.microsoft.com/office/drawing/2014/main" id="{24CBCCE0-8CA0-175B-E4E9-E24D0055D5AF}"/>
              </a:ext>
            </a:extLst>
          </p:cNvPr>
          <p:cNvPicPr>
            <a:picLocks noChangeAspect="1"/>
          </p:cNvPicPr>
          <p:nvPr/>
        </p:nvPicPr>
        <p:blipFill>
          <a:blip r:embed="rId2"/>
          <a:stretch>
            <a:fillRect/>
          </a:stretch>
        </p:blipFill>
        <p:spPr>
          <a:xfrm>
            <a:off x="608012" y="1370935"/>
            <a:ext cx="2438400" cy="2648004"/>
          </a:xfrm>
          <a:prstGeom prst="rect">
            <a:avLst/>
          </a:prstGeom>
        </p:spPr>
      </p:pic>
      <p:sp>
        <p:nvSpPr>
          <p:cNvPr id="11" name="TextBox 10">
            <a:extLst>
              <a:ext uri="{FF2B5EF4-FFF2-40B4-BE49-F238E27FC236}">
                <a16:creationId xmlns:a16="http://schemas.microsoft.com/office/drawing/2014/main" id="{1D546C17-8F97-3763-200E-07973A3776A3}"/>
              </a:ext>
            </a:extLst>
          </p:cNvPr>
          <p:cNvSpPr txBox="1"/>
          <p:nvPr/>
        </p:nvSpPr>
        <p:spPr>
          <a:xfrm>
            <a:off x="684212" y="3999400"/>
            <a:ext cx="6076511" cy="2723823"/>
          </a:xfrm>
          <a:prstGeom prst="rect">
            <a:avLst/>
          </a:prstGeom>
          <a:noFill/>
        </p:spPr>
        <p:txBody>
          <a:bodyPr wrap="square" rtlCol="0">
            <a:spAutoFit/>
          </a:bodyPr>
          <a:lstStyle/>
          <a:p>
            <a:r>
              <a:rPr lang="en-US" sz="900" dirty="0">
                <a:solidFill>
                  <a:srgbClr val="0000FF"/>
                </a:solidFill>
                <a:latin typeface="Times New Roman" panose="02020603050405020304" pitchFamily="18" charset="0"/>
                <a:cs typeface="Times New Roman" panose="02020603050405020304" pitchFamily="18" charset="0"/>
              </a:rPr>
              <a:t>SELECT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COUNT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err="1">
                <a:solidFill>
                  <a:srgbClr val="000000"/>
                </a:solidFill>
                <a:latin typeface="Times New Roman" panose="02020603050405020304" pitchFamily="18" charset="0"/>
                <a:cs typeface="Times New Roman" panose="02020603050405020304" pitchFamily="18" charset="0"/>
              </a:rPr>
              <a:t>Mortgages_Per_Month</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0000FF"/>
                </a:solidFill>
                <a:latin typeface="Times New Roman" panose="02020603050405020304" pitchFamily="18" charset="0"/>
                <a:cs typeface="Times New Roman" panose="02020603050405020304" pitchFamily="18" charset="0"/>
              </a:rPr>
              <a:t>FROM</a:t>
            </a:r>
            <a:r>
              <a:rPr lang="en-US" sz="900" dirty="0">
                <a:solidFill>
                  <a:srgbClr val="000000"/>
                </a:solidFill>
                <a:latin typeface="Times New Roman" panose="02020603050405020304" pitchFamily="18" charset="0"/>
                <a:cs typeface="Times New Roman" panose="02020603050405020304" pitchFamily="18" charset="0"/>
              </a:rPr>
              <a:t> [SQL Mortgages]</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MTG_CUST$</a:t>
            </a:r>
          </a:p>
          <a:p>
            <a:r>
              <a:rPr lang="en-CA" sz="900" dirty="0">
                <a:solidFill>
                  <a:srgbClr val="0000FF"/>
                </a:solidFill>
                <a:latin typeface="Times New Roman" panose="02020603050405020304" pitchFamily="18" charset="0"/>
                <a:cs typeface="Times New Roman" panose="02020603050405020304" pitchFamily="18" charset="0"/>
              </a:rPr>
              <a:t>GROUP</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BY</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FF00FF"/>
                </a:solidFill>
                <a:latin typeface="Times New Roman" panose="02020603050405020304" pitchFamily="18" charset="0"/>
                <a:cs typeface="Times New Roman" panose="02020603050405020304" pitchFamily="18" charset="0"/>
              </a:rPr>
              <a:t>MONTH</a:t>
            </a:r>
            <a:endParaRPr lang="en-CA"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008000"/>
                </a:solidFill>
                <a:latin typeface="Times New Roman" panose="02020603050405020304" pitchFamily="18" charset="0"/>
                <a:cs typeface="Times New Roman" panose="02020603050405020304" pitchFamily="18" charset="0"/>
              </a:rPr>
              <a:t>--The data is in String format and to split the year and month separately: </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0000FF"/>
                </a:solidFill>
                <a:latin typeface="Times New Roman" panose="02020603050405020304" pitchFamily="18" charset="0"/>
                <a:cs typeface="Times New Roman" panose="02020603050405020304" pitchFamily="18" charset="0"/>
              </a:rPr>
              <a:t>SELECT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COUNT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err="1">
                <a:solidFill>
                  <a:srgbClr val="000000"/>
                </a:solidFill>
                <a:latin typeface="Times New Roman" panose="02020603050405020304" pitchFamily="18" charset="0"/>
                <a:cs typeface="Times New Roman" panose="02020603050405020304" pitchFamily="18" charset="0"/>
              </a:rPr>
              <a:t>Mortgages_Per_Month</a:t>
            </a:r>
            <a:r>
              <a:rPr lang="en-US" sz="900" dirty="0">
                <a:solidFill>
                  <a:srgbClr val="80808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FF00FF"/>
                </a:solidFill>
                <a:latin typeface="Times New Roman" panose="02020603050405020304" pitchFamily="18" charset="0"/>
                <a:cs typeface="Times New Roman" panose="02020603050405020304" pitchFamily="18" charset="0"/>
              </a:rPr>
              <a:t>CONCAT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SUBSTRING</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CAST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varchar</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1</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4</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00"/>
                </a:solidFill>
                <a:latin typeface="Times New Roman" panose="02020603050405020304" pitchFamily="18" charset="0"/>
                <a:cs typeface="Times New Roman" panose="02020603050405020304" pitchFamily="18" charset="0"/>
              </a:rPr>
              <a: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p>
          <a:p>
            <a:r>
              <a:rPr lang="en-US" sz="900" dirty="0">
                <a:solidFill>
                  <a:srgbClr val="FF00FF"/>
                </a:solidFill>
                <a:latin typeface="Times New Roman" panose="02020603050405020304" pitchFamily="18" charset="0"/>
                <a:cs typeface="Times New Roman" panose="02020603050405020304" pitchFamily="18" charset="0"/>
              </a:rPr>
              <a:t>SUBSTRING</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CAST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varchar</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5</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2</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err="1">
                <a:solidFill>
                  <a:srgbClr val="000000"/>
                </a:solidFill>
                <a:latin typeface="Times New Roman" panose="02020603050405020304" pitchFamily="18" charset="0"/>
                <a:cs typeface="Times New Roman" panose="02020603050405020304" pitchFamily="18" charset="0"/>
              </a:rPr>
              <a:t>MonthYear</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0000FF"/>
                </a:solidFill>
                <a:latin typeface="Times New Roman" panose="02020603050405020304" pitchFamily="18" charset="0"/>
                <a:cs typeface="Times New Roman" panose="02020603050405020304" pitchFamily="18" charset="0"/>
              </a:rPr>
              <a:t>FROM</a:t>
            </a:r>
            <a:r>
              <a:rPr lang="en-US" sz="900" dirty="0">
                <a:solidFill>
                  <a:srgbClr val="000000"/>
                </a:solidFill>
                <a:latin typeface="Times New Roman" panose="02020603050405020304" pitchFamily="18" charset="0"/>
                <a:cs typeface="Times New Roman" panose="02020603050405020304" pitchFamily="18" charset="0"/>
              </a:rPr>
              <a:t> [SQL Mortgages]</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MTG_CUST$</a:t>
            </a:r>
          </a:p>
          <a:p>
            <a:r>
              <a:rPr lang="en-US" sz="900" dirty="0">
                <a:solidFill>
                  <a:srgbClr val="0000FF"/>
                </a:solidFill>
                <a:latin typeface="Times New Roman" panose="02020603050405020304" pitchFamily="18" charset="0"/>
                <a:cs typeface="Times New Roman" panose="02020603050405020304" pitchFamily="18" charset="0"/>
              </a:rPr>
              <a:t>WHERE</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808080"/>
                </a:solidFill>
                <a:latin typeface="Times New Roman" panose="02020603050405020304" pitchFamily="18" charset="0"/>
                <a:cs typeface="Times New Roman" panose="02020603050405020304" pitchFamily="18" charset="0"/>
              </a:rPr>
              <a:t>&gt;=</a:t>
            </a:r>
            <a:r>
              <a:rPr lang="en-US" sz="900" dirty="0">
                <a:solidFill>
                  <a:srgbClr val="000000"/>
                </a:solidFill>
                <a:latin typeface="Times New Roman" panose="02020603050405020304" pitchFamily="18" charset="0"/>
                <a:cs typeface="Times New Roman" panose="02020603050405020304" pitchFamily="18" charset="0"/>
              </a:rPr>
              <a:t> 201511 </a:t>
            </a:r>
            <a:r>
              <a:rPr lang="en-US" sz="900" dirty="0">
                <a:solidFill>
                  <a:srgbClr val="808080"/>
                </a:solidFill>
                <a:latin typeface="Times New Roman" panose="02020603050405020304" pitchFamily="18" charset="0"/>
                <a:cs typeface="Times New Roman" panose="02020603050405020304" pitchFamily="18" charset="0"/>
              </a:rPr>
              <a:t>AND</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808080"/>
                </a:solidFill>
                <a:latin typeface="Times New Roman" panose="02020603050405020304" pitchFamily="18" charset="0"/>
                <a:cs typeface="Times New Roman" panose="02020603050405020304" pitchFamily="18" charset="0"/>
              </a:rPr>
              <a:t>&lt;=</a:t>
            </a:r>
            <a:r>
              <a:rPr lang="en-US" sz="900" dirty="0">
                <a:solidFill>
                  <a:srgbClr val="000000"/>
                </a:solidFill>
                <a:latin typeface="Times New Roman" panose="02020603050405020304" pitchFamily="18" charset="0"/>
                <a:cs typeface="Times New Roman" panose="02020603050405020304" pitchFamily="18" charset="0"/>
              </a:rPr>
              <a:t> 201610</a:t>
            </a:r>
          </a:p>
          <a:p>
            <a:r>
              <a:rPr lang="en-CA" sz="900" dirty="0">
                <a:solidFill>
                  <a:srgbClr val="0000FF"/>
                </a:solidFill>
                <a:latin typeface="Times New Roman" panose="02020603050405020304" pitchFamily="18" charset="0"/>
                <a:cs typeface="Times New Roman" panose="02020603050405020304" pitchFamily="18" charset="0"/>
              </a:rPr>
              <a:t>GROUP</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BY</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FF00FF"/>
                </a:solidFill>
                <a:latin typeface="Times New Roman" panose="02020603050405020304" pitchFamily="18" charset="0"/>
                <a:cs typeface="Times New Roman" panose="02020603050405020304" pitchFamily="18" charset="0"/>
              </a:rPr>
              <a:t>MONTH</a:t>
            </a:r>
            <a:endParaRPr lang="en-CA" sz="900" dirty="0">
              <a:solidFill>
                <a:srgbClr val="000000"/>
              </a:solidFill>
              <a:latin typeface="Times New Roman" panose="02020603050405020304" pitchFamily="18" charset="0"/>
              <a:cs typeface="Times New Roman" panose="02020603050405020304" pitchFamily="18" charset="0"/>
            </a:endParaRPr>
          </a:p>
          <a:p>
            <a:r>
              <a:rPr lang="en-CA" sz="900" dirty="0">
                <a:solidFill>
                  <a:srgbClr val="0000FF"/>
                </a:solidFill>
                <a:latin typeface="Times New Roman" panose="02020603050405020304" pitchFamily="18" charset="0"/>
                <a:cs typeface="Times New Roman" panose="02020603050405020304" pitchFamily="18" charset="0"/>
              </a:rPr>
              <a:t>ORDER</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BY</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FF00FF"/>
                </a:solidFill>
                <a:latin typeface="Times New Roman" panose="02020603050405020304" pitchFamily="18" charset="0"/>
                <a:cs typeface="Times New Roman" panose="02020603050405020304" pitchFamily="18" charset="0"/>
              </a:rPr>
              <a:t>MONTH</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ASC</a:t>
            </a:r>
            <a:r>
              <a:rPr lang="en-CA" sz="900" dirty="0">
                <a:solidFill>
                  <a:srgbClr val="000000"/>
                </a:solidFill>
                <a:latin typeface="Times New Roman" panose="02020603050405020304" pitchFamily="18" charset="0"/>
                <a:cs typeface="Times New Roman" panose="02020603050405020304" pitchFamily="18" charset="0"/>
              </a:rPr>
              <a:t> </a:t>
            </a:r>
          </a:p>
          <a:p>
            <a:r>
              <a:rPr lang="en-US" sz="900" dirty="0">
                <a:solidFill>
                  <a:srgbClr val="008000"/>
                </a:solidFill>
                <a:latin typeface="Times New Roman" panose="02020603050405020304" pitchFamily="18" charset="0"/>
                <a:cs typeface="Times New Roman" panose="02020603050405020304" pitchFamily="18" charset="0"/>
              </a:rPr>
              <a:t>-- To remove the MONTH column and replace with </a:t>
            </a:r>
            <a:r>
              <a:rPr lang="en-US" sz="900" dirty="0" err="1">
                <a:solidFill>
                  <a:srgbClr val="008000"/>
                </a:solidFill>
                <a:latin typeface="Times New Roman" panose="02020603050405020304" pitchFamily="18" charset="0"/>
                <a:cs typeface="Times New Roman" panose="02020603050405020304" pitchFamily="18" charset="0"/>
              </a:rPr>
              <a:t>MonthYear</a:t>
            </a:r>
            <a:r>
              <a:rPr lang="en-US" sz="900" dirty="0">
                <a:solidFill>
                  <a:srgbClr val="008000"/>
                </a:solidFill>
                <a:latin typeface="Times New Roman" panose="02020603050405020304" pitchFamily="18" charset="0"/>
                <a:cs typeface="Times New Roman" panose="02020603050405020304" pitchFamily="18" charset="0"/>
              </a:rPr>
              <a:t> column</a:t>
            </a:r>
            <a:endParaRPr lang="en-US" sz="900" dirty="0">
              <a:solidFill>
                <a:srgbClr val="000000"/>
              </a:solidFill>
              <a:latin typeface="Times New Roman" panose="02020603050405020304" pitchFamily="18" charset="0"/>
              <a:cs typeface="Times New Roman" panose="02020603050405020304" pitchFamily="18" charset="0"/>
            </a:endParaRPr>
          </a:p>
          <a:p>
            <a:r>
              <a:rPr lang="en-CA" sz="900" dirty="0">
                <a:solidFill>
                  <a:srgbClr val="0000FF"/>
                </a:solidFill>
                <a:latin typeface="Times New Roman" panose="02020603050405020304" pitchFamily="18" charset="0"/>
                <a:cs typeface="Times New Roman" panose="02020603050405020304" pitchFamily="18" charset="0"/>
              </a:rPr>
              <a:t>SELECT</a:t>
            </a:r>
            <a:endParaRPr lang="en-CA"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FF00FF"/>
                </a:solidFill>
                <a:latin typeface="Times New Roman" panose="02020603050405020304" pitchFamily="18" charset="0"/>
                <a:cs typeface="Times New Roman" panose="02020603050405020304" pitchFamily="18" charset="0"/>
              </a:rPr>
              <a:t>CONCAT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SUBSTRING</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CAST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varchar</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1</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4</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00"/>
                </a:solidFill>
                <a:latin typeface="Times New Roman" panose="02020603050405020304" pitchFamily="18" charset="0"/>
                <a:cs typeface="Times New Roman" panose="02020603050405020304" pitchFamily="18" charset="0"/>
              </a:rPr>
              <a: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SUBSTRING</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CAST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varchar</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5</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2</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808080"/>
                </a:solidFill>
                <a:latin typeface="Times New Roman" panose="02020603050405020304" pitchFamily="18" charset="0"/>
                <a:cs typeface="Times New Roman" panose="02020603050405020304" pitchFamily="18" charset="0"/>
              </a:rPr>
              <a:t>,</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FF00FF"/>
                </a:solidFill>
                <a:latin typeface="Times New Roman" panose="02020603050405020304" pitchFamily="18" charset="0"/>
                <a:cs typeface="Times New Roman" panose="02020603050405020304" pitchFamily="18" charset="0"/>
              </a:rPr>
              <a:t>COUNT</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0000FF"/>
                </a:solidFill>
                <a:latin typeface="Times New Roman" panose="02020603050405020304" pitchFamily="18" charset="0"/>
                <a:cs typeface="Times New Roman" panose="02020603050405020304" pitchFamily="18" charset="0"/>
              </a:rPr>
              <a:t>as</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err="1">
                <a:solidFill>
                  <a:srgbClr val="000000"/>
                </a:solidFill>
                <a:latin typeface="Times New Roman" panose="02020603050405020304" pitchFamily="18" charset="0"/>
                <a:cs typeface="Times New Roman" panose="02020603050405020304" pitchFamily="18" charset="0"/>
              </a:rPr>
              <a:t>Mortgages_Per_Month</a:t>
            </a:r>
            <a:endParaRPr lang="en-US" sz="900" dirty="0">
              <a:solidFill>
                <a:srgbClr val="000000"/>
              </a:solidFill>
              <a:latin typeface="Times New Roman" panose="02020603050405020304" pitchFamily="18" charset="0"/>
              <a:cs typeface="Times New Roman" panose="02020603050405020304" pitchFamily="18" charset="0"/>
            </a:endParaRPr>
          </a:p>
          <a:p>
            <a:r>
              <a:rPr lang="en-US" sz="900" dirty="0">
                <a:solidFill>
                  <a:srgbClr val="0000FF"/>
                </a:solidFill>
                <a:latin typeface="Times New Roman" panose="02020603050405020304" pitchFamily="18" charset="0"/>
                <a:cs typeface="Times New Roman" panose="02020603050405020304" pitchFamily="18" charset="0"/>
              </a:rPr>
              <a:t>FROM</a:t>
            </a:r>
            <a:r>
              <a:rPr lang="en-US" sz="900" dirty="0">
                <a:solidFill>
                  <a:srgbClr val="000000"/>
                </a:solidFill>
                <a:latin typeface="Times New Roman" panose="02020603050405020304" pitchFamily="18" charset="0"/>
                <a:cs typeface="Times New Roman" panose="02020603050405020304" pitchFamily="18" charset="0"/>
              </a:rPr>
              <a:t> [SQL Mortgages]</a:t>
            </a:r>
            <a:r>
              <a:rPr lang="en-US" sz="900" dirty="0">
                <a:solidFill>
                  <a:srgbClr val="808080"/>
                </a:solidFill>
                <a:latin typeface="Times New Roman" panose="02020603050405020304" pitchFamily="18" charset="0"/>
                <a:cs typeface="Times New Roman" panose="02020603050405020304" pitchFamily="18" charset="0"/>
              </a:rPr>
              <a:t>..</a:t>
            </a:r>
            <a:r>
              <a:rPr lang="en-US" sz="900" dirty="0">
                <a:solidFill>
                  <a:srgbClr val="000000"/>
                </a:solidFill>
                <a:latin typeface="Times New Roman" panose="02020603050405020304" pitchFamily="18" charset="0"/>
                <a:cs typeface="Times New Roman" panose="02020603050405020304" pitchFamily="18" charset="0"/>
              </a:rPr>
              <a:t>MTG_CUST$</a:t>
            </a:r>
          </a:p>
          <a:p>
            <a:r>
              <a:rPr lang="en-US" sz="900" dirty="0">
                <a:solidFill>
                  <a:srgbClr val="0000FF"/>
                </a:solidFill>
                <a:latin typeface="Times New Roman" panose="02020603050405020304" pitchFamily="18" charset="0"/>
                <a:cs typeface="Times New Roman" panose="02020603050405020304" pitchFamily="18" charset="0"/>
              </a:rPr>
              <a:t>WHERE</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808080"/>
                </a:solidFill>
                <a:latin typeface="Times New Roman" panose="02020603050405020304" pitchFamily="18" charset="0"/>
                <a:cs typeface="Times New Roman" panose="02020603050405020304" pitchFamily="18" charset="0"/>
              </a:rPr>
              <a:t>&gt;=</a:t>
            </a:r>
            <a:r>
              <a:rPr lang="en-US" sz="900" dirty="0">
                <a:solidFill>
                  <a:srgbClr val="000000"/>
                </a:solidFill>
                <a:latin typeface="Times New Roman" panose="02020603050405020304" pitchFamily="18" charset="0"/>
                <a:cs typeface="Times New Roman" panose="02020603050405020304" pitchFamily="18" charset="0"/>
              </a:rPr>
              <a:t> 201511 </a:t>
            </a:r>
            <a:r>
              <a:rPr lang="en-US" sz="900" dirty="0">
                <a:solidFill>
                  <a:srgbClr val="808080"/>
                </a:solidFill>
                <a:latin typeface="Times New Roman" panose="02020603050405020304" pitchFamily="18" charset="0"/>
                <a:cs typeface="Times New Roman" panose="02020603050405020304" pitchFamily="18" charset="0"/>
              </a:rPr>
              <a:t>AND</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FF00FF"/>
                </a:solidFill>
                <a:latin typeface="Times New Roman" panose="02020603050405020304" pitchFamily="18" charset="0"/>
                <a:cs typeface="Times New Roman" panose="02020603050405020304" pitchFamily="18" charset="0"/>
              </a:rPr>
              <a:t>MONTH</a:t>
            </a:r>
            <a:r>
              <a:rPr lang="en-US" sz="900" dirty="0">
                <a:solidFill>
                  <a:srgbClr val="000000"/>
                </a:solidFill>
                <a:latin typeface="Times New Roman" panose="02020603050405020304" pitchFamily="18" charset="0"/>
                <a:cs typeface="Times New Roman" panose="02020603050405020304" pitchFamily="18" charset="0"/>
              </a:rPr>
              <a:t> </a:t>
            </a:r>
            <a:r>
              <a:rPr lang="en-US" sz="900" dirty="0">
                <a:solidFill>
                  <a:srgbClr val="808080"/>
                </a:solidFill>
                <a:latin typeface="Times New Roman" panose="02020603050405020304" pitchFamily="18" charset="0"/>
                <a:cs typeface="Times New Roman" panose="02020603050405020304" pitchFamily="18" charset="0"/>
              </a:rPr>
              <a:t>&lt;=</a:t>
            </a:r>
            <a:r>
              <a:rPr lang="en-US" sz="900" dirty="0">
                <a:solidFill>
                  <a:srgbClr val="000000"/>
                </a:solidFill>
                <a:latin typeface="Times New Roman" panose="02020603050405020304" pitchFamily="18" charset="0"/>
                <a:cs typeface="Times New Roman" panose="02020603050405020304" pitchFamily="18" charset="0"/>
              </a:rPr>
              <a:t> 201610</a:t>
            </a:r>
          </a:p>
          <a:p>
            <a:r>
              <a:rPr lang="en-CA" sz="900" dirty="0">
                <a:solidFill>
                  <a:srgbClr val="0000FF"/>
                </a:solidFill>
                <a:latin typeface="Times New Roman" panose="02020603050405020304" pitchFamily="18" charset="0"/>
                <a:cs typeface="Times New Roman" panose="02020603050405020304" pitchFamily="18" charset="0"/>
              </a:rPr>
              <a:t>GROUP</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BY</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FF00FF"/>
                </a:solidFill>
                <a:latin typeface="Times New Roman" panose="02020603050405020304" pitchFamily="18" charset="0"/>
                <a:cs typeface="Times New Roman" panose="02020603050405020304" pitchFamily="18" charset="0"/>
              </a:rPr>
              <a:t>MONTH</a:t>
            </a:r>
            <a:endParaRPr lang="en-CA" sz="900" dirty="0">
              <a:solidFill>
                <a:srgbClr val="000000"/>
              </a:solidFill>
              <a:latin typeface="Times New Roman" panose="02020603050405020304" pitchFamily="18" charset="0"/>
              <a:cs typeface="Times New Roman" panose="02020603050405020304" pitchFamily="18" charset="0"/>
            </a:endParaRPr>
          </a:p>
          <a:p>
            <a:r>
              <a:rPr lang="en-CA" sz="900" dirty="0">
                <a:solidFill>
                  <a:srgbClr val="0000FF"/>
                </a:solidFill>
                <a:latin typeface="Times New Roman" panose="02020603050405020304" pitchFamily="18" charset="0"/>
                <a:cs typeface="Times New Roman" panose="02020603050405020304" pitchFamily="18" charset="0"/>
              </a:rPr>
              <a:t>ORDER</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BY</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FF00FF"/>
                </a:solidFill>
                <a:latin typeface="Times New Roman" panose="02020603050405020304" pitchFamily="18" charset="0"/>
                <a:cs typeface="Times New Roman" panose="02020603050405020304" pitchFamily="18" charset="0"/>
              </a:rPr>
              <a:t>MONTH</a:t>
            </a:r>
            <a:r>
              <a:rPr lang="en-CA" sz="900" dirty="0">
                <a:solidFill>
                  <a:srgbClr val="000000"/>
                </a:solidFill>
                <a:latin typeface="Times New Roman" panose="02020603050405020304" pitchFamily="18" charset="0"/>
                <a:cs typeface="Times New Roman" panose="02020603050405020304" pitchFamily="18" charset="0"/>
              </a:rPr>
              <a:t> </a:t>
            </a:r>
            <a:r>
              <a:rPr lang="en-CA" sz="900" dirty="0">
                <a:solidFill>
                  <a:srgbClr val="0000FF"/>
                </a:solidFill>
                <a:latin typeface="Times New Roman" panose="02020603050405020304" pitchFamily="18" charset="0"/>
                <a:cs typeface="Times New Roman" panose="02020603050405020304" pitchFamily="18" charset="0"/>
              </a:rPr>
              <a:t>ASC</a:t>
            </a:r>
            <a:r>
              <a:rPr lang="en-CA" sz="900" dirty="0">
                <a:solidFill>
                  <a:srgbClr val="000000"/>
                </a:solidFill>
                <a:latin typeface="Times New Roman" panose="02020603050405020304" pitchFamily="18" charset="0"/>
                <a:cs typeface="Times New Roman" panose="02020603050405020304" pitchFamily="18" charset="0"/>
              </a:rPr>
              <a:t> </a:t>
            </a:r>
            <a:endParaRPr lang="en-CA" sz="9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DE93F3-346F-5D73-2E1D-A6A319C291D1}"/>
              </a:ext>
            </a:extLst>
          </p:cNvPr>
          <p:cNvPicPr>
            <a:picLocks noChangeAspect="1"/>
          </p:cNvPicPr>
          <p:nvPr/>
        </p:nvPicPr>
        <p:blipFill rotWithShape="1">
          <a:blip r:embed="rId3"/>
          <a:srcRect r="2273" b="3821"/>
          <a:stretch/>
        </p:blipFill>
        <p:spPr>
          <a:xfrm>
            <a:off x="4840494" y="1282147"/>
            <a:ext cx="6816517" cy="4466232"/>
          </a:xfrm>
          <a:prstGeom prst="rect">
            <a:avLst/>
          </a:prstGeom>
        </p:spPr>
      </p:pic>
    </p:spTree>
    <p:extLst>
      <p:ext uri="{BB962C8B-B14F-4D97-AF65-F5344CB8AC3E}">
        <p14:creationId xmlns:p14="http://schemas.microsoft.com/office/powerpoint/2010/main" val="371977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608012" y="141788"/>
            <a:ext cx="10058400" cy="808038"/>
          </a:xfrm>
        </p:spPr>
        <p:txBody>
          <a:bodyPr/>
          <a:lstStyle/>
          <a:p>
            <a:r>
              <a:rPr lang="en-US" dirty="0"/>
              <a:t>Data Manipulation Query 1-4</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7</a:t>
            </a:fld>
            <a:endParaRPr lang="en-CA" dirty="0"/>
          </a:p>
        </p:txBody>
      </p:sp>
      <p:sp>
        <p:nvSpPr>
          <p:cNvPr id="5" name="TextBox 4">
            <a:extLst>
              <a:ext uri="{FF2B5EF4-FFF2-40B4-BE49-F238E27FC236}">
                <a16:creationId xmlns:a16="http://schemas.microsoft.com/office/drawing/2014/main" id="{B8EA4D64-0BFA-180B-5472-88D137DEF14B}"/>
              </a:ext>
            </a:extLst>
          </p:cNvPr>
          <p:cNvSpPr txBox="1"/>
          <p:nvPr/>
        </p:nvSpPr>
        <p:spPr>
          <a:xfrm>
            <a:off x="303212" y="914400"/>
            <a:ext cx="8229600" cy="456535"/>
          </a:xfrm>
          <a:prstGeom prst="rect">
            <a:avLst/>
          </a:prstGeom>
          <a:noFill/>
        </p:spPr>
        <p:txBody>
          <a:bodyPr wrap="square">
            <a:spAutoFit/>
          </a:bodyPr>
          <a:lstStyle/>
          <a:p>
            <a:pPr>
              <a:lnSpc>
                <a:spcPct val="150000"/>
              </a:lnSpc>
            </a:pPr>
            <a:r>
              <a:rPr lang="en-US" sz="1800" dirty="0">
                <a:solidFill>
                  <a:schemeClr val="tx2"/>
                </a:solidFill>
              </a:rPr>
              <a:t>2. How many mortgages are assigned to Advisor FA500_ON in 201604</a:t>
            </a:r>
          </a:p>
        </p:txBody>
      </p:sp>
      <p:pic>
        <p:nvPicPr>
          <p:cNvPr id="12" name="Picture 11">
            <a:extLst>
              <a:ext uri="{FF2B5EF4-FFF2-40B4-BE49-F238E27FC236}">
                <a16:creationId xmlns:a16="http://schemas.microsoft.com/office/drawing/2014/main" id="{0C064E84-46AC-4A89-1439-58D9EB40066A}"/>
              </a:ext>
            </a:extLst>
          </p:cNvPr>
          <p:cNvPicPr>
            <a:picLocks noChangeAspect="1"/>
          </p:cNvPicPr>
          <p:nvPr/>
        </p:nvPicPr>
        <p:blipFill>
          <a:blip r:embed="rId2"/>
          <a:stretch>
            <a:fillRect/>
          </a:stretch>
        </p:blipFill>
        <p:spPr>
          <a:xfrm>
            <a:off x="836612" y="1515916"/>
            <a:ext cx="4638675" cy="838200"/>
          </a:xfrm>
          <a:prstGeom prst="rect">
            <a:avLst/>
          </a:prstGeom>
        </p:spPr>
      </p:pic>
      <p:sp>
        <p:nvSpPr>
          <p:cNvPr id="15" name="TextBox 14">
            <a:extLst>
              <a:ext uri="{FF2B5EF4-FFF2-40B4-BE49-F238E27FC236}">
                <a16:creationId xmlns:a16="http://schemas.microsoft.com/office/drawing/2014/main" id="{7722CF63-CAC1-17AE-EAD8-F55CF8AF3820}"/>
              </a:ext>
            </a:extLst>
          </p:cNvPr>
          <p:cNvSpPr txBox="1"/>
          <p:nvPr/>
        </p:nvSpPr>
        <p:spPr>
          <a:xfrm>
            <a:off x="304136" y="2997341"/>
            <a:ext cx="8229600" cy="456535"/>
          </a:xfrm>
          <a:prstGeom prst="rect">
            <a:avLst/>
          </a:prstGeom>
          <a:noFill/>
        </p:spPr>
        <p:txBody>
          <a:bodyPr wrap="square">
            <a:spAutoFit/>
          </a:bodyPr>
          <a:lstStyle/>
          <a:p>
            <a:pPr>
              <a:lnSpc>
                <a:spcPct val="150000"/>
              </a:lnSpc>
            </a:pPr>
            <a:r>
              <a:rPr lang="en-US" sz="1800" dirty="0">
                <a:solidFill>
                  <a:schemeClr val="tx2"/>
                </a:solidFill>
              </a:rPr>
              <a:t>3. How many new mortgages in segment “4-Accumulators[45-54]” only in 2016</a:t>
            </a:r>
          </a:p>
        </p:txBody>
      </p:sp>
      <p:pic>
        <p:nvPicPr>
          <p:cNvPr id="19" name="Picture 18">
            <a:extLst>
              <a:ext uri="{FF2B5EF4-FFF2-40B4-BE49-F238E27FC236}">
                <a16:creationId xmlns:a16="http://schemas.microsoft.com/office/drawing/2014/main" id="{BC171E8C-E608-CBA4-7C7E-8F49B421AEFE}"/>
              </a:ext>
            </a:extLst>
          </p:cNvPr>
          <p:cNvPicPr>
            <a:picLocks noChangeAspect="1"/>
          </p:cNvPicPr>
          <p:nvPr/>
        </p:nvPicPr>
        <p:blipFill rotWithShape="1">
          <a:blip r:embed="rId3"/>
          <a:srcRect t="8527"/>
          <a:stretch/>
        </p:blipFill>
        <p:spPr>
          <a:xfrm>
            <a:off x="684212" y="3604801"/>
            <a:ext cx="2600325" cy="653457"/>
          </a:xfrm>
          <a:prstGeom prst="rect">
            <a:avLst/>
          </a:prstGeom>
        </p:spPr>
      </p:pic>
      <p:sp>
        <p:nvSpPr>
          <p:cNvPr id="24" name="TextBox 23">
            <a:extLst>
              <a:ext uri="{FF2B5EF4-FFF2-40B4-BE49-F238E27FC236}">
                <a16:creationId xmlns:a16="http://schemas.microsoft.com/office/drawing/2014/main" id="{A1E35A37-6BAD-3D92-A623-B18BF2B09397}"/>
              </a:ext>
            </a:extLst>
          </p:cNvPr>
          <p:cNvSpPr txBox="1"/>
          <p:nvPr/>
        </p:nvSpPr>
        <p:spPr>
          <a:xfrm>
            <a:off x="836612" y="4249285"/>
            <a:ext cx="5638800" cy="830997"/>
          </a:xfrm>
          <a:prstGeom prst="rect">
            <a:avLst/>
          </a:prstGeom>
          <a:noFill/>
        </p:spPr>
        <p:txBody>
          <a:bodyPr wrap="square" rtlCol="0">
            <a:spAutoFit/>
          </a:bodyPr>
          <a:lstStyle/>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Num_of_New_Mortgages</a:t>
            </a:r>
            <a:r>
              <a:rPr lang="en-US" sz="1200" dirty="0">
                <a:solidFill>
                  <a:srgbClr val="000000"/>
                </a:solidFill>
                <a:latin typeface="Times New Roman" panose="02020603050405020304" pitchFamily="18" charset="0"/>
                <a:cs typeface="Times New Roman" panose="02020603050405020304" pitchFamily="18" charset="0"/>
              </a:rPr>
              <a:t> </a:t>
            </a: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a:t>
            </a:r>
          </a:p>
          <a:p>
            <a:r>
              <a:rPr lang="en-US" sz="1200" dirty="0">
                <a:solidFill>
                  <a:srgbClr val="0000FF"/>
                </a:solidFill>
                <a:latin typeface="Times New Roman" panose="02020603050405020304" pitchFamily="18" charset="0"/>
                <a:cs typeface="Times New Roman" panose="02020603050405020304" pitchFamily="18" charset="0"/>
              </a:rPr>
              <a:t>WHERE</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age_segment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'4-Accumulators[45-54]'</a:t>
            </a:r>
            <a:endParaRPr lang="en-US" sz="1200" dirty="0">
              <a:solidFill>
                <a:srgbClr val="000000"/>
              </a:solidFill>
              <a:latin typeface="Times New Roman" panose="02020603050405020304" pitchFamily="18" charset="0"/>
              <a:cs typeface="Times New Roman" panose="02020603050405020304" pitchFamily="18" charset="0"/>
            </a:endParaRPr>
          </a:p>
          <a:p>
            <a:r>
              <a:rPr lang="en-US" sz="1200" dirty="0">
                <a:solidFill>
                  <a:srgbClr val="80808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MONTH</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&gt;=</a:t>
            </a:r>
            <a:r>
              <a:rPr lang="en-US" sz="1200" dirty="0">
                <a:solidFill>
                  <a:srgbClr val="000000"/>
                </a:solidFill>
                <a:latin typeface="Times New Roman" panose="02020603050405020304" pitchFamily="18" charset="0"/>
                <a:cs typeface="Times New Roman" panose="02020603050405020304" pitchFamily="18" charset="0"/>
              </a:rPr>
              <a:t> 201601 </a:t>
            </a:r>
            <a:r>
              <a:rPr lang="en-US" sz="1200" dirty="0">
                <a:solidFill>
                  <a:srgbClr val="80808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MONTH</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&lt;=</a:t>
            </a:r>
            <a:r>
              <a:rPr lang="en-US" sz="1200" dirty="0">
                <a:solidFill>
                  <a:srgbClr val="000000"/>
                </a:solidFill>
                <a:latin typeface="Times New Roman" panose="02020603050405020304" pitchFamily="18" charset="0"/>
                <a:cs typeface="Times New Roman" panose="02020603050405020304" pitchFamily="18" charset="0"/>
              </a:rPr>
              <a:t> 201612</a:t>
            </a:r>
            <a:endParaRPr lang="en-CA" sz="1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D2665E6-0BE1-807A-FE94-668E9CFD600B}"/>
              </a:ext>
            </a:extLst>
          </p:cNvPr>
          <p:cNvSpPr txBox="1"/>
          <p:nvPr/>
        </p:nvSpPr>
        <p:spPr>
          <a:xfrm>
            <a:off x="836612" y="2253103"/>
            <a:ext cx="11506200" cy="646331"/>
          </a:xfrm>
          <a:prstGeom prst="rect">
            <a:avLst/>
          </a:prstGeom>
          <a:noFill/>
        </p:spPr>
        <p:txBody>
          <a:bodyPr wrap="square" rtlCol="0">
            <a:spAutoFit/>
          </a:bodyPr>
          <a:lstStyle/>
          <a:p>
            <a:r>
              <a:rPr lang="en-US" sz="1200" dirty="0">
                <a:solidFill>
                  <a:srgbClr val="0000FF"/>
                </a:solidFill>
                <a:latin typeface="Times New Roman" panose="02020603050405020304" pitchFamily="18" charset="0"/>
                <a:cs typeface="Times New Roman" panose="02020603050405020304" pitchFamily="18" charset="0"/>
              </a:rPr>
              <a:t>SELECT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COUNT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FF"/>
                </a:solidFill>
                <a:latin typeface="Times New Roman" panose="02020603050405020304" pitchFamily="18" charset="0"/>
                <a:cs typeface="Times New Roman" panose="02020603050405020304" pitchFamily="18" charset="0"/>
              </a:rPr>
              <a:t>as</a:t>
            </a:r>
            <a:r>
              <a:rPr lang="en-US" sz="1200" dirty="0">
                <a:solidFill>
                  <a:srgbClr val="000000"/>
                </a:solidFill>
                <a:latin typeface="Times New Roman" panose="02020603050405020304" pitchFamily="18" charset="0"/>
                <a:cs typeface="Times New Roman" panose="02020603050405020304" pitchFamily="18" charset="0"/>
              </a:rPr>
              <a:t> Number_of_Mortgages_Assigned_to_Advisor_FA500</a:t>
            </a:r>
          </a:p>
          <a:p>
            <a:r>
              <a:rPr lang="en-US" sz="1200" dirty="0">
                <a:solidFill>
                  <a:srgbClr val="0000FF"/>
                </a:solidFill>
                <a:latin typeface="Times New Roman" panose="02020603050405020304" pitchFamily="18" charset="0"/>
                <a:cs typeface="Times New Roman" panose="02020603050405020304" pitchFamily="18" charset="0"/>
              </a:rPr>
              <a:t>FROM</a:t>
            </a:r>
            <a:r>
              <a:rPr lang="en-US" sz="1200" dirty="0">
                <a:solidFill>
                  <a:srgbClr val="000000"/>
                </a:solidFill>
                <a:latin typeface="Times New Roman" panose="02020603050405020304" pitchFamily="18" charset="0"/>
                <a:cs typeface="Times New Roman" panose="02020603050405020304" pitchFamily="18" charset="0"/>
              </a:rPr>
              <a:t> [SQL Mortgages]</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MTG_CUST$</a:t>
            </a:r>
          </a:p>
          <a:p>
            <a:r>
              <a:rPr lang="en-US" sz="1200" dirty="0">
                <a:solidFill>
                  <a:srgbClr val="0000FF"/>
                </a:solidFill>
                <a:latin typeface="Times New Roman" panose="02020603050405020304" pitchFamily="18" charset="0"/>
                <a:cs typeface="Times New Roman" panose="02020603050405020304" pitchFamily="18" charset="0"/>
              </a:rPr>
              <a:t>WHERE</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err="1">
                <a:solidFill>
                  <a:srgbClr val="000000"/>
                </a:solidFill>
                <a:latin typeface="Times New Roman" panose="02020603050405020304" pitchFamily="18" charset="0"/>
                <a:cs typeface="Times New Roman" panose="02020603050405020304" pitchFamily="18" charset="0"/>
              </a:rPr>
              <a:t>Finadvisor</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'FA500_ON'</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DATEPART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err="1">
                <a:solidFill>
                  <a:srgbClr val="000000"/>
                </a:solidFill>
                <a:latin typeface="Times New Roman" panose="02020603050405020304" pitchFamily="18" charset="0"/>
                <a:cs typeface="Times New Roman" panose="02020603050405020304" pitchFamily="18" charset="0"/>
              </a:rPr>
              <a:t>yy</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MONTH</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2016 </a:t>
            </a:r>
            <a:r>
              <a:rPr lang="en-US" sz="1200" dirty="0">
                <a:solidFill>
                  <a:srgbClr val="80808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DATEPART</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mm</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FF00FF"/>
                </a:solidFill>
                <a:latin typeface="Times New Roman" panose="02020603050405020304" pitchFamily="18" charset="0"/>
                <a:cs typeface="Times New Roman" panose="02020603050405020304" pitchFamily="18" charset="0"/>
              </a:rPr>
              <a:t>MONTH</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a:solidFill>
                  <a:srgbClr val="808080"/>
                </a:solidFill>
                <a:latin typeface="Times New Roman" panose="02020603050405020304" pitchFamily="18" charset="0"/>
                <a:cs typeface="Times New Roman" panose="02020603050405020304" pitchFamily="18" charset="0"/>
              </a:rPr>
              <a:t>=</a:t>
            </a:r>
            <a:r>
              <a:rPr lang="en-US" sz="1200" dirty="0">
                <a:solidFill>
                  <a:srgbClr val="000000"/>
                </a:solidFill>
                <a:latin typeface="Times New Roman" panose="02020603050405020304" pitchFamily="18" charset="0"/>
                <a:cs typeface="Times New Roman" panose="02020603050405020304" pitchFamily="18" charset="0"/>
              </a:rPr>
              <a:t> 4</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0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531812" y="129935"/>
            <a:ext cx="10058400" cy="808038"/>
          </a:xfrm>
        </p:spPr>
        <p:txBody>
          <a:bodyPr/>
          <a:lstStyle/>
          <a:p>
            <a:r>
              <a:rPr lang="en-US" dirty="0"/>
              <a:t>Data Manipulation Query 1-4</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8</a:t>
            </a:fld>
            <a:endParaRPr lang="en-CA" dirty="0"/>
          </a:p>
        </p:txBody>
      </p:sp>
      <p:sp>
        <p:nvSpPr>
          <p:cNvPr id="5" name="TextBox 4">
            <a:extLst>
              <a:ext uri="{FF2B5EF4-FFF2-40B4-BE49-F238E27FC236}">
                <a16:creationId xmlns:a16="http://schemas.microsoft.com/office/drawing/2014/main" id="{B8EA4D64-0BFA-180B-5472-88D137DEF14B}"/>
              </a:ext>
            </a:extLst>
          </p:cNvPr>
          <p:cNvSpPr txBox="1"/>
          <p:nvPr/>
        </p:nvSpPr>
        <p:spPr>
          <a:xfrm>
            <a:off x="307486" y="737480"/>
            <a:ext cx="8229600" cy="785343"/>
          </a:xfrm>
          <a:prstGeom prst="rect">
            <a:avLst/>
          </a:prstGeom>
          <a:noFill/>
        </p:spPr>
        <p:txBody>
          <a:bodyPr wrap="square">
            <a:spAutoFit/>
          </a:bodyPr>
          <a:lstStyle/>
          <a:p>
            <a:pPr>
              <a:lnSpc>
                <a:spcPct val="150000"/>
              </a:lnSpc>
            </a:pPr>
            <a:r>
              <a:rPr lang="en-US" sz="1600" dirty="0">
                <a:solidFill>
                  <a:schemeClr val="tx2"/>
                </a:solidFill>
              </a:rPr>
              <a:t>4. Build one or more queries to retrieve all mortgage clients grouped by region</a:t>
            </a:r>
          </a:p>
          <a:p>
            <a:pPr marL="742950" lvl="1" indent="-285750">
              <a:lnSpc>
                <a:spcPct val="150000"/>
              </a:lnSpc>
              <a:buFont typeface="Arial" panose="020B0604020202020204" pitchFamily="34" charset="0"/>
              <a:buChar char="•"/>
            </a:pPr>
            <a:r>
              <a:rPr lang="en-US" sz="1600" dirty="0">
                <a:solidFill>
                  <a:schemeClr val="tx2"/>
                </a:solidFill>
              </a:rPr>
              <a:t>Number of mortgage clients for each region</a:t>
            </a:r>
          </a:p>
        </p:txBody>
      </p:sp>
      <p:sp>
        <p:nvSpPr>
          <p:cNvPr id="15" name="TextBox 14">
            <a:extLst>
              <a:ext uri="{FF2B5EF4-FFF2-40B4-BE49-F238E27FC236}">
                <a16:creationId xmlns:a16="http://schemas.microsoft.com/office/drawing/2014/main" id="{7722CF63-CAC1-17AE-EAD8-F55CF8AF3820}"/>
              </a:ext>
            </a:extLst>
          </p:cNvPr>
          <p:cNvSpPr txBox="1"/>
          <p:nvPr/>
        </p:nvSpPr>
        <p:spPr>
          <a:xfrm>
            <a:off x="760412" y="3229581"/>
            <a:ext cx="8229600" cy="4619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000000"/>
                </a:solidFill>
              </a:rPr>
              <a:t>Dollar </a:t>
            </a:r>
            <a:r>
              <a:rPr lang="en-US" sz="1800" dirty="0">
                <a:solidFill>
                  <a:srgbClr val="0000FF"/>
                </a:solidFill>
              </a:rPr>
              <a:t>value</a:t>
            </a:r>
            <a:r>
              <a:rPr lang="en-US" sz="1800" dirty="0">
                <a:solidFill>
                  <a:srgbClr val="000000"/>
                </a:solidFill>
              </a:rPr>
              <a:t> </a:t>
            </a:r>
            <a:r>
              <a:rPr lang="en-US" sz="1800" dirty="0">
                <a:solidFill>
                  <a:srgbClr val="0000FF"/>
                </a:solidFill>
              </a:rPr>
              <a:t>for</a:t>
            </a:r>
            <a:r>
              <a:rPr lang="en-US" sz="1800" dirty="0">
                <a:solidFill>
                  <a:srgbClr val="000000"/>
                </a:solidFill>
              </a:rPr>
              <a:t> the mortgages </a:t>
            </a:r>
            <a:r>
              <a:rPr lang="en-US" sz="1800" dirty="0">
                <a:solidFill>
                  <a:srgbClr val="0000FF"/>
                </a:solidFill>
              </a:rPr>
              <a:t>for</a:t>
            </a:r>
            <a:r>
              <a:rPr lang="en-US" sz="1800" dirty="0">
                <a:solidFill>
                  <a:srgbClr val="000000"/>
                </a:solidFill>
              </a:rPr>
              <a:t> each region</a:t>
            </a:r>
            <a:endParaRPr lang="en-US" sz="1800" dirty="0">
              <a:solidFill>
                <a:schemeClr val="tx2"/>
              </a:solidFill>
            </a:endParaRPr>
          </a:p>
        </p:txBody>
      </p:sp>
      <p:sp>
        <p:nvSpPr>
          <p:cNvPr id="24" name="TextBox 23">
            <a:extLst>
              <a:ext uri="{FF2B5EF4-FFF2-40B4-BE49-F238E27FC236}">
                <a16:creationId xmlns:a16="http://schemas.microsoft.com/office/drawing/2014/main" id="{A1E35A37-6BAD-3D92-A623-B18BF2B09397}"/>
              </a:ext>
            </a:extLst>
          </p:cNvPr>
          <p:cNvSpPr txBox="1"/>
          <p:nvPr/>
        </p:nvSpPr>
        <p:spPr>
          <a:xfrm>
            <a:off x="4113212" y="3743063"/>
            <a:ext cx="4038600" cy="2708434"/>
          </a:xfrm>
          <a:prstGeom prst="rect">
            <a:avLst/>
          </a:prstGeom>
          <a:noFill/>
        </p:spPr>
        <p:txBody>
          <a:bodyPr wrap="square" rtlCol="0">
            <a:spAutoFit/>
          </a:bodyPr>
          <a:lstStyle/>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SUM</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AMT_OF_LOAN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Total_Mortgage_Value</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MTG_CUST$ m</a:t>
            </a: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 </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Finadvisor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f</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FinAdvID</a:t>
            </a:r>
            <a:endParaRPr lang="en-US"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808080"/>
                </a:solidFill>
                <a:latin typeface="Times New Roman" panose="02020603050405020304" pitchFamily="18" charset="0"/>
                <a:cs typeface="Times New Roman" panose="02020603050405020304" pitchFamily="18" charset="0"/>
              </a:rPr>
              <a:t>INNER</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JOIN</a:t>
            </a:r>
            <a:r>
              <a:rPr lang="en-CA" sz="1000" dirty="0">
                <a:solidFill>
                  <a:srgbClr val="000000"/>
                </a:solidFill>
                <a:latin typeface="Times New Roman" panose="02020603050405020304" pitchFamily="18" charset="0"/>
                <a:cs typeface="Times New Roman" panose="02020603050405020304" pitchFamily="18" charset="0"/>
              </a:rPr>
              <a:t> [SQL Mortgages]</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Region$ r </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region</a:t>
            </a:r>
          </a:p>
          <a:p>
            <a:r>
              <a:rPr lang="en-US" sz="1000" dirty="0">
                <a:solidFill>
                  <a:srgbClr val="008000"/>
                </a:solidFill>
                <a:latin typeface="Times New Roman" panose="02020603050405020304" pitchFamily="18" charset="0"/>
                <a:cs typeface="Times New Roman" panose="02020603050405020304" pitchFamily="18" charset="0"/>
              </a:rPr>
              <a:t>--To convert into millions &amp; remove the number after the decimals </a:t>
            </a:r>
            <a:endParaRPr lang="en-CA"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CAST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FF00FF"/>
                </a:solidFill>
                <a:latin typeface="Times New Roman" panose="02020603050405020304" pitchFamily="18" charset="0"/>
                <a:cs typeface="Times New Roman" panose="02020603050405020304" pitchFamily="18" charset="0"/>
              </a:rPr>
              <a:t>ROUND</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FF00FF"/>
                </a:solidFill>
                <a:latin typeface="Times New Roman" panose="02020603050405020304" pitchFamily="18" charset="0"/>
                <a:cs typeface="Times New Roman" panose="02020603050405020304" pitchFamily="18" charset="0"/>
              </a:rPr>
              <a:t>SUM</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AMT_OF_LOAN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1000000</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2</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INT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'Total Mortgage Value (in millions)'</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MTG_CUST$ m</a:t>
            </a: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Finadvisor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f</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FinAdvID</a:t>
            </a:r>
            <a:endParaRPr lang="en-US"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808080"/>
                </a:solidFill>
                <a:latin typeface="Times New Roman" panose="02020603050405020304" pitchFamily="18" charset="0"/>
                <a:cs typeface="Times New Roman" panose="02020603050405020304" pitchFamily="18" charset="0"/>
              </a:rPr>
              <a:t>INNER</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JOIN</a:t>
            </a:r>
            <a:r>
              <a:rPr lang="en-CA" sz="1000" dirty="0">
                <a:solidFill>
                  <a:srgbClr val="000000"/>
                </a:solidFill>
                <a:latin typeface="Times New Roman" panose="02020603050405020304" pitchFamily="18" charset="0"/>
                <a:cs typeface="Times New Roman" panose="02020603050405020304" pitchFamily="18" charset="0"/>
              </a:rPr>
              <a:t> [SQL Mortgages]</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Region$ r</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region</a:t>
            </a:r>
          </a:p>
          <a:p>
            <a:r>
              <a:rPr lang="en-US" sz="1000" dirty="0">
                <a:solidFill>
                  <a:srgbClr val="0000FF"/>
                </a:solidFill>
                <a:latin typeface="Times New Roman" panose="02020603050405020304" pitchFamily="18" charset="0"/>
                <a:cs typeface="Times New Roman" panose="02020603050405020304" pitchFamily="18" charset="0"/>
              </a:rPr>
              <a:t>ORDER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BY</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'Total Mortgage Value (in millions)'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DESC</a:t>
            </a:r>
            <a:r>
              <a:rPr lang="en-US" sz="1000" dirty="0">
                <a:solidFill>
                  <a:srgbClr val="000000"/>
                </a:solidFill>
                <a:latin typeface="Times New Roman" panose="02020603050405020304" pitchFamily="18" charset="0"/>
                <a:cs typeface="Times New Roman" panose="02020603050405020304" pitchFamily="18" charset="0"/>
              </a:rPr>
              <a:t> </a:t>
            </a:r>
            <a:endParaRPr lang="en-CA" sz="1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D2665E6-0BE1-807A-FE94-668E9CFD600B}"/>
              </a:ext>
            </a:extLst>
          </p:cNvPr>
          <p:cNvSpPr txBox="1"/>
          <p:nvPr/>
        </p:nvSpPr>
        <p:spPr>
          <a:xfrm>
            <a:off x="4113212" y="1822761"/>
            <a:ext cx="3124200" cy="1323439"/>
          </a:xfrm>
          <a:prstGeom prst="rect">
            <a:avLst/>
          </a:prstGeom>
          <a:noFill/>
        </p:spPr>
        <p:txBody>
          <a:bodyPr wrap="square" rtlCol="0">
            <a:spAutoFit/>
          </a:bodyPr>
          <a:lstStyle/>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COUNT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Num_of_Mtg_Clients</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MTG_CUST$ m</a:t>
            </a:r>
          </a:p>
          <a:p>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 </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Finadvisor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f</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FinAdvID</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Region$ r </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Region</a:t>
            </a:r>
          </a:p>
          <a:p>
            <a:r>
              <a:rPr lang="en-US" sz="1000" dirty="0">
                <a:solidFill>
                  <a:srgbClr val="0000FF"/>
                </a:solidFill>
                <a:latin typeface="Times New Roman" panose="02020603050405020304" pitchFamily="18" charset="0"/>
                <a:cs typeface="Times New Roman" panose="02020603050405020304" pitchFamily="18" charset="0"/>
              </a:rPr>
              <a:t>ORDER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BY</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Num_of_Mtg_Clients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DESC</a:t>
            </a:r>
            <a:endParaRPr lang="en-US" sz="1000" dirty="0">
              <a:solidFill>
                <a:srgbClr val="000000"/>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99752706-FF3F-441B-45B0-2D73484B1A95}"/>
              </a:ext>
            </a:extLst>
          </p:cNvPr>
          <p:cNvPicPr>
            <a:picLocks noChangeAspect="1"/>
          </p:cNvPicPr>
          <p:nvPr/>
        </p:nvPicPr>
        <p:blipFill>
          <a:blip r:embed="rId2"/>
          <a:stretch>
            <a:fillRect/>
          </a:stretch>
        </p:blipFill>
        <p:spPr>
          <a:xfrm>
            <a:off x="1091257" y="4351919"/>
            <a:ext cx="3059903" cy="1490722"/>
          </a:xfrm>
          <a:prstGeom prst="rect">
            <a:avLst/>
          </a:prstGeom>
        </p:spPr>
      </p:pic>
      <p:pic>
        <p:nvPicPr>
          <p:cNvPr id="21" name="Picture 20">
            <a:extLst>
              <a:ext uri="{FF2B5EF4-FFF2-40B4-BE49-F238E27FC236}">
                <a16:creationId xmlns:a16="http://schemas.microsoft.com/office/drawing/2014/main" id="{18DD8814-6650-1F65-A8E0-151EAC9F6C34}"/>
              </a:ext>
            </a:extLst>
          </p:cNvPr>
          <p:cNvPicPr>
            <a:picLocks noChangeAspect="1"/>
          </p:cNvPicPr>
          <p:nvPr/>
        </p:nvPicPr>
        <p:blipFill>
          <a:blip r:embed="rId3"/>
          <a:stretch>
            <a:fillRect/>
          </a:stretch>
        </p:blipFill>
        <p:spPr>
          <a:xfrm>
            <a:off x="1065212" y="1671327"/>
            <a:ext cx="2705387" cy="1681473"/>
          </a:xfrm>
          <a:prstGeom prst="rect">
            <a:avLst/>
          </a:prstGeom>
        </p:spPr>
      </p:pic>
      <p:pic>
        <p:nvPicPr>
          <p:cNvPr id="11" name="Picture 10">
            <a:extLst>
              <a:ext uri="{FF2B5EF4-FFF2-40B4-BE49-F238E27FC236}">
                <a16:creationId xmlns:a16="http://schemas.microsoft.com/office/drawing/2014/main" id="{6F34EAAB-BC6A-88CF-5223-6994FEF222E6}"/>
              </a:ext>
            </a:extLst>
          </p:cNvPr>
          <p:cNvPicPr>
            <a:picLocks noChangeAspect="1"/>
          </p:cNvPicPr>
          <p:nvPr/>
        </p:nvPicPr>
        <p:blipFill rotWithShape="1">
          <a:blip r:embed="rId4"/>
          <a:srcRect r="29174" b="19653"/>
          <a:stretch/>
        </p:blipFill>
        <p:spPr>
          <a:xfrm>
            <a:off x="8075612" y="839533"/>
            <a:ext cx="3724057" cy="2621008"/>
          </a:xfrm>
          <a:prstGeom prst="rect">
            <a:avLst/>
          </a:prstGeom>
        </p:spPr>
      </p:pic>
      <p:pic>
        <p:nvPicPr>
          <p:cNvPr id="13" name="Picture 12">
            <a:extLst>
              <a:ext uri="{FF2B5EF4-FFF2-40B4-BE49-F238E27FC236}">
                <a16:creationId xmlns:a16="http://schemas.microsoft.com/office/drawing/2014/main" id="{9157D857-4B69-4C4D-2489-62A2AFB61653}"/>
              </a:ext>
            </a:extLst>
          </p:cNvPr>
          <p:cNvPicPr>
            <a:picLocks noChangeAspect="1"/>
          </p:cNvPicPr>
          <p:nvPr/>
        </p:nvPicPr>
        <p:blipFill rotWithShape="1">
          <a:blip r:embed="rId5"/>
          <a:srcRect r="27130" b="15455"/>
          <a:stretch/>
        </p:blipFill>
        <p:spPr>
          <a:xfrm>
            <a:off x="8510595" y="3691502"/>
            <a:ext cx="3276600" cy="2621009"/>
          </a:xfrm>
          <a:prstGeom prst="rect">
            <a:avLst/>
          </a:prstGeom>
        </p:spPr>
      </p:pic>
    </p:spTree>
    <p:extLst>
      <p:ext uri="{BB962C8B-B14F-4D97-AF65-F5344CB8AC3E}">
        <p14:creationId xmlns:p14="http://schemas.microsoft.com/office/powerpoint/2010/main" val="289400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91A0-7762-41B4-86CA-2BAE7B9028A4}"/>
              </a:ext>
            </a:extLst>
          </p:cNvPr>
          <p:cNvSpPr>
            <a:spLocks noGrp="1"/>
          </p:cNvSpPr>
          <p:nvPr>
            <p:ph type="title"/>
          </p:nvPr>
        </p:nvSpPr>
        <p:spPr>
          <a:xfrm>
            <a:off x="646112" y="83345"/>
            <a:ext cx="10058400" cy="808038"/>
          </a:xfrm>
        </p:spPr>
        <p:txBody>
          <a:bodyPr/>
          <a:lstStyle/>
          <a:p>
            <a:r>
              <a:rPr lang="en-US" dirty="0"/>
              <a:t>Data Manipulation Query 1-4</a:t>
            </a:r>
            <a:endParaRPr lang="en-CA" dirty="0"/>
          </a:p>
        </p:txBody>
      </p:sp>
      <p:sp>
        <p:nvSpPr>
          <p:cNvPr id="3" name="Slide Number Placeholder 2">
            <a:extLst>
              <a:ext uri="{FF2B5EF4-FFF2-40B4-BE49-F238E27FC236}">
                <a16:creationId xmlns:a16="http://schemas.microsoft.com/office/drawing/2014/main" id="{C60A64BA-21BC-49AF-A97E-F53F4A076BD0}"/>
              </a:ext>
            </a:extLst>
          </p:cNvPr>
          <p:cNvSpPr>
            <a:spLocks noGrp="1"/>
          </p:cNvSpPr>
          <p:nvPr>
            <p:ph type="sldNum" sz="quarter" idx="12"/>
          </p:nvPr>
        </p:nvSpPr>
        <p:spPr/>
        <p:txBody>
          <a:bodyPr/>
          <a:lstStyle/>
          <a:p>
            <a:fld id="{5CBDBD4D-7B7B-4EC0-AB6E-424933B04FED}" type="slidenum">
              <a:rPr lang="en-CA" smtClean="0"/>
              <a:pPr/>
              <a:t>9</a:t>
            </a:fld>
            <a:endParaRPr lang="en-CA" dirty="0"/>
          </a:p>
        </p:txBody>
      </p:sp>
      <p:sp>
        <p:nvSpPr>
          <p:cNvPr id="5" name="TextBox 4">
            <a:extLst>
              <a:ext uri="{FF2B5EF4-FFF2-40B4-BE49-F238E27FC236}">
                <a16:creationId xmlns:a16="http://schemas.microsoft.com/office/drawing/2014/main" id="{B8EA4D64-0BFA-180B-5472-88D137DEF14B}"/>
              </a:ext>
            </a:extLst>
          </p:cNvPr>
          <p:cNvSpPr txBox="1"/>
          <p:nvPr/>
        </p:nvSpPr>
        <p:spPr>
          <a:xfrm>
            <a:off x="303212" y="615277"/>
            <a:ext cx="8229600" cy="785343"/>
          </a:xfrm>
          <a:prstGeom prst="rect">
            <a:avLst/>
          </a:prstGeom>
          <a:noFill/>
        </p:spPr>
        <p:txBody>
          <a:bodyPr wrap="square">
            <a:spAutoFit/>
          </a:bodyPr>
          <a:lstStyle/>
          <a:p>
            <a:pPr>
              <a:lnSpc>
                <a:spcPct val="150000"/>
              </a:lnSpc>
            </a:pPr>
            <a:r>
              <a:rPr lang="en-US" sz="1600" dirty="0">
                <a:solidFill>
                  <a:schemeClr val="tx2"/>
                </a:solidFill>
              </a:rPr>
              <a:t>4. Build one or more queries to retrieve all mortgage clients grouped by region</a:t>
            </a:r>
          </a:p>
          <a:p>
            <a:pPr marL="742950" lvl="1" indent="-285750">
              <a:lnSpc>
                <a:spcPct val="150000"/>
              </a:lnSpc>
              <a:buFont typeface="Arial" panose="020B0604020202020204" pitchFamily="34" charset="0"/>
              <a:buChar char="•"/>
            </a:pPr>
            <a:r>
              <a:rPr lang="en-US" sz="1600" dirty="0">
                <a:solidFill>
                  <a:schemeClr val="tx2"/>
                </a:solidFill>
              </a:rPr>
              <a:t>Number of Advisors under each region</a:t>
            </a:r>
          </a:p>
        </p:txBody>
      </p:sp>
      <p:sp>
        <p:nvSpPr>
          <p:cNvPr id="15" name="TextBox 14">
            <a:extLst>
              <a:ext uri="{FF2B5EF4-FFF2-40B4-BE49-F238E27FC236}">
                <a16:creationId xmlns:a16="http://schemas.microsoft.com/office/drawing/2014/main" id="{7722CF63-CAC1-17AE-EAD8-F55CF8AF3820}"/>
              </a:ext>
            </a:extLst>
          </p:cNvPr>
          <p:cNvSpPr txBox="1"/>
          <p:nvPr/>
        </p:nvSpPr>
        <p:spPr>
          <a:xfrm>
            <a:off x="379412" y="2758515"/>
            <a:ext cx="8229600" cy="416011"/>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600" dirty="0">
                <a:solidFill>
                  <a:schemeClr val="tx2"/>
                </a:solidFill>
              </a:rPr>
              <a:t>Number of delinquent mortgages for each region</a:t>
            </a:r>
          </a:p>
        </p:txBody>
      </p:sp>
      <p:sp>
        <p:nvSpPr>
          <p:cNvPr id="24" name="TextBox 23">
            <a:extLst>
              <a:ext uri="{FF2B5EF4-FFF2-40B4-BE49-F238E27FC236}">
                <a16:creationId xmlns:a16="http://schemas.microsoft.com/office/drawing/2014/main" id="{A1E35A37-6BAD-3D92-A623-B18BF2B09397}"/>
              </a:ext>
            </a:extLst>
          </p:cNvPr>
          <p:cNvSpPr txBox="1"/>
          <p:nvPr/>
        </p:nvSpPr>
        <p:spPr>
          <a:xfrm>
            <a:off x="4094039" y="3168865"/>
            <a:ext cx="4038600" cy="1631216"/>
          </a:xfrm>
          <a:prstGeom prst="rect">
            <a:avLst/>
          </a:prstGeom>
          <a:noFill/>
        </p:spPr>
        <p:txBody>
          <a:bodyPr wrap="square" rtlCol="0">
            <a:spAutoFit/>
          </a:bodyPr>
          <a:lstStyle/>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COUNT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'Number of Delinquent Mortgages'</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MTG_DELINQ_DEC2017$ d</a:t>
            </a: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MTG_CUST$ m</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d</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CUST_Id</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CUST_Id</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Finadvisor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f</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FinAdvID</a:t>
            </a:r>
            <a:endParaRPr lang="en-US"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808080"/>
                </a:solidFill>
                <a:latin typeface="Times New Roman" panose="02020603050405020304" pitchFamily="18" charset="0"/>
                <a:cs typeface="Times New Roman" panose="02020603050405020304" pitchFamily="18" charset="0"/>
              </a:rPr>
              <a:t>INNER</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JOIN</a:t>
            </a:r>
            <a:r>
              <a:rPr lang="en-CA" sz="1000" dirty="0">
                <a:solidFill>
                  <a:srgbClr val="000000"/>
                </a:solidFill>
                <a:latin typeface="Times New Roman" panose="02020603050405020304" pitchFamily="18" charset="0"/>
                <a:cs typeface="Times New Roman" panose="02020603050405020304" pitchFamily="18" charset="0"/>
              </a:rPr>
              <a:t> [SQL Mortgages]</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Region$ r</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Region</a:t>
            </a:r>
            <a:endParaRPr lang="en-CA"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ORDER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BY</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'Number of Delinquent Mortgages'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DESC</a:t>
            </a:r>
            <a:r>
              <a:rPr lang="en-US" sz="1000" dirty="0">
                <a:solidFill>
                  <a:srgbClr val="000000"/>
                </a:solidFill>
                <a:latin typeface="Times New Roman" panose="02020603050405020304" pitchFamily="18" charset="0"/>
                <a:cs typeface="Times New Roman" panose="02020603050405020304" pitchFamily="18" charset="0"/>
              </a:rPr>
              <a:t> </a:t>
            </a:r>
            <a:endParaRPr lang="en-CA" sz="2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D2665E6-0BE1-807A-FE94-668E9CFD600B}"/>
              </a:ext>
            </a:extLst>
          </p:cNvPr>
          <p:cNvSpPr txBox="1"/>
          <p:nvPr/>
        </p:nvSpPr>
        <p:spPr>
          <a:xfrm>
            <a:off x="4094039" y="1530617"/>
            <a:ext cx="3124200" cy="1015663"/>
          </a:xfrm>
          <a:prstGeom prst="rect">
            <a:avLst/>
          </a:prstGeom>
          <a:noFill/>
        </p:spPr>
        <p:txBody>
          <a:bodyPr wrap="square" rtlCol="0">
            <a:spAutoFit/>
          </a:bodyPr>
          <a:lstStyle/>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COUNT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'Number of Advisors'</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a:t>
            </a:r>
          </a:p>
          <a:p>
            <a:r>
              <a:rPr lang="en-CA" sz="1000" dirty="0">
                <a:solidFill>
                  <a:srgbClr val="808080"/>
                </a:solidFill>
                <a:latin typeface="Times New Roman" panose="02020603050405020304" pitchFamily="18" charset="0"/>
                <a:cs typeface="Times New Roman" panose="02020603050405020304" pitchFamily="18" charset="0"/>
              </a:rPr>
              <a:t>INNER</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JOIN</a:t>
            </a:r>
            <a:r>
              <a:rPr lang="en-CA" sz="1000" dirty="0">
                <a:solidFill>
                  <a:srgbClr val="000000"/>
                </a:solidFill>
                <a:latin typeface="Times New Roman" panose="02020603050405020304" pitchFamily="18" charset="0"/>
                <a:cs typeface="Times New Roman" panose="02020603050405020304" pitchFamily="18" charset="0"/>
              </a:rPr>
              <a:t> [SQL Mortgages]</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Region$ r</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Region</a:t>
            </a:r>
          </a:p>
          <a:p>
            <a:r>
              <a:rPr lang="en-US" sz="1000" dirty="0">
                <a:solidFill>
                  <a:srgbClr val="0000FF"/>
                </a:solidFill>
                <a:latin typeface="Times New Roman" panose="02020603050405020304" pitchFamily="18" charset="0"/>
                <a:cs typeface="Times New Roman" panose="02020603050405020304" pitchFamily="18" charset="0"/>
              </a:rPr>
              <a:t>ORDER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FF"/>
                </a:solidFill>
                <a:latin typeface="Times New Roman" panose="02020603050405020304" pitchFamily="18" charset="0"/>
                <a:cs typeface="Times New Roman" panose="02020603050405020304" pitchFamily="18" charset="0"/>
              </a:rPr>
              <a:t>BY</a:t>
            </a:r>
            <a:r>
              <a:rPr lang="en-US" sz="1000" dirty="0">
                <a:solidFill>
                  <a:srgbClr val="000000"/>
                </a:solidFill>
                <a:latin typeface="Times New Roman" panose="02020603050405020304" pitchFamily="18" charset="0"/>
                <a:cs typeface="Times New Roman" panose="02020603050405020304" pitchFamily="18" charset="0"/>
              </a:rPr>
              <a:t> [Number of Advisors] </a:t>
            </a:r>
            <a:r>
              <a:rPr lang="en-US" sz="1000" dirty="0">
                <a:solidFill>
                  <a:srgbClr val="0000FF"/>
                </a:solidFill>
                <a:latin typeface="Times New Roman" panose="02020603050405020304" pitchFamily="18" charset="0"/>
                <a:cs typeface="Times New Roman" panose="02020603050405020304" pitchFamily="18" charset="0"/>
              </a:rPr>
              <a:t>DESC</a:t>
            </a:r>
            <a:endParaRPr lang="en-US" sz="1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F9382D-4F6F-3813-D579-47B7D65FE509}"/>
              </a:ext>
            </a:extLst>
          </p:cNvPr>
          <p:cNvPicPr>
            <a:picLocks noChangeAspect="1"/>
          </p:cNvPicPr>
          <p:nvPr/>
        </p:nvPicPr>
        <p:blipFill>
          <a:blip r:embed="rId2"/>
          <a:stretch>
            <a:fillRect/>
          </a:stretch>
        </p:blipFill>
        <p:spPr>
          <a:xfrm>
            <a:off x="997105" y="1457808"/>
            <a:ext cx="2234828" cy="1460620"/>
          </a:xfrm>
          <a:prstGeom prst="rect">
            <a:avLst/>
          </a:prstGeom>
        </p:spPr>
      </p:pic>
      <p:pic>
        <p:nvPicPr>
          <p:cNvPr id="11" name="Picture 10">
            <a:extLst>
              <a:ext uri="{FF2B5EF4-FFF2-40B4-BE49-F238E27FC236}">
                <a16:creationId xmlns:a16="http://schemas.microsoft.com/office/drawing/2014/main" id="{F0D607FB-9ECB-CE02-11DF-32FC93496DBF}"/>
              </a:ext>
            </a:extLst>
          </p:cNvPr>
          <p:cNvPicPr>
            <a:picLocks noChangeAspect="1"/>
          </p:cNvPicPr>
          <p:nvPr/>
        </p:nvPicPr>
        <p:blipFill rotWithShape="1">
          <a:blip r:embed="rId3"/>
          <a:srcRect r="29523" b="16991"/>
          <a:stretch/>
        </p:blipFill>
        <p:spPr>
          <a:xfrm>
            <a:off x="8250330" y="335548"/>
            <a:ext cx="2441576" cy="2577676"/>
          </a:xfrm>
          <a:prstGeom prst="rect">
            <a:avLst/>
          </a:prstGeom>
        </p:spPr>
      </p:pic>
      <p:pic>
        <p:nvPicPr>
          <p:cNvPr id="13" name="Picture 12">
            <a:extLst>
              <a:ext uri="{FF2B5EF4-FFF2-40B4-BE49-F238E27FC236}">
                <a16:creationId xmlns:a16="http://schemas.microsoft.com/office/drawing/2014/main" id="{B2B18501-CAD1-5E55-04FE-9011C4782AB1}"/>
              </a:ext>
            </a:extLst>
          </p:cNvPr>
          <p:cNvPicPr>
            <a:picLocks noChangeAspect="1"/>
          </p:cNvPicPr>
          <p:nvPr/>
        </p:nvPicPr>
        <p:blipFill>
          <a:blip r:embed="rId4"/>
          <a:stretch>
            <a:fillRect/>
          </a:stretch>
        </p:blipFill>
        <p:spPr>
          <a:xfrm>
            <a:off x="1032361" y="3209926"/>
            <a:ext cx="3034769" cy="1370291"/>
          </a:xfrm>
          <a:prstGeom prst="rect">
            <a:avLst/>
          </a:prstGeom>
        </p:spPr>
      </p:pic>
      <p:sp>
        <p:nvSpPr>
          <p:cNvPr id="17" name="TextBox 16">
            <a:extLst>
              <a:ext uri="{FF2B5EF4-FFF2-40B4-BE49-F238E27FC236}">
                <a16:creationId xmlns:a16="http://schemas.microsoft.com/office/drawing/2014/main" id="{A63237BD-CD11-1809-4008-CD42C807F8EB}"/>
              </a:ext>
            </a:extLst>
          </p:cNvPr>
          <p:cNvSpPr txBox="1"/>
          <p:nvPr/>
        </p:nvSpPr>
        <p:spPr>
          <a:xfrm>
            <a:off x="455612" y="4640532"/>
            <a:ext cx="6094324" cy="416011"/>
          </a:xfrm>
          <a:prstGeom prst="rect">
            <a:avLst/>
          </a:prstGeom>
          <a:noFill/>
        </p:spPr>
        <p:txBody>
          <a:bodyPr wrap="square">
            <a:spAutoFit/>
          </a:bodyPr>
          <a:lstStyle/>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Number of credit card delinquent clients for each region</a:t>
            </a:r>
          </a:p>
        </p:txBody>
      </p:sp>
      <p:pic>
        <p:nvPicPr>
          <p:cNvPr id="20" name="Picture 19">
            <a:extLst>
              <a:ext uri="{FF2B5EF4-FFF2-40B4-BE49-F238E27FC236}">
                <a16:creationId xmlns:a16="http://schemas.microsoft.com/office/drawing/2014/main" id="{CD4245A7-007A-7C26-6503-0876BEE550AE}"/>
              </a:ext>
            </a:extLst>
          </p:cNvPr>
          <p:cNvPicPr>
            <a:picLocks noChangeAspect="1"/>
          </p:cNvPicPr>
          <p:nvPr/>
        </p:nvPicPr>
        <p:blipFill>
          <a:blip r:embed="rId5"/>
          <a:stretch>
            <a:fillRect/>
          </a:stretch>
        </p:blipFill>
        <p:spPr>
          <a:xfrm>
            <a:off x="1101945" y="5257800"/>
            <a:ext cx="2895600" cy="1122913"/>
          </a:xfrm>
          <a:prstGeom prst="rect">
            <a:avLst/>
          </a:prstGeom>
        </p:spPr>
      </p:pic>
      <p:sp>
        <p:nvSpPr>
          <p:cNvPr id="23" name="TextBox 22">
            <a:extLst>
              <a:ext uri="{FF2B5EF4-FFF2-40B4-BE49-F238E27FC236}">
                <a16:creationId xmlns:a16="http://schemas.microsoft.com/office/drawing/2014/main" id="{E67BBC71-74FE-8D9A-1585-31A0270C7548}"/>
              </a:ext>
            </a:extLst>
          </p:cNvPr>
          <p:cNvSpPr txBox="1"/>
          <p:nvPr/>
        </p:nvSpPr>
        <p:spPr>
          <a:xfrm>
            <a:off x="4100825" y="5065882"/>
            <a:ext cx="2990973" cy="1631216"/>
          </a:xfrm>
          <a:prstGeom prst="rect">
            <a:avLst/>
          </a:prstGeom>
          <a:noFill/>
        </p:spPr>
        <p:txBody>
          <a:bodyPr wrap="square">
            <a:spAutoFit/>
          </a:bodyPr>
          <a:lstStyle/>
          <a:p>
            <a:r>
              <a:rPr lang="en-US" sz="1000" dirty="0">
                <a:solidFill>
                  <a:srgbClr val="0000FF"/>
                </a:solidFill>
                <a:latin typeface="Times New Roman" panose="02020603050405020304" pitchFamily="18" charset="0"/>
                <a:cs typeface="Times New Roman" panose="02020603050405020304" pitchFamily="18" charset="0"/>
              </a:rPr>
              <a:t>SELECT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Region</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FF"/>
                </a:solidFill>
                <a:latin typeface="Times New Roman" panose="02020603050405020304" pitchFamily="18" charset="0"/>
                <a:cs typeface="Times New Roman" panose="02020603050405020304" pitchFamily="18" charset="0"/>
              </a:rPr>
              <a:t>COUNT</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CUST_Id</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p>
          <a:p>
            <a:r>
              <a:rPr lang="en-US" sz="1000" dirty="0">
                <a:solidFill>
                  <a:srgbClr val="0000FF"/>
                </a:solidFill>
                <a:latin typeface="Times New Roman" panose="02020603050405020304" pitchFamily="18" charset="0"/>
                <a:cs typeface="Times New Roman" panose="02020603050405020304" pitchFamily="18" charset="0"/>
              </a:rPr>
              <a:t>AS</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FF0000"/>
                </a:solidFill>
                <a:latin typeface="Times New Roman" panose="02020603050405020304" pitchFamily="18" charset="0"/>
                <a:cs typeface="Times New Roman" panose="02020603050405020304" pitchFamily="18" charset="0"/>
              </a:rPr>
              <a:t>'Number of Credit Card Delinquent Clients'</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0000FF"/>
                </a:solidFill>
                <a:latin typeface="Times New Roman" panose="02020603050405020304" pitchFamily="18" charset="0"/>
                <a:cs typeface="Times New Roman" panose="02020603050405020304" pitchFamily="18" charset="0"/>
              </a:rPr>
              <a:t>FROM</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CC_DEL_DEC_2017$ c</a:t>
            </a: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MTG_CUST$ m</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c</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CUST_Id</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CUST_Id</a:t>
            </a:r>
            <a:endParaRPr lang="en-US" sz="1000" dirty="0">
              <a:solidFill>
                <a:srgbClr val="000000"/>
              </a:solidFill>
              <a:latin typeface="Times New Roman" panose="02020603050405020304" pitchFamily="18" charset="0"/>
              <a:cs typeface="Times New Roman" panose="02020603050405020304" pitchFamily="18" charset="0"/>
            </a:endParaRPr>
          </a:p>
          <a:p>
            <a:r>
              <a:rPr lang="en-US" sz="1000" dirty="0">
                <a:solidFill>
                  <a:srgbClr val="808080"/>
                </a:solidFill>
                <a:latin typeface="Times New Roman" panose="02020603050405020304" pitchFamily="18" charset="0"/>
                <a:cs typeface="Times New Roman" panose="02020603050405020304" pitchFamily="18" charset="0"/>
              </a:rPr>
              <a:t>INNER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JOIN</a:t>
            </a:r>
            <a:r>
              <a:rPr lang="en-US" sz="1000" dirty="0">
                <a:solidFill>
                  <a:srgbClr val="000000"/>
                </a:solidFill>
                <a:latin typeface="Times New Roman" panose="02020603050405020304" pitchFamily="18" charset="0"/>
                <a:cs typeface="Times New Roman" panose="02020603050405020304" pitchFamily="18" charset="0"/>
              </a:rPr>
              <a:t> [SQL Mortgages]</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FinAdvMaster</a:t>
            </a:r>
            <a:r>
              <a:rPr lang="en-US" sz="1000" dirty="0">
                <a:solidFill>
                  <a:srgbClr val="000000"/>
                </a:solidFill>
                <a:latin typeface="Times New Roman" panose="02020603050405020304" pitchFamily="18" charset="0"/>
                <a:cs typeface="Times New Roman" panose="02020603050405020304" pitchFamily="18" charset="0"/>
              </a:rPr>
              <a:t>$ f </a:t>
            </a:r>
          </a:p>
          <a:p>
            <a:r>
              <a:rPr lang="en-US" sz="1000" dirty="0">
                <a:solidFill>
                  <a:srgbClr val="0000FF"/>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m</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Finadvisor</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808080"/>
                </a:solidFill>
                <a:latin typeface="Times New Roman" panose="02020603050405020304" pitchFamily="18" charset="0"/>
                <a:cs typeface="Times New Roman" panose="02020603050405020304" pitchFamily="18" charset="0"/>
              </a:rPr>
              <a:t>=</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f</a:t>
            </a:r>
            <a:r>
              <a:rPr lang="en-US" sz="1000" dirty="0" err="1">
                <a:solidFill>
                  <a:srgbClr val="808080"/>
                </a:solidFill>
                <a:latin typeface="Times New Roman" panose="02020603050405020304" pitchFamily="18" charset="0"/>
                <a:cs typeface="Times New Roman" panose="02020603050405020304" pitchFamily="18" charset="0"/>
              </a:rPr>
              <a:t>.</a:t>
            </a:r>
            <a:r>
              <a:rPr lang="en-US" sz="1000" dirty="0" err="1">
                <a:solidFill>
                  <a:srgbClr val="000000"/>
                </a:solidFill>
                <a:latin typeface="Times New Roman" panose="02020603050405020304" pitchFamily="18" charset="0"/>
                <a:cs typeface="Times New Roman" panose="02020603050405020304" pitchFamily="18" charset="0"/>
              </a:rPr>
              <a:t>FinAdvID</a:t>
            </a:r>
            <a:endParaRPr lang="en-US"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808080"/>
                </a:solidFill>
                <a:latin typeface="Times New Roman" panose="02020603050405020304" pitchFamily="18" charset="0"/>
                <a:cs typeface="Times New Roman" panose="02020603050405020304" pitchFamily="18" charset="0"/>
              </a:rPr>
              <a:t>INNER</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JOIN</a:t>
            </a:r>
            <a:r>
              <a:rPr lang="en-CA" sz="1000" dirty="0">
                <a:solidFill>
                  <a:srgbClr val="000000"/>
                </a:solidFill>
                <a:latin typeface="Times New Roman" panose="02020603050405020304" pitchFamily="18" charset="0"/>
                <a:cs typeface="Times New Roman" panose="02020603050405020304" pitchFamily="18" charset="0"/>
              </a:rPr>
              <a:t> [SQL Mortgages]</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Region$ r </a:t>
            </a:r>
          </a:p>
          <a:p>
            <a:r>
              <a:rPr lang="en-CA" sz="1000" dirty="0">
                <a:solidFill>
                  <a:srgbClr val="0000FF"/>
                </a:solidFill>
                <a:latin typeface="Times New Roman" panose="02020603050405020304" pitchFamily="18" charset="0"/>
                <a:cs typeface="Times New Roman" panose="02020603050405020304" pitchFamily="18" charset="0"/>
              </a:rPr>
              <a:t>ON</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f</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808080"/>
                </a:solidFill>
                <a:latin typeface="Times New Roman" panose="02020603050405020304" pitchFamily="18" charset="0"/>
                <a:cs typeface="Times New Roman" panose="02020603050405020304" pitchFamily="18" charset="0"/>
              </a:rPr>
              <a:t>=</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Province</a:t>
            </a:r>
            <a:endParaRPr lang="en-CA" sz="1000" dirty="0">
              <a:solidFill>
                <a:srgbClr val="000000"/>
              </a:solidFill>
              <a:latin typeface="Times New Roman" panose="02020603050405020304" pitchFamily="18" charset="0"/>
              <a:cs typeface="Times New Roman" panose="02020603050405020304" pitchFamily="18" charset="0"/>
            </a:endParaRPr>
          </a:p>
          <a:p>
            <a:r>
              <a:rPr lang="en-CA" sz="1000" dirty="0">
                <a:solidFill>
                  <a:srgbClr val="0000FF"/>
                </a:solidFill>
                <a:latin typeface="Times New Roman" panose="02020603050405020304" pitchFamily="18" charset="0"/>
                <a:cs typeface="Times New Roman" panose="02020603050405020304" pitchFamily="18" charset="0"/>
              </a:rPr>
              <a:t>GROUP</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a:solidFill>
                  <a:srgbClr val="0000FF"/>
                </a:solidFill>
                <a:latin typeface="Times New Roman" panose="02020603050405020304" pitchFamily="18" charset="0"/>
                <a:cs typeface="Times New Roman" panose="02020603050405020304" pitchFamily="18" charset="0"/>
              </a:rPr>
              <a:t>BY</a:t>
            </a:r>
            <a:r>
              <a:rPr lang="en-CA" sz="1000" dirty="0">
                <a:solidFill>
                  <a:srgbClr val="000000"/>
                </a:solidFill>
                <a:latin typeface="Times New Roman" panose="02020603050405020304" pitchFamily="18" charset="0"/>
                <a:cs typeface="Times New Roman" panose="02020603050405020304" pitchFamily="18" charset="0"/>
              </a:rPr>
              <a:t> </a:t>
            </a:r>
            <a:r>
              <a:rPr lang="en-CA" sz="1000" dirty="0" err="1">
                <a:solidFill>
                  <a:srgbClr val="000000"/>
                </a:solidFill>
                <a:latin typeface="Times New Roman" panose="02020603050405020304" pitchFamily="18" charset="0"/>
                <a:cs typeface="Times New Roman" panose="02020603050405020304" pitchFamily="18" charset="0"/>
              </a:rPr>
              <a:t>r</a:t>
            </a:r>
            <a:r>
              <a:rPr lang="en-CA" sz="1000" dirty="0" err="1">
                <a:solidFill>
                  <a:srgbClr val="808080"/>
                </a:solidFill>
                <a:latin typeface="Times New Roman" panose="02020603050405020304" pitchFamily="18" charset="0"/>
                <a:cs typeface="Times New Roman" panose="02020603050405020304" pitchFamily="18" charset="0"/>
              </a:rPr>
              <a:t>.</a:t>
            </a:r>
            <a:r>
              <a:rPr lang="en-CA" sz="1000" dirty="0" err="1">
                <a:solidFill>
                  <a:srgbClr val="000000"/>
                </a:solidFill>
                <a:latin typeface="Times New Roman" panose="02020603050405020304" pitchFamily="18" charset="0"/>
                <a:cs typeface="Times New Roman" panose="02020603050405020304" pitchFamily="18" charset="0"/>
              </a:rPr>
              <a:t>Region</a:t>
            </a:r>
            <a:endParaRPr lang="en-CA"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764165-17B8-0BD9-A580-EB02B26198F8}"/>
              </a:ext>
            </a:extLst>
          </p:cNvPr>
          <p:cNvPicPr>
            <a:picLocks noChangeAspect="1"/>
          </p:cNvPicPr>
          <p:nvPr/>
        </p:nvPicPr>
        <p:blipFill rotWithShape="1">
          <a:blip r:embed="rId6"/>
          <a:srcRect r="12851" b="25775"/>
          <a:stretch/>
        </p:blipFill>
        <p:spPr>
          <a:xfrm>
            <a:off x="8075996" y="3103688"/>
            <a:ext cx="3422026" cy="1808614"/>
          </a:xfrm>
          <a:prstGeom prst="rect">
            <a:avLst/>
          </a:prstGeom>
        </p:spPr>
      </p:pic>
      <p:pic>
        <p:nvPicPr>
          <p:cNvPr id="12" name="Picture 11">
            <a:extLst>
              <a:ext uri="{FF2B5EF4-FFF2-40B4-BE49-F238E27FC236}">
                <a16:creationId xmlns:a16="http://schemas.microsoft.com/office/drawing/2014/main" id="{DA5C0D78-C748-8EFE-B419-4AA9644E660B}"/>
              </a:ext>
            </a:extLst>
          </p:cNvPr>
          <p:cNvPicPr>
            <a:picLocks noChangeAspect="1"/>
          </p:cNvPicPr>
          <p:nvPr/>
        </p:nvPicPr>
        <p:blipFill rotWithShape="1">
          <a:blip r:embed="rId7"/>
          <a:srcRect r="11107" b="23566"/>
          <a:stretch/>
        </p:blipFill>
        <p:spPr>
          <a:xfrm>
            <a:off x="8183928" y="4952858"/>
            <a:ext cx="3314094" cy="1680154"/>
          </a:xfrm>
          <a:prstGeom prst="rect">
            <a:avLst/>
          </a:prstGeom>
        </p:spPr>
      </p:pic>
    </p:spTree>
    <p:extLst>
      <p:ext uri="{BB962C8B-B14F-4D97-AF65-F5344CB8AC3E}">
        <p14:creationId xmlns:p14="http://schemas.microsoft.com/office/powerpoint/2010/main" val="3588192820"/>
      </p:ext>
    </p:extLst>
  </p:cSld>
  <p:clrMapOvr>
    <a:masterClrMapping/>
  </p:clrMapOvr>
</p:sld>
</file>

<file path=ppt/theme/theme1.xml><?xml version="1.0" encoding="utf-8"?>
<a:theme xmlns:a="http://schemas.openxmlformats.org/drawingml/2006/main" name="TD_Chair_16x9">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2.xml><?xml version="1.0" encoding="utf-8"?>
<a:theme xmlns:a="http://schemas.openxmlformats.org/drawingml/2006/main" name="8_TD White">
  <a:themeElements>
    <a:clrScheme name="TD 2017">
      <a:dk1>
        <a:srgbClr val="6A737B"/>
      </a:dk1>
      <a:lt1>
        <a:sysClr val="window" lastClr="FFFFFF"/>
      </a:lt1>
      <a:dk2>
        <a:srgbClr val="000000"/>
      </a:dk2>
      <a:lt2>
        <a:srgbClr val="008A00"/>
      </a:lt2>
      <a:accent1>
        <a:srgbClr val="808083"/>
      </a:accent1>
      <a:accent2>
        <a:srgbClr val="E8B400"/>
      </a:accent2>
      <a:accent3>
        <a:srgbClr val="8CC63F"/>
      </a:accent3>
      <a:accent4>
        <a:srgbClr val="619ABC"/>
      </a:accent4>
      <a:accent5>
        <a:srgbClr val="9D9DA1"/>
      </a:accent5>
      <a:accent6>
        <a:srgbClr val="EDC45F"/>
      </a:accent6>
      <a:hlink>
        <a:srgbClr val="003600"/>
      </a:hlink>
      <a:folHlink>
        <a:srgbClr val="00005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extLst>
    <a:ext uri="{05A4C25C-085E-4340-85A3-A5531E510DB2}">
      <thm15:themeFamily xmlns:thm15="http://schemas.microsoft.com/office/thememl/2012/main" name="Key Line_16x9.potx" id="{09C2A8A6-F0A3-43AE-AE9E-2155ED7AF387}" vid="{ACC2FA66-2FEA-474D-BA59-44D6E1299881}"/>
    </a:ext>
  </a:extLst>
</a:theme>
</file>

<file path=ppt/theme/theme3.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ppt/theme/theme4.xml><?xml version="1.0" encoding="utf-8"?>
<a:theme xmlns:a="http://schemas.openxmlformats.org/drawingml/2006/main" name="Office Theme">
  <a:themeElements>
    <a:clrScheme name="TDI">
      <a:dk1>
        <a:srgbClr val="6A737B"/>
      </a:dk1>
      <a:lt1>
        <a:sysClr val="window" lastClr="FFFFFF"/>
      </a:lt1>
      <a:dk2>
        <a:srgbClr val="000000"/>
      </a:dk2>
      <a:lt2>
        <a:srgbClr val="00B624"/>
      </a:lt2>
      <a:accent1>
        <a:srgbClr val="808083"/>
      </a:accent1>
      <a:accent2>
        <a:srgbClr val="E8B400"/>
      </a:accent2>
      <a:accent3>
        <a:srgbClr val="8CC63F"/>
      </a:accent3>
      <a:accent4>
        <a:srgbClr val="619ABC"/>
      </a:accent4>
      <a:accent5>
        <a:srgbClr val="9D9DA1"/>
      </a:accent5>
      <a:accent6>
        <a:srgbClr val="EDC45F"/>
      </a:accent6>
      <a:hlink>
        <a:srgbClr val="00B624"/>
      </a:hlink>
      <a:folHlink>
        <a:srgbClr val="86CA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DI">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custClrLst>
    <a:custClr name="Grey 100%">
      <a:srgbClr val="808083"/>
    </a:custClr>
    <a:custClr name="Orange 100%">
      <a:srgbClr val="E8B400"/>
    </a:custClr>
    <a:custClr name="Fresh Green 100%">
      <a:srgbClr val="8CC63F"/>
    </a:custClr>
    <a:custClr name="Blue 100%">
      <a:srgbClr val="619ABC"/>
    </a:custClr>
    <a:custClr name="blank">
      <a:srgbClr val="FFFFFF"/>
    </a:custClr>
    <a:custClr name="Logo Green 100%">
      <a:srgbClr val="00B624"/>
    </a:custClr>
    <a:custClr name="Dark Green 100%">
      <a:srgbClr val="163D22"/>
    </a:custClr>
    <a:custClr name="blank">
      <a:srgbClr val="FFFFFF"/>
    </a:custClr>
    <a:custClr name="blank">
      <a:srgbClr val="FFFFFF"/>
    </a:custClr>
    <a:custClr name="blank">
      <a:srgbClr val="FFFFFF"/>
    </a:custClr>
    <a:custClr name="Grey 75%">
      <a:srgbClr val="9D9DA1"/>
    </a:custClr>
    <a:custClr name="Orange 75%">
      <a:srgbClr val="EDC45F"/>
    </a:custClr>
    <a:custClr name="Fresh Green 75%">
      <a:srgbClr val="AAD572"/>
    </a:custClr>
    <a:custClr name="Blue 75%">
      <a:srgbClr val="83AECB"/>
    </a:custClr>
    <a:custClr name="blank">
      <a:srgbClr val="FFFFFF"/>
    </a:custClr>
    <a:custClr name="Logo Green 75%">
      <a:srgbClr val="86CA72"/>
    </a:custClr>
    <a:custClr name="Dark Green 75%">
      <a:srgbClr val="3E6856"/>
    </a:custClr>
    <a:custClr name="blank">
      <a:srgbClr val="FFFFFF"/>
    </a:custClr>
    <a:custClr name="blank">
      <a:srgbClr val="FFFFFF"/>
    </a:custClr>
    <a:custClr name="blank">
      <a:srgbClr val="FFFFFF"/>
    </a:custClr>
    <a:custClr name="Grey 50%">
      <a:srgbClr val="BCBBBF"/>
    </a:custClr>
    <a:custClr name="Orange 50%">
      <a:srgbClr val="F2D58F"/>
    </a:custClr>
    <a:custClr name="Fresh Green 50%">
      <a:srgbClr val="C5E19D"/>
    </a:custClr>
    <a:custClr name="Blue 50%">
      <a:srgbClr val="A7C4DA"/>
    </a:custClr>
    <a:custClr name="blank">
      <a:srgbClr val="FFFFFF"/>
    </a:custClr>
    <a:custClr name="Logo Green 50%">
      <a:srgbClr val="AED99E"/>
    </a:custClr>
    <a:custClr name="Dark Green 50%">
      <a:srgbClr val="739283"/>
    </a:custClr>
    <a:custClr name="blank">
      <a:srgbClr val="FFFFFF"/>
    </a:custClr>
    <a:custClr name="blank">
      <a:srgbClr val="FFFFFF"/>
    </a:custClr>
    <a:custClr name="blank">
      <a:srgbClr val="FFFFFF"/>
    </a:custClr>
    <a:custClr name="Grey 25%">
      <a:srgbClr val="DCDCDE"/>
    </a:custClr>
    <a:custClr name="Orange 25%">
      <a:srgbClr val="F8E7C2"/>
    </a:custClr>
    <a:custClr name="Fresh Green 20%">
      <a:srgbClr val="EDF5E0"/>
    </a:custClr>
    <a:custClr name="Blue 25%">
      <a:srgbClr val="CEDDEA"/>
    </a:custClr>
    <a:custClr name="blank">
      <a:srgbClr val="FFFFFF"/>
    </a:custClr>
    <a:custClr name="Logo Green 20%">
      <a:srgbClr val="E6F1E0"/>
    </a:custClr>
    <a:custClr name="Dark Green 10%">
      <a:srgbClr val="E0EBE7"/>
    </a:custClr>
    <a:custClr name="blank">
      <a:srgbClr val="FFFFFF"/>
    </a:custClr>
    <a:custClr name="blank">
      <a:srgbClr val="FFFFFF"/>
    </a:custClr>
    <a:custClr name="blank">
      <a:srgbClr val="FFFFFF"/>
    </a:custClr>
    <a:custClr name="Font">
      <a:srgbClr val="6A737B"/>
    </a:custClr>
    <a:custClr name="Lines (Black)">
      <a:srgbClr val="000000"/>
    </a:custClr>
    <a:custClr name="Background (White)">
      <a:srgbClr val="FFFFF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B4DF6E2CF51A40B1F639A84BB7FA6A" ma:contentTypeVersion="7" ma:contentTypeDescription="Create a new document." ma:contentTypeScope="" ma:versionID="ec3867729071342a323d9b75a7bb4eb0">
  <xsd:schema xmlns:xsd="http://www.w3.org/2001/XMLSchema" xmlns:xs="http://www.w3.org/2001/XMLSchema" xmlns:p="http://schemas.microsoft.com/office/2006/metadata/properties" xmlns:ns3="b067acce-25f7-4cca-a17a-f2f243acd32a" targetNamespace="http://schemas.microsoft.com/office/2006/metadata/properties" ma:root="true" ma:fieldsID="c55a5f6d8282a70be50482e3be26446d" ns3:_="">
    <xsd:import namespace="b067acce-25f7-4cca-a17a-f2f243acd32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7acce-25f7-4cca-a17a-f2f243acd3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4812D8-5658-4211-A8B7-67EB465BE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67acce-25f7-4cca-a17a-f2f243acd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DFCFF1-3FD8-47FA-A4F3-6D6BF65E491A}">
  <ds:schemaRefs>
    <ds:schemaRef ds:uri="http://schemas.microsoft.com/sharepoint/v3/contenttype/forms"/>
  </ds:schemaRefs>
</ds:datastoreItem>
</file>

<file path=customXml/itemProps3.xml><?xml version="1.0" encoding="utf-8"?>
<ds:datastoreItem xmlns:ds="http://schemas.openxmlformats.org/officeDocument/2006/customXml" ds:itemID="{CD615C57-C63D-4933-9892-500DE83CE59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067acce-25f7-4cca-a17a-f2f243acd32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TD_Chair_16x9</Template>
  <TotalTime>48255</TotalTime>
  <Words>2551</Words>
  <Application>Microsoft Office PowerPoint</Application>
  <PresentationFormat>Custom</PresentationFormat>
  <Paragraphs>281</Paragraphs>
  <Slides>21</Slides>
  <Notes>6</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Consolas</vt:lpstr>
      <vt:lpstr>Roboto</vt:lpstr>
      <vt:lpstr>Söhne</vt:lpstr>
      <vt:lpstr>Times New Roman</vt:lpstr>
      <vt:lpstr>Wingdings</vt:lpstr>
      <vt:lpstr>TD_Chair_16x9</vt:lpstr>
      <vt:lpstr>8_TD White</vt:lpstr>
      <vt:lpstr>PowerPoint Presentation</vt:lpstr>
      <vt:lpstr>PowerPoint Presentation</vt:lpstr>
      <vt:lpstr>PowerPoint Presentation</vt:lpstr>
      <vt:lpstr>     Methodology </vt:lpstr>
      <vt:lpstr>PowerPoint Presentation</vt:lpstr>
      <vt:lpstr>Data Manipulation Query 1-4</vt:lpstr>
      <vt:lpstr>Data Manipulation Query 1-4</vt:lpstr>
      <vt:lpstr>Data Manipulation Query 1-4</vt:lpstr>
      <vt:lpstr>Data Manipulation Query 1-4</vt:lpstr>
      <vt:lpstr>PowerPoint Presentation</vt:lpstr>
      <vt:lpstr>Your Task</vt:lpstr>
      <vt:lpstr>Descriptive Metrics- Analysis &amp; Insights</vt:lpstr>
      <vt:lpstr>Descriptive Metrics- Analysis &amp; Insights</vt:lpstr>
      <vt:lpstr>Descriptive Metrics- Analysis &amp; Insights</vt:lpstr>
      <vt:lpstr>Descriptive Metrics- Analysis &amp; Insights</vt:lpstr>
      <vt:lpstr>Recommendations (Regional) </vt:lpstr>
      <vt:lpstr>Recommendations (National) </vt:lpstr>
      <vt:lpstr>References </vt:lpstr>
      <vt:lpstr>Business Case Queries</vt:lpstr>
      <vt:lpstr>Business Case Queries</vt:lpstr>
      <vt:lpstr>Business Case Queries</vt:lpstr>
    </vt:vector>
  </TitlesOfParts>
  <Company>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Banking and Customer Strategy &amp; Analytics</dc:title>
  <dc:creator>DARIO_MEDINA@hotmail.COM</dc:creator>
  <cp:keywords>Internal</cp:keywords>
  <cp:lastModifiedBy>Pema Singye</cp:lastModifiedBy>
  <cp:revision>1789</cp:revision>
  <cp:lastPrinted>2018-07-18T13:15:43Z</cp:lastPrinted>
  <dcterms:created xsi:type="dcterms:W3CDTF">2016-05-24T19:31:16Z</dcterms:created>
  <dcterms:modified xsi:type="dcterms:W3CDTF">2023-01-06T21:25:09Z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8fb551e0-0fc7-4f8d-b169-22993798b38d</vt:lpwstr>
  </property>
  <property fmtid="{D5CDD505-2E9C-101B-9397-08002B2CF9AE}" pid="3" name="aliashDocumentMarking">
    <vt:lpwstr>Internal</vt:lpwstr>
  </property>
  <property fmtid="{D5CDD505-2E9C-101B-9397-08002B2CF9AE}" pid="4" name="TDDCSClassification">
    <vt:lpwstr>Internal</vt:lpwstr>
  </property>
  <property fmtid="{D5CDD505-2E9C-101B-9397-08002B2CF9AE}" pid="5" name="kjhasxiQ">
    <vt:lpwstr>Public</vt:lpwstr>
  </property>
  <property fmtid="{D5CDD505-2E9C-101B-9397-08002B2CF9AE}" pid="6" name="TD_Classification">
    <vt:lpwstr>Internal</vt:lpwstr>
  </property>
  <property fmtid="{D5CDD505-2E9C-101B-9397-08002B2CF9AE}" pid="7" name="ContentTypeId">
    <vt:lpwstr>0x0101006AB4DF6E2CF51A40B1F639A84BB7FA6A</vt:lpwstr>
  </property>
  <property fmtid="{D5CDD505-2E9C-101B-9397-08002B2CF9AE}" pid="8" name="MSIP_Label_88c63503-0fb3-4712-a32e-7ecb4b7d79e8_Enabled">
    <vt:lpwstr>true</vt:lpwstr>
  </property>
  <property fmtid="{D5CDD505-2E9C-101B-9397-08002B2CF9AE}" pid="9" name="MSIP_Label_88c63503-0fb3-4712-a32e-7ecb4b7d79e8_SetDate">
    <vt:lpwstr>2021-10-07T20:25:46Z</vt:lpwstr>
  </property>
  <property fmtid="{D5CDD505-2E9C-101B-9397-08002B2CF9AE}" pid="10" name="MSIP_Label_88c63503-0fb3-4712-a32e-7ecb4b7d79e8_Method">
    <vt:lpwstr>Standard</vt:lpwstr>
  </property>
  <property fmtid="{D5CDD505-2E9C-101B-9397-08002B2CF9AE}" pid="11" name="MSIP_Label_88c63503-0fb3-4712-a32e-7ecb4b7d79e8_Name">
    <vt:lpwstr>88c63503-0fb3-4712-a32e-7ecb4b7d79e8</vt:lpwstr>
  </property>
  <property fmtid="{D5CDD505-2E9C-101B-9397-08002B2CF9AE}" pid="12" name="MSIP_Label_88c63503-0fb3-4712-a32e-7ecb4b7d79e8_SiteId">
    <vt:lpwstr>d9da684f-2c03-432a-a7b6-ed714ffc7683</vt:lpwstr>
  </property>
  <property fmtid="{D5CDD505-2E9C-101B-9397-08002B2CF9AE}" pid="13" name="MSIP_Label_88c63503-0fb3-4712-a32e-7ecb4b7d79e8_ActionId">
    <vt:lpwstr/>
  </property>
  <property fmtid="{D5CDD505-2E9C-101B-9397-08002B2CF9AE}" pid="14" name="MSIP_Label_88c63503-0fb3-4712-a32e-7ecb4b7d79e8_ContentBits">
    <vt:lpwstr>2</vt:lpwstr>
  </property>
</Properties>
</file>