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4.xml" ContentType="application/vnd.openxmlformats-officedocument.customXmlProperties+xml"/>
  <Override PartName="/ppt/slideLayouts/slideLayout7.xml" ContentType="application/vnd.openxmlformats-officedocument.presentationml.slideLayout+xml"/>
  <Default Extension="png" ContentType="image/png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41148000" cy="40919400"/>
  <p:notesSz cx="6858000" cy="9144000"/>
  <p:defaultTextStyle>
    <a:defPPr>
      <a:defRPr lang="en-US"/>
    </a:defPPr>
    <a:lvl1pPr marL="0" algn="l" defTabSz="4689500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1pPr>
    <a:lvl2pPr marL="2344750" algn="l" defTabSz="4689500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2pPr>
    <a:lvl3pPr marL="4689500" algn="l" defTabSz="4689500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3pPr>
    <a:lvl4pPr marL="7034251" algn="l" defTabSz="4689500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4pPr>
    <a:lvl5pPr marL="9379001" algn="l" defTabSz="4689500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5pPr>
    <a:lvl6pPr marL="11723751" algn="l" defTabSz="4689500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6pPr>
    <a:lvl7pPr marL="14068501" algn="l" defTabSz="4689500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7pPr>
    <a:lvl8pPr marL="16413251" algn="l" defTabSz="4689500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8pPr>
    <a:lvl9pPr marL="18758002" algn="l" defTabSz="4689500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9A7"/>
    <a:srgbClr val="3D86B3"/>
    <a:srgbClr val="A9A1E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738" y="4614"/>
      </p:cViewPr>
      <p:guideLst>
        <p:guide orient="horz" pos="12888"/>
        <p:guide pos="1296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10" Type="http://schemas.openxmlformats.org/officeDocument/2006/relationships/customXml" Target="../customXml/item4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-14706600" y="19316700"/>
            <a:ext cx="7696200" cy="5600694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950" tIns="234475" rIns="468950" bIns="23447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4136" y="709270"/>
            <a:ext cx="36059364" cy="9766097"/>
          </a:xfrm>
        </p:spPr>
        <p:txBody>
          <a:bodyPr vert="horz" lIns="468950" tIns="0" rIns="46895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24100" b="1" cap="none" baseline="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2988" y="10911840"/>
            <a:ext cx="36100512" cy="4091940"/>
          </a:xfrm>
        </p:spPr>
        <p:txBody>
          <a:bodyPr lIns="750320" tIns="0" rIns="234475" bIns="0" anchor="t"/>
          <a:lstStyle>
            <a:lvl1pPr marL="0" indent="0">
              <a:buNone/>
              <a:defRPr sz="10300">
                <a:solidFill>
                  <a:srgbClr val="FFFFFF"/>
                </a:solidFill>
              </a:defRPr>
            </a:lvl1pPr>
            <a:lvl2pPr marL="2344750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2pPr>
            <a:lvl3pPr marL="468950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3pPr>
            <a:lvl4pPr marL="7034251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379001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723751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068501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413251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758002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F310-91DF-472E-9ADC-DED1B16BFD67}" type="datetimeFigureOut">
              <a:rPr lang="en-US" smtClean="0"/>
              <a:pPr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B699-DC85-4ADB-83B9-CF920D9B0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F310-91DF-472E-9ADC-DED1B16BFD67}" type="datetimeFigureOut">
              <a:rPr lang="en-US" smtClean="0"/>
              <a:pPr/>
              <a:t>3/19/2012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B699-DC85-4ADB-83B9-CF920D9B0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271" y="909320"/>
            <a:ext cx="11356848" cy="5837834"/>
          </a:xfrm>
        </p:spPr>
        <p:txBody>
          <a:bodyPr vert="horz" lIns="375160" rIns="234475" bIns="0" rtlCol="0" anchor="b">
            <a:normAutofit/>
            <a:sp3d prstMaterial="matte"/>
          </a:bodyPr>
          <a:lstStyle>
            <a:lvl1pPr algn="l">
              <a:defRPr sz="103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7199" y="10400697"/>
            <a:ext cx="26642885" cy="27201347"/>
          </a:xfrm>
        </p:spPr>
        <p:txBody>
          <a:bodyPr/>
          <a:lstStyle>
            <a:lvl1pPr>
              <a:defRPr sz="16400"/>
            </a:lvl1pPr>
            <a:lvl2pPr>
              <a:defRPr sz="14400"/>
            </a:lvl2pPr>
            <a:lvl3pPr>
              <a:defRPr sz="123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271" y="10322441"/>
            <a:ext cx="11109960" cy="27279600"/>
          </a:xfrm>
        </p:spPr>
        <p:txBody>
          <a:bodyPr/>
          <a:lstStyle>
            <a:lvl1pPr marL="0" indent="0">
              <a:buNone/>
              <a:defRPr sz="7200"/>
            </a:lvl1pPr>
            <a:lvl2pPr marL="2344750" indent="0">
              <a:buNone/>
              <a:defRPr sz="6200"/>
            </a:lvl2pPr>
            <a:lvl3pPr marL="4689500" indent="0">
              <a:buNone/>
              <a:defRPr sz="5100"/>
            </a:lvl3pPr>
            <a:lvl4pPr marL="7034251" indent="0">
              <a:buNone/>
              <a:defRPr sz="4600"/>
            </a:lvl4pPr>
            <a:lvl5pPr marL="9379001" indent="0">
              <a:buNone/>
              <a:defRPr sz="4600"/>
            </a:lvl5pPr>
            <a:lvl6pPr marL="11723751" indent="0">
              <a:buNone/>
              <a:defRPr sz="4600"/>
            </a:lvl6pPr>
            <a:lvl7pPr marL="14068501" indent="0">
              <a:buNone/>
              <a:defRPr sz="4600"/>
            </a:lvl7pPr>
            <a:lvl8pPr marL="16413251" indent="0">
              <a:buNone/>
              <a:defRPr sz="4600"/>
            </a:lvl8pPr>
            <a:lvl9pPr marL="18758002" indent="0">
              <a:buNone/>
              <a:defRPr sz="46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F310-91DF-472E-9ADC-DED1B16BFD67}" type="datetimeFigureOut">
              <a:rPr lang="en-US" smtClean="0"/>
              <a:pPr/>
              <a:t>3/19/2012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B699-DC85-4ADB-83B9-CF920D9B05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12850817" y="0"/>
            <a:ext cx="205740" cy="8674913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950" tIns="234475" rIns="468950" bIns="23447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12850817" y="0"/>
            <a:ext cx="205740" cy="8674913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950" tIns="234475" rIns="468950" bIns="23447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927507"/>
            <a:ext cx="11363175" cy="5837834"/>
          </a:xfrm>
        </p:spPr>
        <p:txBody>
          <a:bodyPr lIns="375160" bIns="0" anchor="b">
            <a:sp3d prstMaterial="matte"/>
          </a:bodyPr>
          <a:lstStyle>
            <a:lvl1pPr algn="l">
              <a:defRPr sz="103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067125" y="8859354"/>
            <a:ext cx="28113287" cy="32060046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16400"/>
            </a:lvl1pPr>
            <a:lvl2pPr marL="2344750" indent="0">
              <a:buNone/>
              <a:defRPr sz="14400"/>
            </a:lvl2pPr>
            <a:lvl3pPr marL="4689500" indent="0">
              <a:buNone/>
              <a:defRPr sz="12300"/>
            </a:lvl3pPr>
            <a:lvl4pPr marL="7034251" indent="0">
              <a:buNone/>
              <a:defRPr sz="10300"/>
            </a:lvl4pPr>
            <a:lvl5pPr marL="9379001" indent="0">
              <a:buNone/>
              <a:defRPr sz="10300"/>
            </a:lvl5pPr>
            <a:lvl6pPr marL="11723751" indent="0">
              <a:buNone/>
              <a:defRPr sz="10300"/>
            </a:lvl6pPr>
            <a:lvl7pPr marL="14068501" indent="0">
              <a:buNone/>
              <a:defRPr sz="10300"/>
            </a:lvl7pPr>
            <a:lvl8pPr marL="16413251" indent="0">
              <a:buNone/>
              <a:defRPr sz="10300"/>
            </a:lvl8pPr>
            <a:lvl9pPr marL="18758002" indent="0">
              <a:buNone/>
              <a:defRPr sz="103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664" y="10311689"/>
            <a:ext cx="11109960" cy="27279600"/>
          </a:xfrm>
        </p:spPr>
        <p:txBody>
          <a:bodyPr/>
          <a:lstStyle>
            <a:lvl1pPr marL="0" indent="0">
              <a:buNone/>
              <a:defRPr sz="7200"/>
            </a:lvl1pPr>
            <a:lvl2pPr marL="2344750" indent="0">
              <a:buNone/>
              <a:defRPr sz="6200"/>
            </a:lvl2pPr>
            <a:lvl3pPr marL="4689500" indent="0">
              <a:buNone/>
              <a:defRPr sz="5100"/>
            </a:lvl3pPr>
            <a:lvl4pPr marL="7034251" indent="0">
              <a:buNone/>
              <a:defRPr sz="4600"/>
            </a:lvl4pPr>
            <a:lvl5pPr marL="9379001" indent="0">
              <a:buNone/>
              <a:defRPr sz="4600"/>
            </a:lvl5pPr>
            <a:lvl6pPr marL="11723751" indent="0">
              <a:buNone/>
              <a:defRPr sz="4600"/>
            </a:lvl6pPr>
            <a:lvl7pPr marL="14068501" indent="0">
              <a:buNone/>
              <a:defRPr sz="4600"/>
            </a:lvl7pPr>
            <a:lvl8pPr marL="16413251" indent="0">
              <a:buNone/>
              <a:defRPr sz="4600"/>
            </a:lvl8pPr>
            <a:lvl9pPr marL="18758002" indent="0">
              <a:buNone/>
              <a:defRPr sz="46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0664" y="6983578"/>
            <a:ext cx="11356848" cy="1200302"/>
          </a:xfrm>
        </p:spPr>
        <p:txBody>
          <a:bodyPr/>
          <a:lstStyle/>
          <a:p>
            <a:fld id="{A916F310-91DF-472E-9ADC-DED1B16BFD67}" type="datetimeFigureOut">
              <a:rPr lang="en-US" smtClean="0"/>
              <a:pPr/>
              <a:t>3/19/2012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850817" y="0"/>
            <a:ext cx="205740" cy="409194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950" tIns="234475" rIns="468950" bIns="23447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12850817" y="0"/>
            <a:ext cx="205740" cy="409194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950" tIns="234475" rIns="468950" bIns="23447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661136" y="6983578"/>
            <a:ext cx="23372064" cy="120030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526976" y="6983578"/>
            <a:ext cx="3302388" cy="1200302"/>
          </a:xfrm>
        </p:spPr>
        <p:txBody>
          <a:bodyPr/>
          <a:lstStyle/>
          <a:p>
            <a:fld id="{4C06B699-DC85-4ADB-83B9-CF920D9B0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F310-91DF-472E-9ADC-DED1B16BFD67}" type="datetimeFigureOut">
              <a:rPr lang="en-US" smtClean="0"/>
              <a:pPr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B699-DC85-4ADB-83B9-CF920D9B0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29695140" y="0"/>
            <a:ext cx="205740" cy="409194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950" tIns="234475" rIns="468950" bIns="23447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29914594" y="0"/>
            <a:ext cx="11315705" cy="409194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950" tIns="234475" rIns="468950" bIns="23447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518100" y="1638688"/>
            <a:ext cx="8572500" cy="349140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7400" y="1818643"/>
            <a:ext cx="27089100" cy="34914099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F310-91DF-472E-9ADC-DED1B16BFD67}" type="datetimeFigureOut">
              <a:rPr lang="en-US" smtClean="0"/>
              <a:pPr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82687" y="38052175"/>
            <a:ext cx="17263818" cy="217857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B699-DC85-4ADB-83B9-CF920D9B0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7"/>
            <a:ext cx="41148000" cy="5600694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950" tIns="234475" rIns="468950" bIns="23447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4136" y="709270"/>
            <a:ext cx="36059364" cy="9766097"/>
          </a:xfrm>
        </p:spPr>
        <p:txBody>
          <a:bodyPr vert="horz" lIns="468950" tIns="0" rIns="46895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24100" b="1" cap="none" baseline="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2988" y="10911840"/>
            <a:ext cx="36100512" cy="4091940"/>
          </a:xfrm>
        </p:spPr>
        <p:txBody>
          <a:bodyPr lIns="750320" tIns="0" rIns="234475" bIns="0" anchor="t"/>
          <a:lstStyle>
            <a:lvl1pPr marL="0" indent="0">
              <a:buNone/>
              <a:defRPr sz="10300">
                <a:solidFill>
                  <a:srgbClr val="FFFFFF"/>
                </a:solidFill>
              </a:defRPr>
            </a:lvl1pPr>
            <a:lvl2pPr marL="2344750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2pPr>
            <a:lvl3pPr marL="468950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3pPr>
            <a:lvl4pPr marL="7034251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379001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723751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068501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413251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758002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F310-91DF-472E-9ADC-DED1B16BFD67}" type="datetimeFigureOut">
              <a:rPr lang="en-US" smtClean="0"/>
              <a:pPr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B699-DC85-4ADB-83B9-CF920D9B0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7"/>
            <a:ext cx="41148000" cy="5600694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950" tIns="234475" rIns="468950" bIns="23447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4136" y="709270"/>
            <a:ext cx="36059364" cy="9766097"/>
          </a:xfrm>
        </p:spPr>
        <p:txBody>
          <a:bodyPr vert="horz" lIns="468950" tIns="0" rIns="46895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24100" b="1" cap="none" baseline="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2988" y="10911840"/>
            <a:ext cx="36100512" cy="4091940"/>
          </a:xfrm>
        </p:spPr>
        <p:txBody>
          <a:bodyPr lIns="750320" tIns="0" rIns="234475" bIns="0" anchor="t"/>
          <a:lstStyle>
            <a:lvl1pPr marL="0" indent="0">
              <a:buNone/>
              <a:defRPr sz="10300">
                <a:solidFill>
                  <a:srgbClr val="FFFFFF"/>
                </a:solidFill>
              </a:defRPr>
            </a:lvl1pPr>
            <a:lvl2pPr marL="2344750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2pPr>
            <a:lvl3pPr marL="468950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3pPr>
            <a:lvl4pPr marL="7034251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379001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723751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068501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413251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758002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F310-91DF-472E-9ADC-DED1B16BFD67}" type="datetimeFigureOut">
              <a:rPr lang="en-US" smtClean="0"/>
              <a:pPr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B699-DC85-4ADB-83B9-CF920D9B0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0"/>
            <a:ext cx="41147996" cy="3064139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950" tIns="234475" rIns="468950" bIns="23447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0" y="20023226"/>
            <a:ext cx="36347400" cy="9984334"/>
          </a:xfrm>
        </p:spPr>
        <p:txBody>
          <a:bodyPr vert="horz" lIns="468950" tIns="0" rIns="234475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241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6100" y="10911840"/>
            <a:ext cx="36347400" cy="8947709"/>
          </a:xfrm>
        </p:spPr>
        <p:txBody>
          <a:bodyPr lIns="609635" tIns="0" rIns="234475" bIns="0" anchor="b"/>
          <a:lstStyle>
            <a:lvl1pPr marL="0" indent="0" algn="l">
              <a:buNone/>
              <a:defRPr sz="10300">
                <a:solidFill>
                  <a:srgbClr val="FFFFFF"/>
                </a:solidFill>
              </a:defRPr>
            </a:lvl1pPr>
            <a:lvl2pPr marL="2344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89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3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379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23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068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13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758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F310-91DF-472E-9ADC-DED1B16BFD67}" type="datetimeFigureOut">
              <a:rPr lang="en-US" smtClean="0"/>
              <a:pPr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B699-DC85-4ADB-83B9-CF920D9B05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30599060"/>
            <a:ext cx="41148000" cy="2727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950" tIns="234475" rIns="468950" bIns="23447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927507"/>
            <a:ext cx="37033200" cy="747461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F310-91DF-472E-9ADC-DED1B16BFD67}" type="datetimeFigureOut">
              <a:rPr lang="en-US" smtClean="0"/>
              <a:pPr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B699-DC85-4ADB-83B9-CF920D9B0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7"/>
            <a:ext cx="41148000" cy="5600694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950" tIns="234475" rIns="468950" bIns="23447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4136" y="709270"/>
            <a:ext cx="36059364" cy="9766097"/>
          </a:xfrm>
        </p:spPr>
        <p:txBody>
          <a:bodyPr vert="horz" lIns="468950" tIns="0" rIns="46895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241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2988" y="10911840"/>
            <a:ext cx="36100512" cy="4091940"/>
          </a:xfrm>
        </p:spPr>
        <p:txBody>
          <a:bodyPr lIns="750320" tIns="0" rIns="234475" bIns="0" anchor="t"/>
          <a:lstStyle>
            <a:lvl1pPr marL="0" indent="0">
              <a:buNone/>
              <a:defRPr sz="10300">
                <a:solidFill>
                  <a:srgbClr val="FFFFFF"/>
                </a:solidFill>
              </a:defRPr>
            </a:lvl1pPr>
            <a:lvl2pPr marL="2344750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2pPr>
            <a:lvl3pPr marL="468950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3pPr>
            <a:lvl4pPr marL="7034251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379001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723751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068501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413251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758002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F310-91DF-472E-9ADC-DED1B16BFD67}" type="datetimeFigureOut">
              <a:rPr lang="en-US" smtClean="0"/>
              <a:pPr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B699-DC85-4ADB-83B9-CF920D9B0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7400" y="10584485"/>
            <a:ext cx="18173700" cy="27588769"/>
          </a:xfrm>
        </p:spPr>
        <p:txBody>
          <a:bodyPr lIns="468950"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16900" y="10584485"/>
            <a:ext cx="18173700" cy="27588769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F310-91DF-472E-9ADC-DED1B16BFD67}" type="datetimeFigureOut">
              <a:rPr lang="en-US" smtClean="0"/>
              <a:pPr/>
              <a:t>3/19/2012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B699-DC85-4ADB-83B9-CF920D9B0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0137292"/>
            <a:ext cx="18180846" cy="4268285"/>
          </a:xfrm>
        </p:spPr>
        <p:txBody>
          <a:bodyPr lIns="750320" anchor="ctr"/>
          <a:lstStyle>
            <a:lvl1pPr marL="0" indent="0">
              <a:buNone/>
              <a:defRPr sz="11800" b="1" cap="all" baseline="0"/>
            </a:lvl1pPr>
            <a:lvl2pPr marL="2344750" indent="0">
              <a:buNone/>
              <a:defRPr sz="10300" b="1"/>
            </a:lvl2pPr>
            <a:lvl3pPr marL="4689500" indent="0">
              <a:buNone/>
              <a:defRPr sz="9200" b="1"/>
            </a:lvl3pPr>
            <a:lvl4pPr marL="7034251" indent="0">
              <a:buNone/>
              <a:defRPr sz="8200" b="1"/>
            </a:lvl4pPr>
            <a:lvl5pPr marL="9379001" indent="0">
              <a:buNone/>
              <a:defRPr sz="8200" b="1"/>
            </a:lvl5pPr>
            <a:lvl6pPr marL="11723751" indent="0">
              <a:buNone/>
              <a:defRPr sz="8200" b="1"/>
            </a:lvl6pPr>
            <a:lvl7pPr marL="14068501" indent="0">
              <a:buNone/>
              <a:defRPr sz="8200" b="1"/>
            </a:lvl7pPr>
            <a:lvl8pPr marL="16413251" indent="0">
              <a:buNone/>
              <a:defRPr sz="8200" b="1"/>
            </a:lvl8pPr>
            <a:lvl9pPr marL="18758002" indent="0">
              <a:buNone/>
              <a:defRPr sz="82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7400" y="14615422"/>
            <a:ext cx="18180846" cy="23576018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02615" y="10137292"/>
            <a:ext cx="18187988" cy="4268285"/>
          </a:xfrm>
        </p:spPr>
        <p:txBody>
          <a:bodyPr lIns="750320" anchor="ctr"/>
          <a:lstStyle>
            <a:lvl1pPr marL="0" indent="0">
              <a:buNone/>
              <a:defRPr sz="11800" b="1" cap="all" baseline="0"/>
            </a:lvl1pPr>
            <a:lvl2pPr marL="2344750" indent="0">
              <a:buNone/>
              <a:defRPr sz="10300" b="1"/>
            </a:lvl2pPr>
            <a:lvl3pPr marL="4689500" indent="0">
              <a:buNone/>
              <a:defRPr sz="9200" b="1"/>
            </a:lvl3pPr>
            <a:lvl4pPr marL="7034251" indent="0">
              <a:buNone/>
              <a:defRPr sz="8200" b="1"/>
            </a:lvl4pPr>
            <a:lvl5pPr marL="9379001" indent="0">
              <a:buNone/>
              <a:defRPr sz="8200" b="1"/>
            </a:lvl5pPr>
            <a:lvl6pPr marL="11723751" indent="0">
              <a:buNone/>
              <a:defRPr sz="8200" b="1"/>
            </a:lvl6pPr>
            <a:lvl7pPr marL="14068501" indent="0">
              <a:buNone/>
              <a:defRPr sz="8200" b="1"/>
            </a:lvl7pPr>
            <a:lvl8pPr marL="16413251" indent="0">
              <a:buNone/>
              <a:defRPr sz="8200" b="1"/>
            </a:lvl8pPr>
            <a:lvl9pPr marL="18758002" indent="0">
              <a:buNone/>
              <a:defRPr sz="82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02615" y="14615422"/>
            <a:ext cx="18187988" cy="23576018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F310-91DF-472E-9ADC-DED1B16BFD67}" type="datetimeFigureOut">
              <a:rPr lang="en-US" smtClean="0"/>
              <a:pPr/>
              <a:t>3/19/2012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B699-DC85-4ADB-83B9-CF920D9B0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F310-91DF-472E-9ADC-DED1B16BFD67}" type="datetimeFigureOut">
              <a:rPr lang="en-US" smtClean="0"/>
              <a:pPr/>
              <a:t>3/19/2012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B699-DC85-4ADB-83B9-CF920D9B0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8567507"/>
            <a:ext cx="41148000" cy="2727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950" tIns="234475" rIns="468950" bIns="23447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3"/>
            <a:ext cx="41147996" cy="8554607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950" tIns="234475" rIns="468950" bIns="234475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7400" y="909320"/>
            <a:ext cx="37033200" cy="7464670"/>
          </a:xfrm>
          <a:prstGeom prst="rect">
            <a:avLst/>
          </a:prstGeom>
        </p:spPr>
        <p:txBody>
          <a:bodyPr vert="horz" lIns="468950" tIns="234475" rIns="234475" bIns="234475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0591976"/>
            <a:ext cx="37033200" cy="27599467"/>
          </a:xfrm>
          <a:prstGeom prst="rect">
            <a:avLst/>
          </a:prstGeom>
        </p:spPr>
        <p:txBody>
          <a:bodyPr vert="horz" lIns="281370" tIns="468950" rIns="468950" bIns="234475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57400" y="38646094"/>
            <a:ext cx="9601200" cy="1636776"/>
          </a:xfrm>
          <a:prstGeom prst="rect">
            <a:avLst/>
          </a:prstGeom>
        </p:spPr>
        <p:txBody>
          <a:bodyPr vert="horz" lIns="562740" tIns="234475" rIns="234475" bIns="0" rtlCol="0" anchor="b"/>
          <a:lstStyle>
            <a:lvl1pPr algn="l" eaLnBrk="1" latinLnBrk="0" hangingPunct="1">
              <a:defRPr kumimoji="0" sz="6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916F310-91DF-472E-9ADC-DED1B16BFD67}" type="datetimeFigureOut">
              <a:rPr lang="en-US" smtClean="0"/>
              <a:pPr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82684" y="38646094"/>
            <a:ext cx="24784736" cy="1636776"/>
          </a:xfrm>
          <a:prstGeom prst="rect">
            <a:avLst/>
          </a:prstGeom>
        </p:spPr>
        <p:txBody>
          <a:bodyPr vert="horz" lIns="234475" tIns="234475" rIns="234475" bIns="0" rtlCol="0" anchor="b"/>
          <a:lstStyle>
            <a:lvl1pPr algn="l" eaLnBrk="1" latinLnBrk="0" hangingPunct="1">
              <a:defRPr kumimoji="0" sz="6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919782" y="38646094"/>
            <a:ext cx="3302388" cy="1636776"/>
          </a:xfrm>
          <a:prstGeom prst="rect">
            <a:avLst/>
          </a:prstGeom>
        </p:spPr>
        <p:txBody>
          <a:bodyPr vert="horz" lIns="468950" tIns="234475" rIns="468950" bIns="0" rtlCol="0" anchor="b"/>
          <a:lstStyle>
            <a:lvl1pPr algn="r" eaLnBrk="1" latinLnBrk="0" hangingPunct="1">
              <a:defRPr kumimoji="0" sz="6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C06B699-DC85-4ADB-83B9-CF920D9B0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7" r:id="rId2"/>
    <p:sldLayoutId id="2147483697" r:id="rId3"/>
    <p:sldLayoutId id="2147483685" r:id="rId4"/>
    <p:sldLayoutId id="2147483686" r:id="rId5"/>
    <p:sldLayoutId id="2147483696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</p:sldLayoutIdLst>
  <p:txStyles>
    <p:titleStyle>
      <a:lvl1pPr algn="l" rtl="0" eaLnBrk="1" latinLnBrk="0" hangingPunct="1">
        <a:spcBef>
          <a:spcPct val="0"/>
        </a:spcBef>
        <a:buNone/>
        <a:defRPr kumimoji="0" sz="231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2250960" indent="-1641325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16400" kern="1200">
          <a:solidFill>
            <a:schemeClr val="tx1"/>
          </a:solidFill>
          <a:latin typeface="+mn-lt"/>
          <a:ea typeface="+mn-ea"/>
          <a:cs typeface="+mn-cs"/>
        </a:defRPr>
      </a:lvl1pPr>
      <a:lvl2pPr marL="3751600" indent="-14068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14400" kern="1200">
          <a:solidFill>
            <a:schemeClr val="tx1"/>
          </a:solidFill>
          <a:latin typeface="+mn-lt"/>
          <a:ea typeface="+mn-ea"/>
          <a:cs typeface="+mn-cs"/>
        </a:defRPr>
      </a:lvl2pPr>
      <a:lvl3pPr marL="5111555" indent="-1172375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12300" kern="1200">
          <a:solidFill>
            <a:schemeClr val="tx1"/>
          </a:solidFill>
          <a:latin typeface="+mn-lt"/>
          <a:ea typeface="+mn-ea"/>
          <a:cs typeface="+mn-cs"/>
        </a:defRPr>
      </a:lvl3pPr>
      <a:lvl4pPr marL="6237036" indent="-93790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103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621" indent="-93790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103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8347311" indent="-93790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9379001" indent="-93790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0410691" indent="-93790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1442381" indent="-93790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9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3447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4689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70342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93790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17237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40685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64132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875800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gif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7089100"/>
            <a:ext cx="19467603" cy="132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IMG_025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11010900"/>
            <a:ext cx="18897600" cy="141732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idx="4294967295"/>
          </p:nvPr>
        </p:nvSpPr>
        <p:spPr>
          <a:xfrm>
            <a:off x="0" y="-228600"/>
            <a:ext cx="41148000" cy="4229100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160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JCUSI</a:t>
            </a:r>
            <a:r>
              <a:rPr lang="en-US" sz="110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en-US" sz="110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110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(Joint Cooperative Unmanned Systems Initiative)</a:t>
            </a:r>
            <a:endParaRPr lang="en-US" sz="11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2783800" y="38366700"/>
            <a:ext cx="15011400" cy="21717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8800" b="1" dirty="0" smtClean="0">
                <a:solidFill>
                  <a:srgbClr val="FF0000"/>
                </a:solidFill>
              </a:rPr>
              <a:t>	</a:t>
            </a: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OSR Number: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12-S-1340</a:t>
            </a:r>
            <a:endParaRPr lang="en-US" sz="8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229100"/>
            <a:ext cx="39395400" cy="4572000"/>
          </a:xfrm>
          <a:prstGeom prst="rect">
            <a:avLst/>
          </a:prstGeom>
          <a:noFill/>
        </p:spPr>
        <p:txBody>
          <a:bodyPr vert="horz" lIns="282156" tIns="141078" rIns="282156" bIns="141078" rtlCol="0">
            <a:normAutofit fontScale="55000" lnSpcReduction="20000"/>
          </a:bodyPr>
          <a:lstStyle/>
          <a:p>
            <a:pPr marL="0" marR="0" lvl="0" indent="0" defTabSz="282156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cs typeface="Times New Roman" pitchFamily="18" charset="0"/>
              </a:rPr>
              <a:t>Overall</a:t>
            </a:r>
            <a:r>
              <a:rPr kumimoji="0" lang="en-US" sz="12000" b="1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cs typeface="Times New Roman" pitchFamily="18" charset="0"/>
              </a:rPr>
              <a:t> Problem Statement</a:t>
            </a:r>
            <a:r>
              <a:rPr kumimoji="0" lang="en-US" sz="12000" b="0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cs typeface="Times New Roman" pitchFamily="18" charset="0"/>
              </a:rPr>
              <a:t>:  </a:t>
            </a:r>
            <a:r>
              <a:rPr kumimoji="0" lang="en-US" sz="8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cs typeface="Times New Roman" pitchFamily="18" charset="0"/>
              </a:rPr>
              <a:t>Develop a network of </a:t>
            </a:r>
            <a:r>
              <a:rPr lang="en-US" sz="8600" dirty="0" smtClean="0">
                <a:solidFill>
                  <a:srgbClr val="FFFF00"/>
                </a:solidFill>
                <a:cs typeface="Times New Roman" pitchFamily="18" charset="0"/>
              </a:rPr>
              <a:t>aerial (USAFA), naval (USNA), and land (USMA) </a:t>
            </a:r>
            <a:r>
              <a:rPr kumimoji="0" lang="en-US" sz="8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cs typeface="Times New Roman" pitchFamily="18" charset="0"/>
              </a:rPr>
              <a:t>semi-autonomous robots that share </a:t>
            </a:r>
            <a:r>
              <a:rPr kumimoji="0" lang="en-US" sz="8600" b="0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cs typeface="Times New Roman" pitchFamily="18" charset="0"/>
              </a:rPr>
              <a:t>operational data through a Joint Command Center (JCC) to collectively </a:t>
            </a:r>
            <a:r>
              <a:rPr lang="en-US" sz="8600" noProof="0" dirty="0" smtClean="0">
                <a:solidFill>
                  <a:srgbClr val="FFFF00"/>
                </a:solidFill>
                <a:cs typeface="Times New Roman" pitchFamily="18" charset="0"/>
              </a:rPr>
              <a:t>reconnoiter </a:t>
            </a:r>
            <a:r>
              <a:rPr kumimoji="0" lang="en-US" sz="8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cs typeface="Times New Roman" pitchFamily="18" charset="0"/>
              </a:rPr>
              <a:t>a region </a:t>
            </a:r>
            <a:r>
              <a:rPr lang="en-US" sz="8600" dirty="0" smtClean="0">
                <a:solidFill>
                  <a:srgbClr val="FFFF00"/>
                </a:solidFill>
                <a:cs typeface="Times New Roman" pitchFamily="18" charset="0"/>
              </a:rPr>
              <a:t>and/or</a:t>
            </a:r>
            <a:r>
              <a:rPr kumimoji="0" lang="en-US" sz="8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cs typeface="Times New Roman" pitchFamily="18" charset="0"/>
              </a:rPr>
              <a:t> track a designated</a:t>
            </a:r>
            <a:r>
              <a:rPr kumimoji="0" lang="en-US" sz="8600" b="0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cs typeface="Times New Roman" pitchFamily="18" charset="0"/>
              </a:rPr>
              <a:t> target.  </a:t>
            </a:r>
            <a:endParaRPr kumimoji="0" lang="en-US" sz="86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cs typeface="Times New Roman" pitchFamily="18" charset="0"/>
            </a:endParaRPr>
          </a:p>
          <a:p>
            <a:pPr marL="0" marR="0" lvl="0" indent="0" defTabSz="282156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65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cs typeface="Times New Roman" pitchFamily="18" charset="0"/>
            </a:endParaRPr>
          </a:p>
          <a:p>
            <a:pPr marL="0" marR="0" lvl="0" indent="0" defTabSz="282156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cs typeface="Times New Roman" pitchFamily="18" charset="0"/>
              </a:rPr>
              <a:t>West Point Specific </a:t>
            </a:r>
            <a:r>
              <a:rPr lang="en-US" sz="12000" b="1" noProof="0" dirty="0" smtClean="0">
                <a:solidFill>
                  <a:srgbClr val="FFFF00"/>
                </a:solidFill>
                <a:cs typeface="Times New Roman" pitchFamily="18" charset="0"/>
              </a:rPr>
              <a:t>P</a:t>
            </a:r>
            <a:r>
              <a:rPr kumimoji="0" lang="en-US" sz="1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cs typeface="Times New Roman" pitchFamily="18" charset="0"/>
              </a:rPr>
              <a:t>roblem Statement</a:t>
            </a:r>
            <a:r>
              <a:rPr kumimoji="0" lang="en-US" sz="1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cs typeface="Times New Roman" pitchFamily="18" charset="0"/>
              </a:rPr>
              <a:t>:  </a:t>
            </a:r>
            <a:r>
              <a:rPr kumimoji="0" lang="en-US" sz="8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cs typeface="Times New Roman" pitchFamily="18" charset="0"/>
              </a:rPr>
              <a:t>Develop two ground robots that will be able to detect, locate, and advance on a</a:t>
            </a:r>
            <a:r>
              <a:rPr kumimoji="0" lang="en-US" sz="8600" b="0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cs typeface="Times New Roman" pitchFamily="18" charset="0"/>
              </a:rPr>
              <a:t> designated </a:t>
            </a:r>
            <a:r>
              <a:rPr kumimoji="0" lang="en-US" sz="8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cs typeface="Times New Roman" pitchFamily="18" charset="0"/>
              </a:rPr>
              <a:t>target as directed by a </a:t>
            </a:r>
            <a:r>
              <a:rPr lang="en-US" sz="8600" dirty="0" smtClean="0">
                <a:solidFill>
                  <a:srgbClr val="FFFF00"/>
                </a:solidFill>
                <a:cs typeface="Times New Roman" pitchFamily="18" charset="0"/>
              </a:rPr>
              <a:t>Service</a:t>
            </a:r>
            <a:r>
              <a:rPr kumimoji="0" lang="en-US" sz="8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cs typeface="Times New Roman" pitchFamily="18" charset="0"/>
              </a:rPr>
              <a:t> Command Center (SCC) and</a:t>
            </a:r>
            <a:r>
              <a:rPr kumimoji="0" lang="en-US" sz="8600" b="0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cs typeface="Times New Roman" pitchFamily="18" charset="0"/>
              </a:rPr>
              <a:t> provide </a:t>
            </a:r>
            <a:r>
              <a:rPr lang="en-US" sz="8600" dirty="0" smtClean="0">
                <a:solidFill>
                  <a:srgbClr val="FFFF00"/>
                </a:solidFill>
                <a:cs typeface="Times New Roman" pitchFamily="18" charset="0"/>
              </a:rPr>
              <a:t>current status information to a Joint Command Center (JCC) in order to contribute to a joint service Common Operating Picture (COP).</a:t>
            </a:r>
            <a:endParaRPr kumimoji="0" lang="en-US" sz="86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cs typeface="Times New Roman" pitchFamily="18" charset="0"/>
            </a:endParaRPr>
          </a:p>
          <a:p>
            <a:pPr marL="0" marR="0" lvl="0" indent="0" algn="ctr" defTabSz="282156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282156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282156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282156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0"/>
            <a:ext cx="4191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Freeform 34"/>
          <p:cNvSpPr/>
          <p:nvPr/>
        </p:nvSpPr>
        <p:spPr>
          <a:xfrm>
            <a:off x="1066800" y="23583900"/>
            <a:ext cx="11811000" cy="1524000"/>
          </a:xfrm>
          <a:custGeom>
            <a:avLst/>
            <a:gdLst>
              <a:gd name="connsiteX0" fmla="*/ 0 w 10058400"/>
              <a:gd name="connsiteY0" fmla="*/ 731520 h 731520"/>
              <a:gd name="connsiteX1" fmla="*/ 182880 w 10058400"/>
              <a:gd name="connsiteY1" fmla="*/ 0 h 731520"/>
              <a:gd name="connsiteX2" fmla="*/ 10058400 w 10058400"/>
              <a:gd name="connsiteY2" fmla="*/ 0 h 731520"/>
              <a:gd name="connsiteX3" fmla="*/ 9875520 w 10058400"/>
              <a:gd name="connsiteY3" fmla="*/ 731520 h 731520"/>
              <a:gd name="connsiteX4" fmla="*/ 0 w 10058400"/>
              <a:gd name="connsiteY4" fmla="*/ 731520 h 731520"/>
              <a:gd name="connsiteX0" fmla="*/ 0 w 10837572"/>
              <a:gd name="connsiteY0" fmla="*/ 845312 h 845312"/>
              <a:gd name="connsiteX1" fmla="*/ 182880 w 10837572"/>
              <a:gd name="connsiteY1" fmla="*/ 113792 h 845312"/>
              <a:gd name="connsiteX2" fmla="*/ 10837572 w 10837572"/>
              <a:gd name="connsiteY2" fmla="*/ 0 h 845312"/>
              <a:gd name="connsiteX3" fmla="*/ 9875520 w 10837572"/>
              <a:gd name="connsiteY3" fmla="*/ 845312 h 845312"/>
              <a:gd name="connsiteX4" fmla="*/ 0 w 10837572"/>
              <a:gd name="connsiteY4" fmla="*/ 845312 h 845312"/>
              <a:gd name="connsiteX0" fmla="*/ 0 w 10837572"/>
              <a:gd name="connsiteY0" fmla="*/ 845312 h 877824"/>
              <a:gd name="connsiteX1" fmla="*/ 182880 w 10837572"/>
              <a:gd name="connsiteY1" fmla="*/ 113792 h 877824"/>
              <a:gd name="connsiteX2" fmla="*/ 10837572 w 10837572"/>
              <a:gd name="connsiteY2" fmla="*/ 0 h 877824"/>
              <a:gd name="connsiteX3" fmla="*/ 8925059 w 10837572"/>
              <a:gd name="connsiteY3" fmla="*/ 877824 h 877824"/>
              <a:gd name="connsiteX4" fmla="*/ 0 w 10837572"/>
              <a:gd name="connsiteY4" fmla="*/ 845312 h 877824"/>
              <a:gd name="connsiteX0" fmla="*/ 0 w 10837572"/>
              <a:gd name="connsiteY0" fmla="*/ 1544320 h 1576832"/>
              <a:gd name="connsiteX1" fmla="*/ 212501 w 10837572"/>
              <a:gd name="connsiteY1" fmla="*/ 0 h 1576832"/>
              <a:gd name="connsiteX2" fmla="*/ 10837572 w 10837572"/>
              <a:gd name="connsiteY2" fmla="*/ 699008 h 1576832"/>
              <a:gd name="connsiteX3" fmla="*/ 8925059 w 10837572"/>
              <a:gd name="connsiteY3" fmla="*/ 1576832 h 1576832"/>
              <a:gd name="connsiteX4" fmla="*/ 0 w 10837572"/>
              <a:gd name="connsiteY4" fmla="*/ 1544320 h 1576832"/>
              <a:gd name="connsiteX0" fmla="*/ 0 w 10837572"/>
              <a:gd name="connsiteY0" fmla="*/ 1544320 h 1576832"/>
              <a:gd name="connsiteX1" fmla="*/ 212501 w 10837572"/>
              <a:gd name="connsiteY1" fmla="*/ 0 h 1576832"/>
              <a:gd name="connsiteX2" fmla="*/ 10837572 w 10837572"/>
              <a:gd name="connsiteY2" fmla="*/ 699008 h 1576832"/>
              <a:gd name="connsiteX3" fmla="*/ 8925059 w 10837572"/>
              <a:gd name="connsiteY3" fmla="*/ 1576832 h 1576832"/>
              <a:gd name="connsiteX4" fmla="*/ 0 w 10837572"/>
              <a:gd name="connsiteY4" fmla="*/ 1544320 h 1576832"/>
              <a:gd name="connsiteX0" fmla="*/ 0 w 10837572"/>
              <a:gd name="connsiteY0" fmla="*/ 845312 h 877824"/>
              <a:gd name="connsiteX1" fmla="*/ 850006 w 10837572"/>
              <a:gd name="connsiteY1" fmla="*/ 682752 h 877824"/>
              <a:gd name="connsiteX2" fmla="*/ 10837572 w 10837572"/>
              <a:gd name="connsiteY2" fmla="*/ 0 h 877824"/>
              <a:gd name="connsiteX3" fmla="*/ 8925059 w 10837572"/>
              <a:gd name="connsiteY3" fmla="*/ 877824 h 877824"/>
              <a:gd name="connsiteX4" fmla="*/ 0 w 10837572"/>
              <a:gd name="connsiteY4" fmla="*/ 845312 h 877824"/>
              <a:gd name="connsiteX0" fmla="*/ 0 w 9350062"/>
              <a:gd name="connsiteY0" fmla="*/ 178816 h 211328"/>
              <a:gd name="connsiteX1" fmla="*/ 850006 w 9350062"/>
              <a:gd name="connsiteY1" fmla="*/ 16256 h 211328"/>
              <a:gd name="connsiteX2" fmla="*/ 9350062 w 9350062"/>
              <a:gd name="connsiteY2" fmla="*/ 0 h 211328"/>
              <a:gd name="connsiteX3" fmla="*/ 8925059 w 9350062"/>
              <a:gd name="connsiteY3" fmla="*/ 211328 h 211328"/>
              <a:gd name="connsiteX4" fmla="*/ 0 w 9350062"/>
              <a:gd name="connsiteY4" fmla="*/ 178816 h 211328"/>
              <a:gd name="connsiteX0" fmla="*/ 0 w 9208394"/>
              <a:gd name="connsiteY0" fmla="*/ 162560 h 195072"/>
              <a:gd name="connsiteX1" fmla="*/ 850006 w 9208394"/>
              <a:gd name="connsiteY1" fmla="*/ 0 h 195072"/>
              <a:gd name="connsiteX2" fmla="*/ 9208394 w 9208394"/>
              <a:gd name="connsiteY2" fmla="*/ 16256 h 195072"/>
              <a:gd name="connsiteX3" fmla="*/ 8925059 w 9208394"/>
              <a:gd name="connsiteY3" fmla="*/ 195072 h 195072"/>
              <a:gd name="connsiteX4" fmla="*/ 0 w 9208394"/>
              <a:gd name="connsiteY4" fmla="*/ 162560 h 195072"/>
              <a:gd name="connsiteX0" fmla="*/ 0 w 9208394"/>
              <a:gd name="connsiteY0" fmla="*/ 162560 h 178816"/>
              <a:gd name="connsiteX1" fmla="*/ 850006 w 9208394"/>
              <a:gd name="connsiteY1" fmla="*/ 0 h 178816"/>
              <a:gd name="connsiteX2" fmla="*/ 9208394 w 9208394"/>
              <a:gd name="connsiteY2" fmla="*/ 16256 h 178816"/>
              <a:gd name="connsiteX3" fmla="*/ 8854225 w 9208394"/>
              <a:gd name="connsiteY3" fmla="*/ 178816 h 178816"/>
              <a:gd name="connsiteX4" fmla="*/ 0 w 9208394"/>
              <a:gd name="connsiteY4" fmla="*/ 162560 h 178816"/>
              <a:gd name="connsiteX0" fmla="*/ 0 w 9208394"/>
              <a:gd name="connsiteY0" fmla="*/ 162560 h 178816"/>
              <a:gd name="connsiteX1" fmla="*/ 850006 w 9208394"/>
              <a:gd name="connsiteY1" fmla="*/ 0 h 178816"/>
              <a:gd name="connsiteX2" fmla="*/ 9208394 w 9208394"/>
              <a:gd name="connsiteY2" fmla="*/ 0 h 178816"/>
              <a:gd name="connsiteX3" fmla="*/ 8854225 w 9208394"/>
              <a:gd name="connsiteY3" fmla="*/ 178816 h 178816"/>
              <a:gd name="connsiteX4" fmla="*/ 0 w 9208394"/>
              <a:gd name="connsiteY4" fmla="*/ 162560 h 178816"/>
              <a:gd name="connsiteX0" fmla="*/ 0 w 9208394"/>
              <a:gd name="connsiteY0" fmla="*/ 162560 h 162560"/>
              <a:gd name="connsiteX1" fmla="*/ 850006 w 9208394"/>
              <a:gd name="connsiteY1" fmla="*/ 0 h 162560"/>
              <a:gd name="connsiteX2" fmla="*/ 9208394 w 9208394"/>
              <a:gd name="connsiteY2" fmla="*/ 0 h 162560"/>
              <a:gd name="connsiteX3" fmla="*/ 8854225 w 9208394"/>
              <a:gd name="connsiteY3" fmla="*/ 162560 h 162560"/>
              <a:gd name="connsiteX4" fmla="*/ 0 w 9208394"/>
              <a:gd name="connsiteY4" fmla="*/ 162560 h 1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08394" h="162560">
                <a:moveTo>
                  <a:pt x="0" y="162560"/>
                </a:moveTo>
                <a:lnTo>
                  <a:pt x="850006" y="0"/>
                </a:lnTo>
                <a:lnTo>
                  <a:pt x="9208394" y="0"/>
                </a:lnTo>
                <a:lnTo>
                  <a:pt x="8854225" y="162560"/>
                </a:lnTo>
                <a:lnTo>
                  <a:pt x="0" y="16256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181600" y="23964900"/>
            <a:ext cx="571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</a:rPr>
              <a:t>UAV Runway</a:t>
            </a:r>
            <a:endParaRPr lang="en-US" sz="4400" b="1" dirty="0">
              <a:solidFill>
                <a:srgbClr val="FFFF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174200" y="31356300"/>
            <a:ext cx="18440400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/>
              <a:t>Major Milestones</a:t>
            </a:r>
          </a:p>
          <a:p>
            <a:pPr algn="ctr"/>
            <a:r>
              <a:rPr lang="en-US" sz="4800" b="1" i="1" dirty="0" smtClean="0"/>
              <a:t>Complete</a:t>
            </a:r>
            <a:r>
              <a:rPr lang="en-US" sz="4800" i="1" dirty="0" smtClean="0"/>
              <a:t>- 23 January 2012</a:t>
            </a:r>
            <a:r>
              <a:rPr lang="en-US" sz="4800" dirty="0" smtClean="0"/>
              <a:t>: Service meeting (USAFA,USNA, and USMA) to finalize specifications for JCUSI project </a:t>
            </a:r>
            <a:endParaRPr lang="en-US" sz="4800" i="1" dirty="0" smtClean="0"/>
          </a:p>
          <a:p>
            <a:pPr algn="ctr"/>
            <a:r>
              <a:rPr lang="en-US" sz="4800" b="1" i="1" dirty="0" smtClean="0"/>
              <a:t>Complete</a:t>
            </a:r>
            <a:r>
              <a:rPr lang="en-US" sz="4800" i="1" dirty="0" smtClean="0"/>
              <a:t>- 08 March 2012</a:t>
            </a:r>
            <a:r>
              <a:rPr lang="en-US" sz="4800" dirty="0" smtClean="0"/>
              <a:t>: All subsystems complete and ready for integration </a:t>
            </a:r>
            <a:r>
              <a:rPr lang="en-US" sz="3200" dirty="0" smtClean="0"/>
              <a:t>(Laser, Packaging, Controls/Camera, GPS, Packet Forwarding, Threading, Communications, SCC GUI) </a:t>
            </a:r>
            <a:endParaRPr lang="en-US" sz="3200" i="1" dirty="0" smtClean="0"/>
          </a:p>
          <a:p>
            <a:pPr algn="ctr"/>
            <a:r>
              <a:rPr lang="en-US" sz="4800" i="1" dirty="0" smtClean="0"/>
              <a:t>23-27 April 2012</a:t>
            </a:r>
            <a:r>
              <a:rPr lang="en-US" sz="4800" dirty="0" smtClean="0"/>
              <a:t>: Final Testing </a:t>
            </a:r>
            <a:r>
              <a:rPr lang="en-US" sz="3200" dirty="0" smtClean="0"/>
              <a:t>(Demo runs, Final Film and presentation materials complete)</a:t>
            </a:r>
          </a:p>
          <a:p>
            <a:pPr algn="ctr"/>
            <a:r>
              <a:rPr lang="en-US" sz="4800" i="1" dirty="0" smtClean="0"/>
              <a:t>03 May 2012</a:t>
            </a:r>
            <a:r>
              <a:rPr lang="en-US" sz="4800" dirty="0" smtClean="0"/>
              <a:t>: Projects Day </a:t>
            </a:r>
            <a:r>
              <a:rPr lang="en-US" sz="2800" dirty="0" smtClean="0"/>
              <a:t>(Final Product </a:t>
            </a:r>
            <a:r>
              <a:rPr lang="en-US" sz="2800" dirty="0" smtClean="0"/>
              <a:t>Presentation and Live Demonstration </a:t>
            </a:r>
            <a:r>
              <a:rPr lang="en-US" sz="2800" dirty="0" smtClean="0"/>
              <a:t>for </a:t>
            </a:r>
            <a:r>
              <a:rPr lang="en-US" sz="2800" dirty="0" smtClean="0"/>
              <a:t>stakeholders by USA</a:t>
            </a:r>
            <a:br>
              <a:rPr lang="en-US" sz="2800" dirty="0" smtClean="0"/>
            </a:br>
            <a:r>
              <a:rPr lang="en-US" sz="2800" dirty="0" smtClean="0"/>
              <a:t>FA, USMA, and USNA)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Project POC: Major Christopher Lowrance (christopher.lowrance@usma.edu, 845-938-3127)</a:t>
            </a:r>
            <a:endParaRPr lang="en-US" sz="2800" dirty="0" smtClean="0"/>
          </a:p>
        </p:txBody>
      </p:sp>
      <p:pic>
        <p:nvPicPr>
          <p:cNvPr id="71" name="Picture 6" descr="C:\Users\christopher.lowrance\Desktop\EECS_CREST (transparent bg)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423600" y="266700"/>
            <a:ext cx="4114800" cy="4114800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1143000" y="11058585"/>
            <a:ext cx="8839200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800" dirty="0" smtClean="0">
                <a:cs typeface="Times New Roman" pitchFamily="18" charset="0"/>
              </a:rPr>
              <a:t>JCC = Joint Command Center</a:t>
            </a:r>
          </a:p>
          <a:p>
            <a:r>
              <a:rPr lang="en-US" sz="4800" dirty="0" smtClean="0">
                <a:cs typeface="Times New Roman" pitchFamily="18" charset="0"/>
              </a:rPr>
              <a:t>SCC = Service Command Center</a:t>
            </a:r>
          </a:p>
          <a:p>
            <a:r>
              <a:rPr lang="en-US" sz="4800" dirty="0" smtClean="0">
                <a:cs typeface="Times New Roman" pitchFamily="18" charset="0"/>
              </a:rPr>
              <a:t>USAFA = U.S. Air Force Academy</a:t>
            </a:r>
          </a:p>
          <a:p>
            <a:r>
              <a:rPr lang="en-US" sz="4800" dirty="0" smtClean="0">
                <a:cs typeface="Times New Roman" pitchFamily="18" charset="0"/>
              </a:rPr>
              <a:t>USMA = U.S. Military Academy</a:t>
            </a:r>
          </a:p>
          <a:p>
            <a:r>
              <a:rPr lang="en-US" sz="4800" dirty="0" smtClean="0">
                <a:cs typeface="Times New Roman" pitchFamily="18" charset="0"/>
              </a:rPr>
              <a:t>USNA = U.S. Naval Academy</a:t>
            </a:r>
          </a:p>
          <a:p>
            <a:r>
              <a:rPr lang="en-US" sz="4800" dirty="0" smtClean="0">
                <a:cs typeface="Times New Roman" pitchFamily="18" charset="0"/>
              </a:rPr>
              <a:t>           = Wireless Communication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419600" y="11849100"/>
            <a:ext cx="15240000" cy="12793163"/>
            <a:chOff x="4131702" y="4762500"/>
            <a:chExt cx="16366802" cy="14394669"/>
          </a:xfrm>
        </p:grpSpPr>
        <p:sp>
          <p:nvSpPr>
            <p:cNvPr id="15" name="laptop"/>
            <p:cNvSpPr>
              <a:spLocks noEditPoints="1" noChangeArrowheads="1"/>
            </p:cNvSpPr>
            <p:nvPr/>
          </p:nvSpPr>
          <p:spPr bwMode="auto">
            <a:xfrm>
              <a:off x="16304999" y="15308323"/>
              <a:ext cx="1122371" cy="846568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aptop"/>
            <p:cNvSpPr>
              <a:spLocks noEditPoints="1" noChangeArrowheads="1"/>
            </p:cNvSpPr>
            <p:nvPr/>
          </p:nvSpPr>
          <p:spPr bwMode="auto">
            <a:xfrm>
              <a:off x="17449800" y="13525500"/>
              <a:ext cx="1122371" cy="846568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00B0F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aptop"/>
            <p:cNvSpPr>
              <a:spLocks noEditPoints="1" noChangeArrowheads="1"/>
            </p:cNvSpPr>
            <p:nvPr/>
          </p:nvSpPr>
          <p:spPr bwMode="auto">
            <a:xfrm>
              <a:off x="14478000" y="17106900"/>
              <a:ext cx="1122371" cy="846568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aptop"/>
            <p:cNvSpPr>
              <a:spLocks noEditPoints="1" noChangeArrowheads="1"/>
            </p:cNvSpPr>
            <p:nvPr/>
          </p:nvSpPr>
          <p:spPr bwMode="auto">
            <a:xfrm>
              <a:off x="14173200" y="14211300"/>
              <a:ext cx="1122371" cy="846568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6" name="Straight Arrow Connector 15"/>
            <p:cNvCxnSpPr>
              <a:endCxn id="12" idx="6"/>
            </p:cNvCxnSpPr>
            <p:nvPr/>
          </p:nvCxnSpPr>
          <p:spPr>
            <a:xfrm flipV="1">
              <a:off x="16762200" y="14372068"/>
              <a:ext cx="687600" cy="868424"/>
            </a:xfrm>
            <a:prstGeom prst="straightConnector1">
              <a:avLst/>
            </a:prstGeom>
            <a:solidFill>
              <a:srgbClr val="0070C0"/>
            </a:solidFill>
            <a:ln w="6350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8531000" y="13239572"/>
              <a:ext cx="1967504" cy="128133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SCC</a:t>
              </a:r>
            </a:p>
            <a:p>
              <a:pPr algn="ctr"/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(USAFA</a:t>
              </a:r>
              <a:r>
                <a:rPr lang="en-US" sz="3600" dirty="0" smtClean="0">
                  <a:latin typeface="Times New Roman" pitchFamily="18" charset="0"/>
                  <a:cs typeface="Times New Roman" pitchFamily="18" charset="0"/>
                </a:rPr>
                <a:t>) </a:t>
              </a:r>
              <a:endParaRPr lang="en-US" sz="3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944600" y="17945100"/>
              <a:ext cx="2184000" cy="1212069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SCC</a:t>
              </a:r>
            </a:p>
            <a:p>
              <a:pPr algn="ctr"/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(USMA)</a:t>
              </a:r>
              <a:endParaRPr lang="en-US" sz="3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487400" y="15144571"/>
              <a:ext cx="1869001" cy="1212069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SCC</a:t>
              </a:r>
            </a:p>
            <a:p>
              <a:pPr algn="ctr"/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(USNA)</a:t>
              </a:r>
              <a:endParaRPr lang="en-US" sz="32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115800" y="4762500"/>
              <a:ext cx="3581400" cy="1632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" name="Picture 46" descr="JCC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449801" y="14860983"/>
              <a:ext cx="3038475" cy="1990725"/>
            </a:xfrm>
            <a:prstGeom prst="rect">
              <a:avLst/>
            </a:prstGeom>
          </p:spPr>
        </p:pic>
        <p:pic>
          <p:nvPicPr>
            <p:cNvPr id="40" name="Picture 39" descr="Navy Boat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63200" y="9867900"/>
              <a:ext cx="1986116" cy="1219200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17526001" y="15049499"/>
              <a:ext cx="1523999" cy="6579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JCC</a:t>
              </a:r>
              <a:endParaRPr lang="en-US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Straight Arrow Connector 53"/>
            <p:cNvCxnSpPr>
              <a:stCxn id="14" idx="7"/>
            </p:cNvCxnSpPr>
            <p:nvPr/>
          </p:nvCxnSpPr>
          <p:spPr>
            <a:xfrm>
              <a:off x="15295571" y="15057868"/>
              <a:ext cx="1165429" cy="677432"/>
            </a:xfrm>
            <a:prstGeom prst="straightConnector1">
              <a:avLst/>
            </a:prstGeom>
            <a:solidFill>
              <a:srgbClr val="0070C0"/>
            </a:solidFill>
            <a:ln w="6350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15392400" y="16116300"/>
              <a:ext cx="1122505" cy="1066800"/>
            </a:xfrm>
            <a:prstGeom prst="straightConnector1">
              <a:avLst/>
            </a:prstGeom>
            <a:solidFill>
              <a:srgbClr val="0070C0"/>
            </a:solidFill>
            <a:ln w="6350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4" name="Picture 73" descr="Modified PackBot.jpg"/>
            <p:cNvPicPr>
              <a:picLocks noChangeAspect="1"/>
            </p:cNvPicPr>
            <p:nvPr/>
          </p:nvPicPr>
          <p:blipFill>
            <a:blip r:embed="rId9" cstate="print"/>
            <a:srcRect l="8888" t="8214" r="5197"/>
            <a:stretch>
              <a:fillRect/>
            </a:stretch>
          </p:blipFill>
          <p:spPr>
            <a:xfrm>
              <a:off x="4131702" y="14451014"/>
              <a:ext cx="2373186" cy="1827211"/>
            </a:xfrm>
            <a:prstGeom prst="rect">
              <a:avLst/>
            </a:prstGeom>
          </p:spPr>
        </p:pic>
      </p:grpSp>
      <p:pic>
        <p:nvPicPr>
          <p:cNvPr id="33" name="Picture 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412200" y="10934700"/>
            <a:ext cx="18821400" cy="1403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1447800" y="9107150"/>
            <a:ext cx="17373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/>
              <a:t>Problem Scenario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860000" y="9258300"/>
            <a:ext cx="17373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/>
              <a:t>JCC Interface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09800" y="25412700"/>
            <a:ext cx="17373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/>
              <a:t>USMA Platform Specific Diagram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1219200" y="15125700"/>
            <a:ext cx="1066800" cy="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3106400" y="30518100"/>
            <a:ext cx="342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(Pico-Mini Computer running ROS)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9677400" y="28917900"/>
            <a:ext cx="3200400" cy="0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2877800" y="28917900"/>
            <a:ext cx="0" cy="4343400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9601200" y="28917900"/>
            <a:ext cx="0" cy="4495800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9677400" y="33337500"/>
            <a:ext cx="1676400" cy="0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1353800" y="33337500"/>
            <a:ext cx="0" cy="2286000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1353800" y="35699700"/>
            <a:ext cx="2971800" cy="0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14325600" y="33261300"/>
            <a:ext cx="0" cy="2362200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2877800" y="33261300"/>
            <a:ext cx="1447800" cy="0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9753600" y="29070300"/>
            <a:ext cx="2971800" cy="17543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PackBot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Radio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753600" y="31053226"/>
            <a:ext cx="2971800" cy="17543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PackBot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Aware2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3604200" y="12230100"/>
            <a:ext cx="6477000" cy="557246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cxnSp>
        <p:nvCxnSpPr>
          <p:cNvPr id="67" name="Straight Connector 66"/>
          <p:cNvCxnSpPr/>
          <p:nvPr/>
        </p:nvCxnSpPr>
        <p:spPr>
          <a:xfrm flipV="1">
            <a:off x="6629400" y="27546300"/>
            <a:ext cx="2590800" cy="7467600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553200" y="38138100"/>
            <a:ext cx="2667000" cy="1752600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629400" y="34937700"/>
            <a:ext cx="0" cy="3200400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343400" y="34937700"/>
            <a:ext cx="0" cy="3200400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343400" y="38138100"/>
            <a:ext cx="2286000" cy="0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419600" y="34937700"/>
            <a:ext cx="2133600" cy="0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220200" y="27546300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JCUSI Package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336000" y="25184100"/>
            <a:ext cx="19050000" cy="6091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6" name="Straight Arrow Connector 115"/>
          <p:cNvCxnSpPr/>
          <p:nvPr/>
        </p:nvCxnSpPr>
        <p:spPr>
          <a:xfrm flipH="1" flipV="1">
            <a:off x="13202142" y="13271267"/>
            <a:ext cx="3781315" cy="6365889"/>
          </a:xfrm>
          <a:prstGeom prst="straightConnector1">
            <a:avLst/>
          </a:prstGeom>
          <a:ln w="95250">
            <a:solidFill>
              <a:srgbClr val="FF0000"/>
            </a:solidFill>
            <a:prstDash val="sysDot"/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 flipV="1">
            <a:off x="11357341" y="17605489"/>
            <a:ext cx="2433193" cy="3115222"/>
          </a:xfrm>
          <a:prstGeom prst="straightConnector1">
            <a:avLst/>
          </a:prstGeom>
          <a:ln w="95250">
            <a:solidFill>
              <a:srgbClr val="FF0000"/>
            </a:solidFill>
            <a:prstDash val="sysDot"/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 flipV="1">
            <a:off x="6674386" y="21262489"/>
            <a:ext cx="7450157" cy="1963945"/>
          </a:xfrm>
          <a:prstGeom prst="straightConnector1">
            <a:avLst/>
          </a:prstGeom>
          <a:ln w="95250">
            <a:solidFill>
              <a:srgbClr val="FF0000"/>
            </a:solidFill>
            <a:prstDash val="sysDot"/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10904182BBE942A5D607CBF5DBBC91" ma:contentTypeVersion="0" ma:contentTypeDescription="Create a new document." ma:contentTypeScope="" ma:versionID="140be691a604f99d0004d80d46978ad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39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http://usmasvddbackus</rca:property>
    <rca:property rca:type="CreateSynchronously">True</rca:property>
    <rca:property rca:type="AllowChangeProcessingConfig">True</rca:property>
    <rca:property rca:type="ConverterSpecificSettings"/>
  </rca:Converter>
  <rca:Converter rca:guid="2798ee32-2961-4232-97dd-1a76b9aa6c6f">
    <rca:property rca:type="InheritParentSettings">False</rca:property>
    <rca:property rca:type="SelectedPageLayout">39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http://usmasvddbackus/Courses/CS/CS403</rca:property>
    <rca:property rca:type="CreateSynchronously">True</rca:property>
    <rca:property rca:type="AllowChangeProcessingConfig">True</rca:property>
    <rca:property rca:type="ConverterSpecificSettings">&lt;XslApplicatorConverterSettings Version="1" &gt;&lt;FilePlaceHolder Url="http://usmasvddbackus/Style Library/XSL Style Sheets/Rss.xsl"&gt;&lt;/FilePlaceHolder&gt;&lt;/XslApplicatorConverterSettings&gt;</rca:property>
  </rca:Converter>
</rca:RCAuthoring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BBCDC747-F3EC-49DF-BF4F-02082A4FCD06}"/>
</file>

<file path=customXml/itemProps2.xml><?xml version="1.0" encoding="utf-8"?>
<ds:datastoreItem xmlns:ds="http://schemas.openxmlformats.org/officeDocument/2006/customXml" ds:itemID="{490B739B-4504-4855-98C9-E385892846A5}"/>
</file>

<file path=customXml/itemProps3.xml><?xml version="1.0" encoding="utf-8"?>
<ds:datastoreItem xmlns:ds="http://schemas.openxmlformats.org/officeDocument/2006/customXml" ds:itemID="{1979F0CA-7FA6-434E-B9EC-FC6AE59FFA87}"/>
</file>

<file path=customXml/itemProps4.xml><?xml version="1.0" encoding="utf-8"?>
<ds:datastoreItem xmlns:ds="http://schemas.openxmlformats.org/officeDocument/2006/customXml" ds:itemID="{AC0FA55F-BAFC-44DF-B006-5BCB96A21275}"/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559</TotalTime>
  <Words>263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Module</vt:lpstr>
      <vt:lpstr>JCUSI (Joint Cooperative Unmanned Systems Initiative)</vt:lpstr>
    </vt:vector>
  </TitlesOfParts>
  <Company>U.S. Army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Cooperative Unmanned Systems Initiative</dc:title>
  <dc:creator>AGM</dc:creator>
  <cp:lastModifiedBy>AGM</cp:lastModifiedBy>
  <cp:revision>76</cp:revision>
  <dcterms:created xsi:type="dcterms:W3CDTF">2012-02-24T15:49:22Z</dcterms:created>
  <dcterms:modified xsi:type="dcterms:W3CDTF">2012-03-19T19:46:13Z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0x0101001410904182BBE942A5D607CBF5DBBC91</vt:lpwstr>
  </property>
</Properties>
</file>