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8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E437-218B-48D1-B56A-18CE40DAE9DA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AEE-33B6-4A5B-B70A-8679A6776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E437-218B-48D1-B56A-18CE40DAE9DA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AEE-33B6-4A5B-B70A-8679A6776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E437-218B-48D1-B56A-18CE40DAE9DA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AEE-33B6-4A5B-B70A-8679A6776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E437-218B-48D1-B56A-18CE40DAE9DA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AEE-33B6-4A5B-B70A-8679A6776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E437-218B-48D1-B56A-18CE40DAE9DA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AEE-33B6-4A5B-B70A-8679A6776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E437-218B-48D1-B56A-18CE40DAE9DA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AEE-33B6-4A5B-B70A-8679A6776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E437-218B-48D1-B56A-18CE40DAE9DA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AEE-33B6-4A5B-B70A-8679A6776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E437-218B-48D1-B56A-18CE40DAE9DA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AEE-33B6-4A5B-B70A-8679A6776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E437-218B-48D1-B56A-18CE40DAE9DA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AEE-33B6-4A5B-B70A-8679A6776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E437-218B-48D1-B56A-18CE40DAE9DA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AEE-33B6-4A5B-B70A-8679A6776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E437-218B-48D1-B56A-18CE40DAE9DA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AEE-33B6-4A5B-B70A-8679A6776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E437-218B-48D1-B56A-18CE40DAE9DA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2AEE-33B6-4A5B-B70A-8679A6776A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JCUSI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ARTIGO</a:t>
            </a:r>
          </a:p>
          <a:p>
            <a:r>
              <a:rPr lang="en-US" dirty="0" smtClean="0"/>
              <a:t>SOFTWARE ARCHITECTURE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err="1" smtClean="0"/>
              <a:t>packbot_node</a:t>
            </a:r>
            <a:endParaRPr lang="en-US" sz="2000" b="1" dirty="0"/>
          </a:p>
          <a:p>
            <a:pPr lvl="1"/>
            <a:r>
              <a:rPr lang="en-US" sz="1800" dirty="0" smtClean="0"/>
              <a:t>Purpose: Provides an interface to the robot</a:t>
            </a:r>
          </a:p>
          <a:p>
            <a:pPr lvl="1"/>
            <a:r>
              <a:rPr lang="en-US" sz="1800" dirty="0" smtClean="0"/>
              <a:t>Receives: Actuator control commands that are published from the ROS node called </a:t>
            </a:r>
            <a:r>
              <a:rPr lang="en-US" sz="1800" dirty="0" err="1" smtClean="0"/>
              <a:t>commander_node</a:t>
            </a:r>
            <a:endParaRPr lang="en-US" sz="1800" dirty="0" smtClean="0"/>
          </a:p>
          <a:p>
            <a:pPr lvl="1"/>
            <a:r>
              <a:rPr lang="en-US" sz="1800" dirty="0" smtClean="0"/>
              <a:t>Provides: Robot sensor data and robot state information using the AWARE2 API and iRobot Third Party Protocol</a:t>
            </a:r>
          </a:p>
          <a:p>
            <a:pPr lvl="1"/>
            <a:r>
              <a:rPr lang="en-US" sz="1800" dirty="0" smtClean="0"/>
              <a:t>Source code language: C++</a:t>
            </a:r>
          </a:p>
          <a:p>
            <a:pPr lvl="1"/>
            <a:r>
              <a:rPr lang="en-US" sz="1800" dirty="0" smtClean="0"/>
              <a:t>Source code location: </a:t>
            </a:r>
            <a:r>
              <a:rPr lang="en-US" sz="1800" dirty="0" err="1" smtClean="0"/>
              <a:t>jcusi_artigo</a:t>
            </a:r>
            <a:r>
              <a:rPr lang="en-US" sz="1800" dirty="0" smtClean="0"/>
              <a:t>/</a:t>
            </a:r>
            <a:r>
              <a:rPr lang="en-US" sz="1800" dirty="0" err="1" smtClean="0"/>
              <a:t>src</a:t>
            </a:r>
            <a:r>
              <a:rPr lang="en-US" sz="1800" dirty="0" smtClean="0"/>
              <a:t>/</a:t>
            </a:r>
            <a:endParaRPr lang="en-US" sz="1800" dirty="0" smtClean="0"/>
          </a:p>
          <a:p>
            <a:pPr lvl="1"/>
            <a:r>
              <a:rPr lang="en-US" sz="1800" dirty="0" smtClean="0"/>
              <a:t>Executable location: </a:t>
            </a:r>
            <a:r>
              <a:rPr lang="en-US" sz="1800" dirty="0" err="1" smtClean="0"/>
              <a:t>jcusi_artigo</a:t>
            </a:r>
            <a:r>
              <a:rPr lang="en-US" sz="1800" dirty="0" smtClean="0"/>
              <a:t>/bin/</a:t>
            </a:r>
            <a:r>
              <a:rPr lang="en-US" sz="1800" dirty="0" err="1" smtClean="0"/>
              <a:t>packbot_node</a:t>
            </a:r>
            <a:endParaRPr lang="en-US" sz="1800" dirty="0" smtClean="0"/>
          </a:p>
          <a:p>
            <a:r>
              <a:rPr lang="en-US" sz="3000" b="1" dirty="0" err="1" smtClean="0"/>
              <a:t>commander_node</a:t>
            </a:r>
            <a:endParaRPr lang="en-US" sz="2000" b="1" dirty="0" smtClean="0"/>
          </a:p>
          <a:p>
            <a:pPr lvl="1"/>
            <a:r>
              <a:rPr lang="en-US" sz="1800" dirty="0" smtClean="0"/>
              <a:t>Purpose: Provides the intelligent behavior on the robot</a:t>
            </a:r>
          </a:p>
          <a:p>
            <a:pPr lvl="1"/>
            <a:r>
              <a:rPr lang="en-US" sz="1800" dirty="0" smtClean="0"/>
              <a:t>Receives:</a:t>
            </a:r>
          </a:p>
          <a:p>
            <a:pPr lvl="2"/>
            <a:r>
              <a:rPr lang="en-US" sz="1400" dirty="0" smtClean="0"/>
              <a:t> Laser range finder data from the </a:t>
            </a:r>
            <a:r>
              <a:rPr lang="en-US" sz="1400" dirty="0" err="1" smtClean="0"/>
              <a:t>laser_publisher</a:t>
            </a:r>
            <a:r>
              <a:rPr lang="en-US" sz="1400" dirty="0"/>
              <a:t> </a:t>
            </a:r>
            <a:r>
              <a:rPr lang="en-US" sz="1400" dirty="0" smtClean="0"/>
              <a:t>node</a:t>
            </a:r>
          </a:p>
          <a:p>
            <a:pPr lvl="2"/>
            <a:r>
              <a:rPr lang="en-US" sz="1400" dirty="0" smtClean="0"/>
              <a:t>Magnetic headings from the </a:t>
            </a:r>
            <a:r>
              <a:rPr lang="en-US" sz="1400" dirty="0" err="1" smtClean="0"/>
              <a:t>compass_publisher</a:t>
            </a:r>
            <a:r>
              <a:rPr lang="en-US" sz="1400" dirty="0" smtClean="0"/>
              <a:t> node</a:t>
            </a:r>
          </a:p>
          <a:p>
            <a:pPr lvl="2"/>
            <a:r>
              <a:rPr lang="en-US" sz="1400" dirty="0" err="1" smtClean="0"/>
              <a:t>Lattitude</a:t>
            </a:r>
            <a:r>
              <a:rPr lang="en-US" sz="1400" dirty="0" smtClean="0"/>
              <a:t> and Longitude from the </a:t>
            </a:r>
            <a:r>
              <a:rPr lang="en-US" sz="1400" dirty="0" err="1" smtClean="0"/>
              <a:t>gps_publisher</a:t>
            </a:r>
            <a:r>
              <a:rPr lang="en-US" sz="1400" dirty="0" smtClean="0"/>
              <a:t> node</a:t>
            </a:r>
          </a:p>
          <a:p>
            <a:pPr lvl="2"/>
            <a:r>
              <a:rPr lang="en-US" sz="1400" dirty="0" smtClean="0"/>
              <a:t>Receives mission commands from the SCC using an established socket</a:t>
            </a:r>
          </a:p>
          <a:p>
            <a:pPr lvl="2"/>
            <a:r>
              <a:rPr lang="en-US" sz="1400" dirty="0" smtClean="0"/>
              <a:t>When in manual mode, receives manual control commands from the SCC using the established socket</a:t>
            </a:r>
            <a:endParaRPr lang="en-US" sz="1400" dirty="0" smtClean="0"/>
          </a:p>
          <a:p>
            <a:pPr lvl="1"/>
            <a:r>
              <a:rPr lang="en-US" sz="1800" dirty="0" smtClean="0"/>
              <a:t>Provides: Publishes actuator commands that control the robot</a:t>
            </a:r>
          </a:p>
          <a:p>
            <a:pPr lvl="1"/>
            <a:r>
              <a:rPr lang="en-US" sz="1800" dirty="0" smtClean="0"/>
              <a:t>Source code language: Python</a:t>
            </a:r>
          </a:p>
          <a:p>
            <a:pPr lvl="1"/>
            <a:r>
              <a:rPr lang="en-US" sz="1800" dirty="0" smtClean="0"/>
              <a:t>Source/Executable code location: </a:t>
            </a:r>
            <a:r>
              <a:rPr lang="en-US" sz="1800" dirty="0" err="1" smtClean="0"/>
              <a:t>jcusi_artigo</a:t>
            </a:r>
            <a:r>
              <a:rPr lang="en-US" sz="1800" dirty="0" smtClean="0"/>
              <a:t>/</a:t>
            </a:r>
            <a:r>
              <a:rPr lang="en-US" sz="1800" dirty="0" err="1" smtClean="0"/>
              <a:t>src</a:t>
            </a:r>
            <a:r>
              <a:rPr lang="en-US" sz="1800" dirty="0" smtClean="0"/>
              <a:t>/commander_node.py</a:t>
            </a:r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ARTIGO Applications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sz="3000" b="1" dirty="0" err="1" smtClean="0"/>
              <a:t>gps_publisher</a:t>
            </a:r>
            <a:endParaRPr lang="en-US" sz="3000" b="1" dirty="0" smtClean="0"/>
          </a:p>
          <a:p>
            <a:pPr lvl="1"/>
            <a:r>
              <a:rPr lang="en-US" sz="1700" dirty="0" smtClean="0"/>
              <a:t>Purpose: Publish latitude and longitude acquired from the GPS</a:t>
            </a:r>
          </a:p>
          <a:p>
            <a:pPr lvl="1"/>
            <a:r>
              <a:rPr lang="en-US" sz="1700" dirty="0" smtClean="0"/>
              <a:t>Receives: NMEA string from </a:t>
            </a:r>
            <a:r>
              <a:rPr lang="en-US" sz="1700" dirty="0" err="1" smtClean="0"/>
              <a:t>gpsd</a:t>
            </a:r>
            <a:r>
              <a:rPr lang="en-US" sz="1700" dirty="0" smtClean="0"/>
              <a:t> at baud rate of 9600 (</a:t>
            </a:r>
            <a:r>
              <a:rPr lang="en-US" sz="1700" dirty="0" err="1" smtClean="0"/>
              <a:t>gpsd</a:t>
            </a:r>
            <a:r>
              <a:rPr lang="en-US" sz="1700" dirty="0" smtClean="0"/>
              <a:t> automatically negotiates this and may change it, you can find the baud rate by typing: </a:t>
            </a:r>
            <a:r>
              <a:rPr lang="en-US" sz="1700" dirty="0" err="1" smtClean="0"/>
              <a:t>stty</a:t>
            </a:r>
            <a:r>
              <a:rPr lang="en-US" sz="1700" dirty="0" smtClean="0"/>
              <a:t> –F /dev/ttyUSB0)</a:t>
            </a:r>
          </a:p>
          <a:p>
            <a:pPr lvl="1"/>
            <a:r>
              <a:rPr lang="en-US" sz="1700" dirty="0" smtClean="0"/>
              <a:t>Provides: Publishes the GPS data as </a:t>
            </a:r>
            <a:r>
              <a:rPr lang="en-US" sz="1700" dirty="0" err="1" smtClean="0"/>
              <a:t>ros</a:t>
            </a:r>
            <a:r>
              <a:rPr lang="en-US" sz="1700" dirty="0" smtClean="0"/>
              <a:t> messages: </a:t>
            </a:r>
          </a:p>
          <a:p>
            <a:pPr lvl="2"/>
            <a:r>
              <a:rPr lang="en-US" sz="1700" b="1" dirty="0" smtClean="0"/>
              <a:t>fix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b="1" dirty="0" err="1" smtClean="0"/>
              <a:t>extended_fix</a:t>
            </a:r>
            <a:endParaRPr lang="en-US" sz="1700" b="1" dirty="0" smtClean="0"/>
          </a:p>
          <a:p>
            <a:pPr lvl="1"/>
            <a:r>
              <a:rPr lang="en-US" sz="1700" dirty="0" smtClean="0"/>
              <a:t>Source code language: Python</a:t>
            </a:r>
          </a:p>
          <a:p>
            <a:pPr lvl="1"/>
            <a:r>
              <a:rPr lang="en-US" sz="1700" dirty="0" smtClean="0"/>
              <a:t>Source/Executable code location: </a:t>
            </a:r>
            <a:r>
              <a:rPr lang="en-US" sz="1700" dirty="0" err="1" smtClean="0"/>
              <a:t>jcusi_artigo</a:t>
            </a:r>
            <a:r>
              <a:rPr lang="en-US" sz="1700" dirty="0" smtClean="0"/>
              <a:t>/</a:t>
            </a:r>
            <a:r>
              <a:rPr lang="en-US" sz="1700" dirty="0" err="1" smtClean="0"/>
              <a:t>src</a:t>
            </a:r>
            <a:r>
              <a:rPr lang="en-US" sz="1700" dirty="0" smtClean="0"/>
              <a:t>/gps_publisher.py</a:t>
            </a:r>
          </a:p>
          <a:p>
            <a:pPr lvl="1"/>
            <a:r>
              <a:rPr lang="en-US" sz="1700" dirty="0" smtClean="0"/>
              <a:t>External Requirement: </a:t>
            </a:r>
            <a:r>
              <a:rPr lang="en-US" sz="1700" dirty="0" err="1" smtClean="0"/>
              <a:t>gpsd</a:t>
            </a:r>
            <a:r>
              <a:rPr lang="en-US" sz="1700" dirty="0" smtClean="0"/>
              <a:t> must be installed . The </a:t>
            </a:r>
            <a:r>
              <a:rPr lang="en-US" sz="1700" dirty="0" err="1" smtClean="0"/>
              <a:t>gps-umd</a:t>
            </a:r>
            <a:r>
              <a:rPr lang="en-US" sz="1700" dirty="0" smtClean="0"/>
              <a:t> package which includes </a:t>
            </a:r>
            <a:r>
              <a:rPr lang="en-US" sz="1700" dirty="0" err="1" smtClean="0"/>
              <a:t>gpsd</a:t>
            </a:r>
            <a:r>
              <a:rPr lang="en-US" sz="1700" dirty="0" smtClean="0"/>
              <a:t> client  needs to be </a:t>
            </a:r>
            <a:r>
              <a:rPr lang="en-US" sz="1700" smtClean="0"/>
              <a:t>installedw</a:t>
            </a:r>
            <a:endParaRPr lang="en-US" sz="1700" dirty="0" smtClean="0"/>
          </a:p>
          <a:p>
            <a:r>
              <a:rPr lang="en-US" sz="3100" b="1" dirty="0" err="1" smtClean="0"/>
              <a:t>hokuyo_node</a:t>
            </a:r>
            <a:r>
              <a:rPr lang="en-US" sz="3100" b="1" dirty="0" smtClean="0"/>
              <a:t> (laser range finder)</a:t>
            </a:r>
          </a:p>
          <a:p>
            <a:pPr lvl="1"/>
            <a:r>
              <a:rPr lang="en-US" sz="1700" dirty="0" smtClean="0"/>
              <a:t>Purpose: Publish the ranges in meters  returned from the laser range finders (LRF)</a:t>
            </a:r>
          </a:p>
          <a:p>
            <a:pPr lvl="1"/>
            <a:r>
              <a:rPr lang="en-US" sz="1700" dirty="0" smtClean="0"/>
              <a:t>Receives: An array of range readings from the LRF (see LRF documentation)</a:t>
            </a:r>
          </a:p>
          <a:p>
            <a:pPr lvl="1"/>
            <a:r>
              <a:rPr lang="en-US" sz="1700" dirty="0" smtClean="0"/>
              <a:t>Provides: Publishes the LRF data as </a:t>
            </a:r>
            <a:r>
              <a:rPr lang="en-US" sz="1700" dirty="0" err="1" smtClean="0"/>
              <a:t>ros</a:t>
            </a:r>
            <a:r>
              <a:rPr lang="en-US" sz="1700" dirty="0" smtClean="0"/>
              <a:t> messages: </a:t>
            </a:r>
          </a:p>
          <a:p>
            <a:pPr lvl="2"/>
            <a:r>
              <a:rPr lang="en-US" sz="1700" b="1" dirty="0" smtClean="0"/>
              <a:t>diagnostics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b="1" dirty="0" err="1" smtClean="0"/>
              <a:t>hokuyo_node</a:t>
            </a:r>
            <a:r>
              <a:rPr lang="en-US" sz="1700" b="1" dirty="0" smtClean="0"/>
              <a:t>/</a:t>
            </a:r>
            <a:r>
              <a:rPr lang="en-US" sz="1700" b="1" dirty="0" err="1" smtClean="0"/>
              <a:t>parameter_descriptions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b="1" dirty="0" err="1" smtClean="0"/>
              <a:t>hokuyo_node</a:t>
            </a:r>
            <a:r>
              <a:rPr lang="en-US" sz="1700" b="1" dirty="0" smtClean="0"/>
              <a:t>/</a:t>
            </a:r>
            <a:r>
              <a:rPr lang="en-US" sz="1700" b="1" dirty="0" err="1" smtClean="0"/>
              <a:t>parameter_updates</a:t>
            </a:r>
            <a:endParaRPr lang="en-US" sz="1700" b="1" dirty="0" smtClean="0"/>
          </a:p>
          <a:p>
            <a:pPr lvl="2"/>
            <a:r>
              <a:rPr lang="en-US" sz="1700" b="1" dirty="0" smtClean="0"/>
              <a:t>Scan</a:t>
            </a:r>
          </a:p>
          <a:p>
            <a:pPr lvl="1"/>
            <a:r>
              <a:rPr lang="en-US" sz="1700" dirty="0" smtClean="0"/>
              <a:t>Source/Executable code location: In the </a:t>
            </a:r>
            <a:r>
              <a:rPr lang="en-US" sz="1700" dirty="0" err="1" smtClean="0"/>
              <a:t>hokuyo_node</a:t>
            </a:r>
            <a:r>
              <a:rPr lang="en-US" sz="1700" dirty="0" smtClean="0"/>
              <a:t> stack of ROS</a:t>
            </a:r>
          </a:p>
          <a:p>
            <a:pPr lvl="1"/>
            <a:r>
              <a:rPr lang="en-US" sz="1700" dirty="0" smtClean="0"/>
              <a:t>External Requirement: </a:t>
            </a:r>
            <a:r>
              <a:rPr lang="en-US" sz="1700" dirty="0" smtClean="0"/>
              <a:t>Hokuyo ROS Stack installed </a:t>
            </a:r>
            <a:endParaRPr lang="en-US" sz="1700" dirty="0" smtClean="0"/>
          </a:p>
          <a:p>
            <a:r>
              <a:rPr lang="en-US" sz="3100" b="1" dirty="0" err="1" smtClean="0"/>
              <a:t>compass_publisher</a:t>
            </a:r>
            <a:endParaRPr lang="en-US" sz="3100" b="1" dirty="0" smtClean="0"/>
          </a:p>
          <a:p>
            <a:pPr lvl="1"/>
            <a:r>
              <a:rPr lang="en-US" sz="1700" dirty="0" smtClean="0"/>
              <a:t>Purpose: Publish the heading from the compass</a:t>
            </a:r>
          </a:p>
          <a:p>
            <a:pPr lvl="1"/>
            <a:r>
              <a:rPr lang="en-US" sz="1700" dirty="0" smtClean="0"/>
              <a:t>Receives: The heading, pitch, roll, and temperature from the compass</a:t>
            </a:r>
          </a:p>
          <a:p>
            <a:pPr lvl="1"/>
            <a:r>
              <a:rPr lang="en-US" sz="1700" dirty="0" smtClean="0"/>
              <a:t>Provides: Publishes the heading data as </a:t>
            </a:r>
            <a:r>
              <a:rPr lang="en-US" sz="1700" dirty="0" err="1" smtClean="0"/>
              <a:t>ros</a:t>
            </a:r>
            <a:r>
              <a:rPr lang="en-US" sz="1700" dirty="0" smtClean="0"/>
              <a:t> message: </a:t>
            </a:r>
          </a:p>
          <a:p>
            <a:pPr lvl="2"/>
            <a:r>
              <a:rPr lang="en-US" sz="1700" b="1" dirty="0" err="1"/>
              <a:t>c</a:t>
            </a:r>
            <a:r>
              <a:rPr lang="en-US" sz="1700" b="1" dirty="0" err="1" smtClean="0"/>
              <a:t>ompass_msg</a:t>
            </a:r>
            <a:endParaRPr lang="en-US" sz="1700" b="1" dirty="0" smtClean="0"/>
          </a:p>
          <a:p>
            <a:pPr lvl="1"/>
            <a:r>
              <a:rPr lang="en-US" sz="1700" dirty="0" smtClean="0"/>
              <a:t>Source code language: Python</a:t>
            </a:r>
          </a:p>
          <a:p>
            <a:pPr lvl="1"/>
            <a:r>
              <a:rPr lang="en-US" sz="1700" dirty="0" smtClean="0"/>
              <a:t>Source/Executable code location: </a:t>
            </a:r>
            <a:r>
              <a:rPr lang="en-US" sz="1700" dirty="0" err="1" smtClean="0"/>
              <a:t>jcusi_artigo</a:t>
            </a:r>
            <a:r>
              <a:rPr lang="en-US" sz="1700" dirty="0" smtClean="0"/>
              <a:t>/</a:t>
            </a:r>
            <a:r>
              <a:rPr lang="en-US" sz="1700" dirty="0" err="1" smtClean="0"/>
              <a:t>src</a:t>
            </a:r>
            <a:r>
              <a:rPr lang="en-US" sz="1700" dirty="0" smtClean="0"/>
              <a:t>/compass_publisher.py</a:t>
            </a:r>
          </a:p>
          <a:p>
            <a:pPr lvl="1">
              <a:buNone/>
            </a:pPr>
            <a:endParaRPr lang="en-US" sz="17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ARTIGO Applications</a:t>
            </a:r>
            <a:r>
              <a:rPr lang="en-US" sz="1800" dirty="0" smtClean="0"/>
              <a:t> Continued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8600" y="1219200"/>
            <a:ext cx="57150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ARTIGO Software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676400"/>
            <a:ext cx="914400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extended_fix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endCxn id="97" idx="6"/>
          </p:cNvCxnSpPr>
          <p:nvPr/>
        </p:nvCxnSpPr>
        <p:spPr>
          <a:xfrm flipH="1" flipV="1">
            <a:off x="6019800" y="3462701"/>
            <a:ext cx="1981200" cy="19475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71800" y="1143000"/>
            <a:ext cx="1511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ARTIGO</a:t>
            </a:r>
            <a:endParaRPr lang="en-US" sz="3200" b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7543800" y="5410200"/>
            <a:ext cx="1447800" cy="1295400"/>
            <a:chOff x="7315200" y="1143000"/>
            <a:chExt cx="1447800" cy="1295400"/>
          </a:xfrm>
        </p:grpSpPr>
        <p:sp>
          <p:nvSpPr>
            <p:cNvPr id="17" name="Rectangle 16"/>
            <p:cNvSpPr/>
            <p:nvPr/>
          </p:nvSpPr>
          <p:spPr>
            <a:xfrm>
              <a:off x="7315200" y="1143000"/>
              <a:ext cx="1447800" cy="1295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31777" y="1143000"/>
              <a:ext cx="8146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/>
                <a:t>SCC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 rot="2617664">
            <a:off x="5801225" y="3538655"/>
            <a:ext cx="3337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Two way communication</a:t>
            </a:r>
          </a:p>
          <a:p>
            <a:pPr algn="ctr"/>
            <a:r>
              <a:rPr lang="en-US" dirty="0" smtClean="0"/>
              <a:t>over TCP Sockets</a:t>
            </a:r>
          </a:p>
          <a:p>
            <a:pPr algn="ctr"/>
            <a:r>
              <a:rPr lang="en-US" dirty="0" smtClean="0"/>
              <a:t>Medium: Wireless Radio (4.9 </a:t>
            </a:r>
            <a:r>
              <a:rPr lang="en-US" dirty="0" err="1" smtClean="0"/>
              <a:t>ghz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73" idx="6"/>
            <a:endCxn id="77" idx="1"/>
          </p:cNvCxnSpPr>
          <p:nvPr/>
        </p:nvCxnSpPr>
        <p:spPr>
          <a:xfrm>
            <a:off x="2514600" y="2633300"/>
            <a:ext cx="685800" cy="883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7" idx="3"/>
          </p:cNvCxnSpPr>
          <p:nvPr/>
        </p:nvCxnSpPr>
        <p:spPr>
          <a:xfrm>
            <a:off x="4114800" y="2721605"/>
            <a:ext cx="381000" cy="5549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85800" y="1295400"/>
            <a:ext cx="1828800" cy="372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>
            <a:spAutoFit/>
          </a:bodyPr>
          <a:lstStyle/>
          <a:p>
            <a:pPr algn="ctr"/>
            <a:r>
              <a:rPr lang="en-US" sz="1600" dirty="0" err="1" smtClean="0"/>
              <a:t>gpsd_client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6" idx="3"/>
          </p:cNvCxnSpPr>
          <p:nvPr/>
        </p:nvCxnSpPr>
        <p:spPr>
          <a:xfrm>
            <a:off x="4114800" y="1807205"/>
            <a:ext cx="1143000" cy="14693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6"/>
            <a:endCxn id="6" idx="1"/>
          </p:cNvCxnSpPr>
          <p:nvPr/>
        </p:nvCxnSpPr>
        <p:spPr>
          <a:xfrm>
            <a:off x="2514600" y="1481501"/>
            <a:ext cx="685800" cy="3257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2" idx="6"/>
            <a:endCxn id="76" idx="1"/>
          </p:cNvCxnSpPr>
          <p:nvPr/>
        </p:nvCxnSpPr>
        <p:spPr>
          <a:xfrm>
            <a:off x="2514600" y="2053000"/>
            <a:ext cx="685800" cy="2114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6" idx="3"/>
          </p:cNvCxnSpPr>
          <p:nvPr/>
        </p:nvCxnSpPr>
        <p:spPr>
          <a:xfrm>
            <a:off x="4114800" y="2264405"/>
            <a:ext cx="723900" cy="10248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85800" y="1737061"/>
            <a:ext cx="1828800" cy="631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600" dirty="0" err="1" smtClean="0"/>
              <a:t>hokuyo_node</a:t>
            </a:r>
            <a:endParaRPr lang="en-US" sz="1600" dirty="0" smtClean="0"/>
          </a:p>
          <a:p>
            <a:pPr algn="ctr"/>
            <a:r>
              <a:rPr lang="en-US" sz="1200" dirty="0" smtClean="0"/>
              <a:t>(Laser Range Finder)</a:t>
            </a:r>
            <a:endParaRPr lang="en-US" sz="1200" dirty="0"/>
          </a:p>
        </p:txBody>
      </p:sp>
      <p:sp>
        <p:nvSpPr>
          <p:cNvPr id="73" name="Oval 72"/>
          <p:cNvSpPr/>
          <p:nvPr/>
        </p:nvSpPr>
        <p:spPr>
          <a:xfrm>
            <a:off x="685800" y="2447199"/>
            <a:ext cx="1828800" cy="372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600" dirty="0" err="1" smtClean="0"/>
              <a:t>compass_node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200400" y="2133600"/>
            <a:ext cx="914400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scan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3200400" y="2590800"/>
            <a:ext cx="914400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compass_msg</a:t>
            </a:r>
            <a:endParaRPr lang="en-US" sz="1100" dirty="0" smtClean="0"/>
          </a:p>
        </p:txBody>
      </p:sp>
      <p:sp>
        <p:nvSpPr>
          <p:cNvPr id="97" name="Oval 96"/>
          <p:cNvSpPr/>
          <p:nvPr/>
        </p:nvSpPr>
        <p:spPr>
          <a:xfrm>
            <a:off x="3810000" y="3276600"/>
            <a:ext cx="2209800" cy="372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r>
              <a:rPr lang="en-US" sz="1600" dirty="0" err="1" smtClean="0"/>
              <a:t>commander_node</a:t>
            </a:r>
            <a:endParaRPr lang="en-US" sz="1200" dirty="0"/>
          </a:p>
        </p:txBody>
      </p:sp>
      <p:cxnSp>
        <p:nvCxnSpPr>
          <p:cNvPr id="98" name="Straight Arrow Connector 97"/>
          <p:cNvCxnSpPr>
            <a:endCxn id="102" idx="1"/>
          </p:cNvCxnSpPr>
          <p:nvPr/>
        </p:nvCxnSpPr>
        <p:spPr>
          <a:xfrm flipV="1">
            <a:off x="1066800" y="3255005"/>
            <a:ext cx="990600" cy="859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04800" y="4114800"/>
            <a:ext cx="1981200" cy="372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r>
              <a:rPr lang="en-US" sz="1600" dirty="0" err="1" smtClean="0"/>
              <a:t>packbot_node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057400" y="3124200"/>
            <a:ext cx="1188720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robot_state</a:t>
            </a:r>
            <a:endParaRPr 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057400" y="3581400"/>
            <a:ext cx="1188720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robot_commands</a:t>
            </a:r>
            <a:endParaRPr lang="en-US" sz="1100" dirty="0"/>
          </a:p>
        </p:txBody>
      </p:sp>
      <p:cxnSp>
        <p:nvCxnSpPr>
          <p:cNvPr id="109" name="Straight Arrow Connector 108"/>
          <p:cNvCxnSpPr>
            <a:stCxn id="103" idx="1"/>
          </p:cNvCxnSpPr>
          <p:nvPr/>
        </p:nvCxnSpPr>
        <p:spPr>
          <a:xfrm flipH="1">
            <a:off x="1600200" y="3712205"/>
            <a:ext cx="457200" cy="4025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03" idx="3"/>
          </p:cNvCxnSpPr>
          <p:nvPr/>
        </p:nvCxnSpPr>
        <p:spPr>
          <a:xfrm flipH="1">
            <a:off x="3246120" y="3556000"/>
            <a:ext cx="576580" cy="1562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2" idx="3"/>
          </p:cNvCxnSpPr>
          <p:nvPr/>
        </p:nvCxnSpPr>
        <p:spPr>
          <a:xfrm>
            <a:off x="3246120" y="3255005"/>
            <a:ext cx="640080" cy="97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3352800" y="5715000"/>
            <a:ext cx="3403310" cy="838200"/>
            <a:chOff x="7264691" y="1143000"/>
            <a:chExt cx="1548822" cy="1295400"/>
          </a:xfrm>
        </p:grpSpPr>
        <p:sp>
          <p:nvSpPr>
            <p:cNvPr id="130" name="Rectangle 129"/>
            <p:cNvSpPr/>
            <p:nvPr/>
          </p:nvSpPr>
          <p:spPr>
            <a:xfrm>
              <a:off x="7315200" y="1143000"/>
              <a:ext cx="1447800" cy="1295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264691" y="1143000"/>
              <a:ext cx="15488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err="1" smtClean="0"/>
                <a:t>Packbot</a:t>
              </a:r>
              <a:endParaRPr lang="en-US" sz="3200" b="1" dirty="0"/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>
            <a:off x="1295400" y="4495800"/>
            <a:ext cx="2209800" cy="152400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2079575">
            <a:off x="801697" y="5226207"/>
            <a:ext cx="2511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Two way communication</a:t>
            </a:r>
          </a:p>
          <a:p>
            <a:pPr algn="ctr"/>
            <a:r>
              <a:rPr lang="en-US" dirty="0" smtClean="0"/>
              <a:t>Using AWARE2 Session</a:t>
            </a:r>
          </a:p>
          <a:p>
            <a:pPr algn="ctr"/>
            <a:r>
              <a:rPr lang="en-US" dirty="0" smtClean="0"/>
              <a:t>Medium: Wired (CAT 5)</a:t>
            </a:r>
          </a:p>
        </p:txBody>
      </p:sp>
      <p:sp>
        <p:nvSpPr>
          <p:cNvPr id="170" name="Oval 169"/>
          <p:cNvSpPr/>
          <p:nvPr/>
        </p:nvSpPr>
        <p:spPr>
          <a:xfrm>
            <a:off x="6172200" y="1828800"/>
            <a:ext cx="914400" cy="372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600" dirty="0" smtClean="0"/>
              <a:t>node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248400" y="1371600"/>
            <a:ext cx="679993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message</a:t>
            </a:r>
            <a:endParaRPr 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900475" y="1295400"/>
            <a:ext cx="221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………. A ROS Message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010400" y="1752600"/>
            <a:ext cx="189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………. </a:t>
            </a:r>
            <a:r>
              <a:rPr lang="en-US" dirty="0" smtClean="0"/>
              <a:t>A ROS Node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403</Words>
  <Application>Microsoft Office PowerPoint</Application>
  <PresentationFormat>On-screen Show (4:3)</PresentationFormat>
  <Paragraphs>76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JCUSI</vt:lpstr>
      <vt:lpstr>ARTIGO Applications</vt:lpstr>
      <vt:lpstr>ARTIGO Applications Continued</vt:lpstr>
      <vt:lpstr>ARTIGO Software Diagram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AGM</dc:creator>
  <cp:lastModifiedBy>AGM</cp:lastModifiedBy>
  <cp:revision>28</cp:revision>
  <dcterms:created xsi:type="dcterms:W3CDTF">2012-07-13T15:21:18Z</dcterms:created>
  <dcterms:modified xsi:type="dcterms:W3CDTF">2012-07-13T22:56:55Z</dcterms:modified>
</cp:coreProperties>
</file>