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8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923F-24C7-47D4-BFCA-92C233D4A15B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919-4F52-4BAA-A419-38C3E55E0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923F-24C7-47D4-BFCA-92C233D4A15B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919-4F52-4BAA-A419-38C3E55E0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923F-24C7-47D4-BFCA-92C233D4A15B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919-4F52-4BAA-A419-38C3E55E0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923F-24C7-47D4-BFCA-92C233D4A15B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919-4F52-4BAA-A419-38C3E55E0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923F-24C7-47D4-BFCA-92C233D4A15B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919-4F52-4BAA-A419-38C3E55E0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923F-24C7-47D4-BFCA-92C233D4A15B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919-4F52-4BAA-A419-38C3E55E0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923F-24C7-47D4-BFCA-92C233D4A15B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919-4F52-4BAA-A419-38C3E55E0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923F-24C7-47D4-BFCA-92C233D4A15B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919-4F52-4BAA-A419-38C3E55E0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923F-24C7-47D4-BFCA-92C233D4A15B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919-4F52-4BAA-A419-38C3E55E0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923F-24C7-47D4-BFCA-92C233D4A15B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919-4F52-4BAA-A419-38C3E55E0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923F-24C7-47D4-BFCA-92C233D4A15B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919-4F52-4BAA-A419-38C3E55E0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D923F-24C7-47D4-BFCA-92C233D4A15B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3C919-4F52-4BAA-A419-38C3E55E0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24200" y="5105400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IP-</a:t>
            </a:r>
            <a:r>
              <a:rPr lang="en-US" sz="1100" dirty="0" smtClean="0"/>
              <a:t>Radio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1981200" y="51816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Army </a:t>
            </a:r>
            <a:r>
              <a:rPr lang="en-US" sz="1100" dirty="0" smtClean="0"/>
              <a:t>JCC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2590800" y="16002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JCC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5867400" y="45720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Packbot</a:t>
            </a:r>
            <a:r>
              <a:rPr lang="en-US" sz="1100" dirty="0" smtClean="0"/>
              <a:t> Computer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6248400" y="61722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Artigo</a:t>
            </a:r>
          </a:p>
          <a:p>
            <a:pPr algn="ctr"/>
            <a:r>
              <a:rPr lang="en-US" sz="1100" dirty="0" smtClean="0"/>
              <a:t>Computer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1752600" y="1371600"/>
            <a:ext cx="1752600" cy="762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FF0000"/>
                </a:solidFill>
              </a:rPr>
              <a:t>Laptop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00200" y="4876800"/>
            <a:ext cx="2362200" cy="1219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smtClean="0">
                <a:solidFill>
                  <a:srgbClr val="FF0000"/>
                </a:solidFill>
              </a:rPr>
              <a:t>iRobot OCU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81600" y="3505200"/>
            <a:ext cx="2133600" cy="3200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solidFill>
                  <a:srgbClr val="FF0000"/>
                </a:solidFill>
              </a:rPr>
              <a:t>Packbot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SN:22306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447800" y="3200400"/>
            <a:ext cx="5334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447800" y="3124200"/>
            <a:ext cx="4572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057400" y="2743200"/>
            <a:ext cx="990600" cy="609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FF0000"/>
                </a:solidFill>
              </a:rPr>
              <a:t>Router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743200" y="21336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590800" y="21336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28600" y="2286000"/>
            <a:ext cx="11430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FF0000"/>
                </a:solidFill>
              </a:rPr>
              <a:t>USAF SCC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8600" y="3429000"/>
            <a:ext cx="11430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FF0000"/>
                </a:solidFill>
              </a:rPr>
              <a:t>USNA SCC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1447800" y="2590800"/>
            <a:ext cx="4572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447800" y="2438400"/>
            <a:ext cx="5334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514600" y="3429000"/>
            <a:ext cx="0" cy="1676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362200" y="3429000"/>
            <a:ext cx="0" cy="1676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819400" y="54864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819400" y="5334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962400" y="4800600"/>
            <a:ext cx="1828800" cy="762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981450" y="4648200"/>
            <a:ext cx="1809750" cy="7524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6172200" y="5105400"/>
            <a:ext cx="152400" cy="990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114" idx="1"/>
          </p:cNvCxnSpPr>
          <p:nvPr/>
        </p:nvCxnSpPr>
        <p:spPr>
          <a:xfrm>
            <a:off x="6324600" y="5105400"/>
            <a:ext cx="128723" cy="9613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6324600" y="1676400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324600" y="2209800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010400" y="1447800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Wireless Radio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010400" y="1981200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Wired Connection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402553" y="5562600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172.16.0.0/16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267200" y="4724400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172.17.0.0/16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324600" y="5029200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172.16.87.34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453323" y="594360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172.16.86.100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257800" y="4343400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172.17.87.34</a:t>
            </a:r>
            <a:endParaRPr 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886200" y="556260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172.17.170.52</a:t>
            </a:r>
            <a:endParaRPr 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057400" y="3048000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192.168.1.0/24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600200" y="49530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192.168.1.3</a:t>
            </a:r>
            <a:endParaRPr 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514600" y="34290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192.168.1.1</a:t>
            </a:r>
            <a:endParaRPr 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19400" y="21336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192.168.1.2</a:t>
            </a:r>
            <a:endParaRPr lang="en-US" sz="1000" dirty="0"/>
          </a:p>
        </p:txBody>
      </p:sp>
      <p:sp>
        <p:nvSpPr>
          <p:cNvPr id="128" name="Rounded Rectangular Callout 127"/>
          <p:cNvSpPr/>
          <p:nvPr/>
        </p:nvSpPr>
        <p:spPr>
          <a:xfrm>
            <a:off x="3352800" y="2971800"/>
            <a:ext cx="1600200" cy="1447800"/>
          </a:xfrm>
          <a:prstGeom prst="wedgeRoundRectCallout">
            <a:avLst>
              <a:gd name="adj1" fmla="val -1785"/>
              <a:gd name="adj2" fmla="val 11007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Any packets sent to the </a:t>
            </a:r>
            <a:r>
              <a:rPr lang="en-US" sz="1000" dirty="0" err="1" smtClean="0">
                <a:solidFill>
                  <a:schemeClr val="tx1"/>
                </a:solidFill>
              </a:rPr>
              <a:t>Packbot</a:t>
            </a:r>
            <a:r>
              <a:rPr lang="en-US" sz="1000" dirty="0" smtClean="0">
                <a:solidFill>
                  <a:schemeClr val="tx1"/>
                </a:solidFill>
              </a:rPr>
              <a:t> from the OCU to a port in the range from 50000 to 60000 is forwarded to the Artigo. The </a:t>
            </a:r>
            <a:r>
              <a:rPr lang="en-US" sz="1000" dirty="0" err="1" smtClean="0">
                <a:solidFill>
                  <a:schemeClr val="tx1"/>
                </a:solidFill>
              </a:rPr>
              <a:t>Packbot</a:t>
            </a:r>
            <a:r>
              <a:rPr lang="en-US" sz="1000" dirty="0" smtClean="0">
                <a:solidFill>
                  <a:schemeClr val="tx1"/>
                </a:solidFill>
              </a:rPr>
              <a:t> does not process these packets it just relays them to the next device.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ounded Rectangular Callout 128"/>
          <p:cNvSpPr/>
          <p:nvPr/>
        </p:nvSpPr>
        <p:spPr>
          <a:xfrm>
            <a:off x="7391400" y="4572000"/>
            <a:ext cx="1600200" cy="1447800"/>
          </a:xfrm>
          <a:prstGeom prst="wedgeRoundRectCallout">
            <a:avLst>
              <a:gd name="adj1" fmla="val -108928"/>
              <a:gd name="adj2" fmla="val 4463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Any packets sent to the </a:t>
            </a:r>
            <a:r>
              <a:rPr lang="en-US" sz="1000" dirty="0" err="1" smtClean="0">
                <a:solidFill>
                  <a:schemeClr val="tx1"/>
                </a:solidFill>
              </a:rPr>
              <a:t>Packbot</a:t>
            </a:r>
            <a:r>
              <a:rPr lang="en-US" sz="1000" dirty="0" smtClean="0">
                <a:solidFill>
                  <a:schemeClr val="tx1"/>
                </a:solidFill>
              </a:rPr>
              <a:t> from the Artigo to a port in the range from 50000 to 60000 is forwarded to the OCU. The </a:t>
            </a:r>
            <a:r>
              <a:rPr lang="en-US" sz="1000" dirty="0" err="1">
                <a:solidFill>
                  <a:schemeClr val="tx1"/>
                </a:solidFill>
              </a:rPr>
              <a:t>P</a:t>
            </a:r>
            <a:r>
              <a:rPr lang="en-US" sz="1000" dirty="0" err="1" smtClean="0">
                <a:solidFill>
                  <a:schemeClr val="tx1"/>
                </a:solidFill>
              </a:rPr>
              <a:t>ackbot</a:t>
            </a:r>
            <a:r>
              <a:rPr lang="en-US" sz="1000" dirty="0" smtClean="0">
                <a:solidFill>
                  <a:schemeClr val="tx1"/>
                </a:solidFill>
              </a:rPr>
              <a:t> does not process these packets it just relays them to the next device.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ounded Rectangular Callout 129"/>
          <p:cNvSpPr/>
          <p:nvPr/>
        </p:nvSpPr>
        <p:spPr>
          <a:xfrm>
            <a:off x="152400" y="2819400"/>
            <a:ext cx="1295400" cy="533400"/>
          </a:xfrm>
          <a:prstGeom prst="wedgeRoundRectCallout">
            <a:avLst>
              <a:gd name="adj1" fmla="val 71885"/>
              <a:gd name="adj2" fmla="val -325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These connections may be wired or wireless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JCUSI-Network Structure</a:t>
            </a:r>
            <a:br>
              <a:rPr lang="en-US" dirty="0" smtClean="0"/>
            </a:br>
            <a:r>
              <a:rPr lang="en-US" sz="2000" dirty="0" smtClean="0"/>
              <a:t>Using </a:t>
            </a:r>
            <a:r>
              <a:rPr lang="en-US" sz="2000" dirty="0" err="1" smtClean="0"/>
              <a:t>ip</a:t>
            </a:r>
            <a:r>
              <a:rPr lang="en-US" sz="2000" dirty="0" smtClean="0"/>
              <a:t>-tables on the </a:t>
            </a:r>
            <a:r>
              <a:rPr lang="en-US" sz="2000" dirty="0" err="1" smtClean="0"/>
              <a:t>packbot</a:t>
            </a:r>
            <a:r>
              <a:rPr lang="en-US" sz="2000" dirty="0" smtClean="0"/>
              <a:t> to forward packets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123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JCUSI-Network Structure Using ip-tables on the packbot to forward packets</vt:lpstr>
    </vt:vector>
  </TitlesOfParts>
  <Company>U.S.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AGM</dc:creator>
  <cp:lastModifiedBy>AGM</cp:lastModifiedBy>
  <cp:revision>9</cp:revision>
  <dcterms:created xsi:type="dcterms:W3CDTF">2012-06-18T14:25:49Z</dcterms:created>
  <dcterms:modified xsi:type="dcterms:W3CDTF">2012-07-14T16:07:25Z</dcterms:modified>
</cp:coreProperties>
</file>