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77B74FB-785B-644B-841A-E02CF4320AB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4C915-DA74-654E-94E2-491A3BD6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EF15-0E23-226F-41E3-569DA5874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386744"/>
            <a:ext cx="9637486" cy="1645920"/>
          </a:xfrm>
        </p:spPr>
        <p:txBody>
          <a:bodyPr/>
          <a:lstStyle/>
          <a:p>
            <a:r>
              <a:rPr lang="en-US" dirty="0"/>
              <a:t>Big Mountain Resort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BB14B-001F-E7E4-EEE9-5EBA84122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17, 2022</a:t>
            </a:r>
          </a:p>
          <a:p>
            <a:r>
              <a:rPr lang="en-US" dirty="0"/>
              <a:t>Patricia Miranda</a:t>
            </a:r>
          </a:p>
        </p:txBody>
      </p:sp>
    </p:spTree>
    <p:extLst>
      <p:ext uri="{BB962C8B-B14F-4D97-AF65-F5344CB8AC3E}">
        <p14:creationId xmlns:p14="http://schemas.microsoft.com/office/powerpoint/2010/main" val="7215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E42A-FACE-B0CD-3C80-1CD2507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0660-1C3F-AE6E-80B0-88D7B002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is looking to be profitable from the $1.6M ski lift it has placed, this can be done by modifying their adult ticket prices.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ticket prices will lead to an adequate valuing of their facility. </a:t>
            </a:r>
          </a:p>
        </p:txBody>
      </p:sp>
    </p:spTree>
    <p:extLst>
      <p:ext uri="{BB962C8B-B14F-4D97-AF65-F5344CB8AC3E}">
        <p14:creationId xmlns:p14="http://schemas.microsoft.com/office/powerpoint/2010/main" val="111568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28E-A87A-C68D-1D04-8578025A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/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9754-DC9F-C5DA-7A10-FECD20B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91" y="2570311"/>
            <a:ext cx="4880864" cy="31019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Account what customers are willing to pay and prices of resorts with similar facilities. </a:t>
            </a:r>
          </a:p>
          <a:p>
            <a:r>
              <a:rPr lang="en-US" dirty="0"/>
              <a:t>Adjust funding to facilities for maintenance and adjusting ticket prices for value of facilities.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Propositions: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Permanently closing up to 10 of the least used runs. This doesn't impact any other resort statistics.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Adding a but requiring the installation of an additional chair lift to bring skiers back up, without additional snow making coverage.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Same as number 2, but adding 2 acres of snow making cover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Increase the longest run by 0.2 mile to boast 3.5 miles length, requiring an additional snow making coverage.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0897E-8F26-E57C-A638-113AE6DFA3EF}"/>
              </a:ext>
            </a:extLst>
          </p:cNvPr>
          <p:cNvSpPr txBox="1">
            <a:spLocks/>
          </p:cNvSpPr>
          <p:nvPr/>
        </p:nvSpPr>
        <p:spPr>
          <a:xfrm>
            <a:off x="5533136" y="2570310"/>
            <a:ext cx="4880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ticket price: $81.00</a:t>
            </a:r>
          </a:p>
          <a:p>
            <a:r>
              <a:rPr lang="en-US" dirty="0"/>
              <a:t>BMR modelled ticket price: $95.87</a:t>
            </a:r>
          </a:p>
          <a:p>
            <a:r>
              <a:rPr lang="en-US" dirty="0"/>
              <a:t>Expected mean absolute error: $10.39</a:t>
            </a:r>
          </a:p>
        </p:txBody>
      </p:sp>
    </p:spTree>
    <p:extLst>
      <p:ext uri="{BB962C8B-B14F-4D97-AF65-F5344CB8AC3E}">
        <p14:creationId xmlns:p14="http://schemas.microsoft.com/office/powerpoint/2010/main" val="13675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DE7F-444F-2861-367F-66A7FF68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C917-B72C-BF8A-F27A-DFD182FF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1: Closing down 10 unpopular runs at Big Mountain Resort</a:t>
            </a:r>
          </a:p>
          <a:p>
            <a:pPr lvl="1"/>
            <a:r>
              <a:rPr lang="en-US" dirty="0"/>
              <a:t>Currently one of the resorts with most runs (could decrease customers and impact ticket prices) 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DF198D1-BAA5-5A01-82BF-1CC8238B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05" y="3680178"/>
            <a:ext cx="7772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FC7E-C817-9A75-F081-CB0D97B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49A0-B8BC-4283-A69D-EBC3302A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2: Adding a new run and adding a new ski-lift. </a:t>
            </a:r>
          </a:p>
          <a:p>
            <a:pPr lvl="1"/>
            <a:r>
              <a:rPr lang="en-US" dirty="0"/>
              <a:t>Attract more customers, and increase revenue with increasing ticket prices by $1.99. </a:t>
            </a:r>
          </a:p>
          <a:p>
            <a:pPr lvl="1"/>
            <a:r>
              <a:rPr lang="en-US" dirty="0"/>
              <a:t>Expected profit: $3,474,638 per season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0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746E-B016-2802-6C55-22BF4719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C128-B05C-3048-FE42-064D33A4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3: adding two more acres of snow making</a:t>
            </a:r>
          </a:p>
          <a:p>
            <a:pPr lvl="1"/>
            <a:r>
              <a:rPr lang="en-US" dirty="0"/>
              <a:t>Increases ticket prices by $1.99</a:t>
            </a:r>
          </a:p>
          <a:p>
            <a:pPr lvl="1"/>
            <a:r>
              <a:rPr lang="en-US" dirty="0"/>
              <a:t>Expected amount of revenue per season: $3,474,638</a:t>
            </a:r>
          </a:p>
          <a:p>
            <a:pPr lvl="1"/>
            <a:r>
              <a:rPr lang="en-US" dirty="0"/>
              <a:t>Similar to scenario 2 with insignificant amount of snow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6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A2C-C9DA-107B-1EA3-EE426B87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7B08-CD48-1AA8-368B-A90657E9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4: increasing longest run by 0.2 miles and adding 4 acres of snow making. </a:t>
            </a:r>
          </a:p>
          <a:p>
            <a:pPr lvl="1"/>
            <a:r>
              <a:rPr lang="en-US" dirty="0"/>
              <a:t>No difference in profit with using longest run feature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FDF0-B50F-B7D9-5435-2CC12791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1DB7-60FB-9A77-40F2-8AECF941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benefits/losses of adding new runs vs. closing runs</a:t>
            </a:r>
          </a:p>
          <a:p>
            <a:r>
              <a:rPr lang="en-US" dirty="0"/>
              <a:t>Calculate costs of closing runs, calculate amount of money saved by decreasing maintenance and snow coverage</a:t>
            </a:r>
          </a:p>
          <a:p>
            <a:r>
              <a:rPr lang="en-US" dirty="0"/>
              <a:t>Scenario 2 looks most promising as it has shown expected profit with addition of new ski lift. </a:t>
            </a:r>
          </a:p>
        </p:txBody>
      </p:sp>
    </p:spTree>
    <p:extLst>
      <p:ext uri="{BB962C8B-B14F-4D97-AF65-F5344CB8AC3E}">
        <p14:creationId xmlns:p14="http://schemas.microsoft.com/office/powerpoint/2010/main" val="4017910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{7D235B09-456A-1948-90C3-2CBD6EBBE07C}tf10001120</Template>
  <TotalTime>112</TotalTime>
  <Words>377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Big Mountain Resort Slide Deck</vt:lpstr>
      <vt:lpstr>Problem Identification</vt:lpstr>
      <vt:lpstr>Recommendation / Key findings</vt:lpstr>
      <vt:lpstr>Modeling results / Analysis</vt:lpstr>
      <vt:lpstr>Modeling results / Analysis</vt:lpstr>
      <vt:lpstr>Modeling results / Analysis</vt:lpstr>
      <vt:lpstr>Modeling results / Analysis</vt:lpstr>
      <vt:lpstr>Summary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Miranda (Student)</dc:creator>
  <cp:lastModifiedBy>Patricia Miranda (Student)</cp:lastModifiedBy>
  <cp:revision>4</cp:revision>
  <dcterms:created xsi:type="dcterms:W3CDTF">2022-10-17T16:47:08Z</dcterms:created>
  <dcterms:modified xsi:type="dcterms:W3CDTF">2022-10-17T18:39:59Z</dcterms:modified>
</cp:coreProperties>
</file>