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76D08-67D4-47D5-A42B-4D9ADDBFA5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9393EDB-5CFC-40BC-8C0C-91335AA5CDC3}">
      <dgm:prSet/>
      <dgm:spPr/>
      <dgm:t>
        <a:bodyPr/>
        <a:lstStyle/>
        <a:p>
          <a:r>
            <a:rPr lang="en-US" baseline="0"/>
            <a:t>Analyze data types and identify missing values </a:t>
          </a:r>
          <a:endParaRPr lang="en-US"/>
        </a:p>
      </dgm:t>
    </dgm:pt>
    <dgm:pt modelId="{C8D87133-80FA-48C4-9CEA-63992FC2340B}" type="parTrans" cxnId="{A24F454A-78C6-4CBD-8B92-B51816FD354E}">
      <dgm:prSet/>
      <dgm:spPr/>
      <dgm:t>
        <a:bodyPr/>
        <a:lstStyle/>
        <a:p>
          <a:endParaRPr lang="en-US"/>
        </a:p>
      </dgm:t>
    </dgm:pt>
    <dgm:pt modelId="{A2404D03-F17B-47B4-9235-08AF6ECFBCAF}" type="sibTrans" cxnId="{A24F454A-78C6-4CBD-8B92-B51816FD354E}">
      <dgm:prSet/>
      <dgm:spPr/>
      <dgm:t>
        <a:bodyPr/>
        <a:lstStyle/>
        <a:p>
          <a:endParaRPr lang="en-US"/>
        </a:p>
      </dgm:t>
    </dgm:pt>
    <dgm:pt modelId="{93272733-39C6-475C-B1AB-E4D9E700C659}">
      <dgm:prSet/>
      <dgm:spPr/>
      <dgm:t>
        <a:bodyPr/>
        <a:lstStyle/>
        <a:p>
          <a:r>
            <a:rPr lang="en-US" baseline="0"/>
            <a:t>Drop rows with null values in column ‘Arrival Delay in Minutes’</a:t>
          </a:r>
          <a:endParaRPr lang="en-US"/>
        </a:p>
      </dgm:t>
    </dgm:pt>
    <dgm:pt modelId="{B5F57D99-90C5-4E58-BBB9-2702C3889ABF}" type="parTrans" cxnId="{C2AFC200-EDBA-4173-997E-A02A46E8392B}">
      <dgm:prSet/>
      <dgm:spPr/>
      <dgm:t>
        <a:bodyPr/>
        <a:lstStyle/>
        <a:p>
          <a:endParaRPr lang="en-US"/>
        </a:p>
      </dgm:t>
    </dgm:pt>
    <dgm:pt modelId="{4A28F45E-B182-4E03-AB6B-6E3FD29E5293}" type="sibTrans" cxnId="{C2AFC200-EDBA-4173-997E-A02A46E8392B}">
      <dgm:prSet/>
      <dgm:spPr/>
      <dgm:t>
        <a:bodyPr/>
        <a:lstStyle/>
        <a:p>
          <a:endParaRPr lang="en-US"/>
        </a:p>
      </dgm:t>
    </dgm:pt>
    <dgm:pt modelId="{A69E11F0-6FB5-4688-B9AA-911FE65243AC}">
      <dgm:prSet/>
      <dgm:spPr/>
      <dgm:t>
        <a:bodyPr/>
        <a:lstStyle/>
        <a:p>
          <a:r>
            <a:rPr lang="en-US" baseline="0"/>
            <a:t>Target value: ‘Satisfied or Dissatisfied/Neutral’</a:t>
          </a:r>
          <a:endParaRPr lang="en-US"/>
        </a:p>
      </dgm:t>
    </dgm:pt>
    <dgm:pt modelId="{D0EB1902-68D4-4CFC-AB5D-2141C64BD208}" type="parTrans" cxnId="{69E3DF10-5747-4FD8-8763-C129A4E9B889}">
      <dgm:prSet/>
      <dgm:spPr/>
      <dgm:t>
        <a:bodyPr/>
        <a:lstStyle/>
        <a:p>
          <a:endParaRPr lang="en-US"/>
        </a:p>
      </dgm:t>
    </dgm:pt>
    <dgm:pt modelId="{812E2A68-CE6B-4A73-95BD-9ABE15492C62}" type="sibTrans" cxnId="{69E3DF10-5747-4FD8-8763-C129A4E9B889}">
      <dgm:prSet/>
      <dgm:spPr/>
      <dgm:t>
        <a:bodyPr/>
        <a:lstStyle/>
        <a:p>
          <a:endParaRPr lang="en-US"/>
        </a:p>
      </dgm:t>
    </dgm:pt>
    <dgm:pt modelId="{8B900166-F09D-4167-8879-5E973C0625D9}" type="pres">
      <dgm:prSet presAssocID="{E7076D08-67D4-47D5-A42B-4D9ADDBFA556}" presName="root" presStyleCnt="0">
        <dgm:presLayoutVars>
          <dgm:dir/>
          <dgm:resizeHandles val="exact"/>
        </dgm:presLayoutVars>
      </dgm:prSet>
      <dgm:spPr/>
    </dgm:pt>
    <dgm:pt modelId="{32C1466A-CA68-47DE-B5EC-9AA9B2BDB949}" type="pres">
      <dgm:prSet presAssocID="{39393EDB-5CFC-40BC-8C0C-91335AA5CDC3}" presName="compNode" presStyleCnt="0"/>
      <dgm:spPr/>
    </dgm:pt>
    <dgm:pt modelId="{7E8B9A81-19A0-4D01-8D52-3E6F85E955B0}" type="pres">
      <dgm:prSet presAssocID="{39393EDB-5CFC-40BC-8C0C-91335AA5CDC3}" presName="bgRect" presStyleLbl="bgShp" presStyleIdx="0" presStyleCnt="3"/>
      <dgm:spPr/>
    </dgm:pt>
    <dgm:pt modelId="{8CDF5039-4D24-4ABE-8A1A-7473BF3B5C4F}" type="pres">
      <dgm:prSet presAssocID="{39393EDB-5CFC-40BC-8C0C-91335AA5CD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05AD38C-338F-477B-9261-AEFEF7BE18F7}" type="pres">
      <dgm:prSet presAssocID="{39393EDB-5CFC-40BC-8C0C-91335AA5CDC3}" presName="spaceRect" presStyleCnt="0"/>
      <dgm:spPr/>
    </dgm:pt>
    <dgm:pt modelId="{EE319F7D-D332-4597-8652-A4BA288956D1}" type="pres">
      <dgm:prSet presAssocID="{39393EDB-5CFC-40BC-8C0C-91335AA5CDC3}" presName="parTx" presStyleLbl="revTx" presStyleIdx="0" presStyleCnt="3">
        <dgm:presLayoutVars>
          <dgm:chMax val="0"/>
          <dgm:chPref val="0"/>
        </dgm:presLayoutVars>
      </dgm:prSet>
      <dgm:spPr/>
    </dgm:pt>
    <dgm:pt modelId="{AA46E336-257D-4F0F-8FD0-0A4D1E0AE80B}" type="pres">
      <dgm:prSet presAssocID="{A2404D03-F17B-47B4-9235-08AF6ECFBCAF}" presName="sibTrans" presStyleCnt="0"/>
      <dgm:spPr/>
    </dgm:pt>
    <dgm:pt modelId="{0F41BB3A-4E11-4AD8-80E3-8399AA2A2E83}" type="pres">
      <dgm:prSet presAssocID="{93272733-39C6-475C-B1AB-E4D9E700C659}" presName="compNode" presStyleCnt="0"/>
      <dgm:spPr/>
    </dgm:pt>
    <dgm:pt modelId="{00301C69-DEFF-4C7B-A2E4-D0D4829CE255}" type="pres">
      <dgm:prSet presAssocID="{93272733-39C6-475C-B1AB-E4D9E700C659}" presName="bgRect" presStyleLbl="bgShp" presStyleIdx="1" presStyleCnt="3"/>
      <dgm:spPr/>
    </dgm:pt>
    <dgm:pt modelId="{E3DD8018-64AB-430C-9256-FA5CDD4294CA}" type="pres">
      <dgm:prSet presAssocID="{93272733-39C6-475C-B1AB-E4D9E700C6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F7AC771-142E-4B03-AB76-E71BFD57F65B}" type="pres">
      <dgm:prSet presAssocID="{93272733-39C6-475C-B1AB-E4D9E700C659}" presName="spaceRect" presStyleCnt="0"/>
      <dgm:spPr/>
    </dgm:pt>
    <dgm:pt modelId="{76CA6FC6-601F-4B57-8DE7-AC30F8E34675}" type="pres">
      <dgm:prSet presAssocID="{93272733-39C6-475C-B1AB-E4D9E700C659}" presName="parTx" presStyleLbl="revTx" presStyleIdx="1" presStyleCnt="3">
        <dgm:presLayoutVars>
          <dgm:chMax val="0"/>
          <dgm:chPref val="0"/>
        </dgm:presLayoutVars>
      </dgm:prSet>
      <dgm:spPr/>
    </dgm:pt>
    <dgm:pt modelId="{EE12775C-429A-4514-A787-63B60130F3EE}" type="pres">
      <dgm:prSet presAssocID="{4A28F45E-B182-4E03-AB6B-6E3FD29E5293}" presName="sibTrans" presStyleCnt="0"/>
      <dgm:spPr/>
    </dgm:pt>
    <dgm:pt modelId="{E63594E3-5A55-4040-A477-D884153001F6}" type="pres">
      <dgm:prSet presAssocID="{A69E11F0-6FB5-4688-B9AA-911FE65243AC}" presName="compNode" presStyleCnt="0"/>
      <dgm:spPr/>
    </dgm:pt>
    <dgm:pt modelId="{D9CBB786-448F-449B-82B0-BEAA1C8A6D71}" type="pres">
      <dgm:prSet presAssocID="{A69E11F0-6FB5-4688-B9AA-911FE65243AC}" presName="bgRect" presStyleLbl="bgShp" presStyleIdx="2" presStyleCnt="3"/>
      <dgm:spPr/>
    </dgm:pt>
    <dgm:pt modelId="{6E0A058C-193F-49B4-B7AF-241F496F5090}" type="pres">
      <dgm:prSet presAssocID="{A69E11F0-6FB5-4688-B9AA-911FE65243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Face with No Fill"/>
        </a:ext>
      </dgm:extLst>
    </dgm:pt>
    <dgm:pt modelId="{E8C681F4-6544-4C58-9E28-57EA4E08E66A}" type="pres">
      <dgm:prSet presAssocID="{A69E11F0-6FB5-4688-B9AA-911FE65243AC}" presName="spaceRect" presStyleCnt="0"/>
      <dgm:spPr/>
    </dgm:pt>
    <dgm:pt modelId="{35D5A29D-7576-4B30-8260-03C48DEC8BE3}" type="pres">
      <dgm:prSet presAssocID="{A69E11F0-6FB5-4688-B9AA-911FE65243A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2AFC200-EDBA-4173-997E-A02A46E8392B}" srcId="{E7076D08-67D4-47D5-A42B-4D9ADDBFA556}" destId="{93272733-39C6-475C-B1AB-E4D9E700C659}" srcOrd="1" destOrd="0" parTransId="{B5F57D99-90C5-4E58-BBB9-2702C3889ABF}" sibTransId="{4A28F45E-B182-4E03-AB6B-6E3FD29E5293}"/>
    <dgm:cxn modelId="{69E3DF10-5747-4FD8-8763-C129A4E9B889}" srcId="{E7076D08-67D4-47D5-A42B-4D9ADDBFA556}" destId="{A69E11F0-6FB5-4688-B9AA-911FE65243AC}" srcOrd="2" destOrd="0" parTransId="{D0EB1902-68D4-4CFC-AB5D-2141C64BD208}" sibTransId="{812E2A68-CE6B-4A73-95BD-9ABE15492C62}"/>
    <dgm:cxn modelId="{A24F454A-78C6-4CBD-8B92-B51816FD354E}" srcId="{E7076D08-67D4-47D5-A42B-4D9ADDBFA556}" destId="{39393EDB-5CFC-40BC-8C0C-91335AA5CDC3}" srcOrd="0" destOrd="0" parTransId="{C8D87133-80FA-48C4-9CEA-63992FC2340B}" sibTransId="{A2404D03-F17B-47B4-9235-08AF6ECFBCAF}"/>
    <dgm:cxn modelId="{7BF84789-210E-4485-9327-3CB93A90C036}" type="presOf" srcId="{93272733-39C6-475C-B1AB-E4D9E700C659}" destId="{76CA6FC6-601F-4B57-8DE7-AC30F8E34675}" srcOrd="0" destOrd="0" presId="urn:microsoft.com/office/officeart/2018/2/layout/IconVerticalSolidList"/>
    <dgm:cxn modelId="{D897D493-0AFC-4A32-ABD2-B85BDE6CA5F7}" type="presOf" srcId="{E7076D08-67D4-47D5-A42B-4D9ADDBFA556}" destId="{8B900166-F09D-4167-8879-5E973C0625D9}" srcOrd="0" destOrd="0" presId="urn:microsoft.com/office/officeart/2018/2/layout/IconVerticalSolidList"/>
    <dgm:cxn modelId="{CD4D07B3-C67A-412E-8D61-EB778AC4A0E7}" type="presOf" srcId="{A69E11F0-6FB5-4688-B9AA-911FE65243AC}" destId="{35D5A29D-7576-4B30-8260-03C48DEC8BE3}" srcOrd="0" destOrd="0" presId="urn:microsoft.com/office/officeart/2018/2/layout/IconVerticalSolidList"/>
    <dgm:cxn modelId="{3F7F04BB-E2A2-4FE5-966F-93B60286D170}" type="presOf" srcId="{39393EDB-5CFC-40BC-8C0C-91335AA5CDC3}" destId="{EE319F7D-D332-4597-8652-A4BA288956D1}" srcOrd="0" destOrd="0" presId="urn:microsoft.com/office/officeart/2018/2/layout/IconVerticalSolidList"/>
    <dgm:cxn modelId="{9CF1EBEA-015F-479A-83FD-02AA0849AA88}" type="presParOf" srcId="{8B900166-F09D-4167-8879-5E973C0625D9}" destId="{32C1466A-CA68-47DE-B5EC-9AA9B2BDB949}" srcOrd="0" destOrd="0" presId="urn:microsoft.com/office/officeart/2018/2/layout/IconVerticalSolidList"/>
    <dgm:cxn modelId="{8EC7BDA0-2BA3-4EA6-B51C-9801F78CB802}" type="presParOf" srcId="{32C1466A-CA68-47DE-B5EC-9AA9B2BDB949}" destId="{7E8B9A81-19A0-4D01-8D52-3E6F85E955B0}" srcOrd="0" destOrd="0" presId="urn:microsoft.com/office/officeart/2018/2/layout/IconVerticalSolidList"/>
    <dgm:cxn modelId="{6623FF39-2BB4-4F8E-8818-C32403772FB0}" type="presParOf" srcId="{32C1466A-CA68-47DE-B5EC-9AA9B2BDB949}" destId="{8CDF5039-4D24-4ABE-8A1A-7473BF3B5C4F}" srcOrd="1" destOrd="0" presId="urn:microsoft.com/office/officeart/2018/2/layout/IconVerticalSolidList"/>
    <dgm:cxn modelId="{82B27D3E-F605-4A53-BDC0-302C24500843}" type="presParOf" srcId="{32C1466A-CA68-47DE-B5EC-9AA9B2BDB949}" destId="{C05AD38C-338F-477B-9261-AEFEF7BE18F7}" srcOrd="2" destOrd="0" presId="urn:microsoft.com/office/officeart/2018/2/layout/IconVerticalSolidList"/>
    <dgm:cxn modelId="{CD2F3177-887D-455E-8C75-FBD9DD6E947B}" type="presParOf" srcId="{32C1466A-CA68-47DE-B5EC-9AA9B2BDB949}" destId="{EE319F7D-D332-4597-8652-A4BA288956D1}" srcOrd="3" destOrd="0" presId="urn:microsoft.com/office/officeart/2018/2/layout/IconVerticalSolidList"/>
    <dgm:cxn modelId="{E6B5AEAE-D1C0-4449-AC5B-2EB409ECD900}" type="presParOf" srcId="{8B900166-F09D-4167-8879-5E973C0625D9}" destId="{AA46E336-257D-4F0F-8FD0-0A4D1E0AE80B}" srcOrd="1" destOrd="0" presId="urn:microsoft.com/office/officeart/2018/2/layout/IconVerticalSolidList"/>
    <dgm:cxn modelId="{5D0839A2-78B1-4460-A0DA-D0FA453B2F16}" type="presParOf" srcId="{8B900166-F09D-4167-8879-5E973C0625D9}" destId="{0F41BB3A-4E11-4AD8-80E3-8399AA2A2E83}" srcOrd="2" destOrd="0" presId="urn:microsoft.com/office/officeart/2018/2/layout/IconVerticalSolidList"/>
    <dgm:cxn modelId="{DAA898A3-45CE-43F5-B9C3-21DFB1F49BB4}" type="presParOf" srcId="{0F41BB3A-4E11-4AD8-80E3-8399AA2A2E83}" destId="{00301C69-DEFF-4C7B-A2E4-D0D4829CE255}" srcOrd="0" destOrd="0" presId="urn:microsoft.com/office/officeart/2018/2/layout/IconVerticalSolidList"/>
    <dgm:cxn modelId="{34B295F0-4D4D-4C6B-A79D-AF0080A6237E}" type="presParOf" srcId="{0F41BB3A-4E11-4AD8-80E3-8399AA2A2E83}" destId="{E3DD8018-64AB-430C-9256-FA5CDD4294CA}" srcOrd="1" destOrd="0" presId="urn:microsoft.com/office/officeart/2018/2/layout/IconVerticalSolidList"/>
    <dgm:cxn modelId="{2D8CF999-152C-40C3-AC81-A32D59065395}" type="presParOf" srcId="{0F41BB3A-4E11-4AD8-80E3-8399AA2A2E83}" destId="{9F7AC771-142E-4B03-AB76-E71BFD57F65B}" srcOrd="2" destOrd="0" presId="urn:microsoft.com/office/officeart/2018/2/layout/IconVerticalSolidList"/>
    <dgm:cxn modelId="{4D4F2399-8678-42D3-8112-7BEDD26234F5}" type="presParOf" srcId="{0F41BB3A-4E11-4AD8-80E3-8399AA2A2E83}" destId="{76CA6FC6-601F-4B57-8DE7-AC30F8E34675}" srcOrd="3" destOrd="0" presId="urn:microsoft.com/office/officeart/2018/2/layout/IconVerticalSolidList"/>
    <dgm:cxn modelId="{87CBBFF2-86E6-4C71-9D51-E2EF10DF94CC}" type="presParOf" srcId="{8B900166-F09D-4167-8879-5E973C0625D9}" destId="{EE12775C-429A-4514-A787-63B60130F3EE}" srcOrd="3" destOrd="0" presId="urn:microsoft.com/office/officeart/2018/2/layout/IconVerticalSolidList"/>
    <dgm:cxn modelId="{873CDB8F-FC1A-4BBA-8385-474FF8BEF48D}" type="presParOf" srcId="{8B900166-F09D-4167-8879-5E973C0625D9}" destId="{E63594E3-5A55-4040-A477-D884153001F6}" srcOrd="4" destOrd="0" presId="urn:microsoft.com/office/officeart/2018/2/layout/IconVerticalSolidList"/>
    <dgm:cxn modelId="{3968481A-0C49-4418-9BCC-914823562505}" type="presParOf" srcId="{E63594E3-5A55-4040-A477-D884153001F6}" destId="{D9CBB786-448F-449B-82B0-BEAA1C8A6D71}" srcOrd="0" destOrd="0" presId="urn:microsoft.com/office/officeart/2018/2/layout/IconVerticalSolidList"/>
    <dgm:cxn modelId="{62D7ADDE-CE54-4A2A-9401-484766106A1D}" type="presParOf" srcId="{E63594E3-5A55-4040-A477-D884153001F6}" destId="{6E0A058C-193F-49B4-B7AF-241F496F5090}" srcOrd="1" destOrd="0" presId="urn:microsoft.com/office/officeart/2018/2/layout/IconVerticalSolidList"/>
    <dgm:cxn modelId="{66BE5419-06BF-43B3-8E08-A1256B6FECCF}" type="presParOf" srcId="{E63594E3-5A55-4040-A477-D884153001F6}" destId="{E8C681F4-6544-4C58-9E28-57EA4E08E66A}" srcOrd="2" destOrd="0" presId="urn:microsoft.com/office/officeart/2018/2/layout/IconVerticalSolidList"/>
    <dgm:cxn modelId="{68ABC96E-95E5-4F70-A1C0-1D93A687FA8E}" type="presParOf" srcId="{E63594E3-5A55-4040-A477-D884153001F6}" destId="{35D5A29D-7576-4B30-8260-03C48DEC8B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2AD687-7C67-42C1-9D01-C2CB3E30A226}" type="doc">
      <dgm:prSet loTypeId="urn:microsoft.com/office/officeart/2005/8/layout/hierarchy1" loCatId="hierarchy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D301CF-6BA5-4EF1-B855-5C6AADAE61B1}">
      <dgm:prSet/>
      <dgm:spPr/>
      <dgm:t>
        <a:bodyPr/>
        <a:lstStyle/>
        <a:p>
          <a:r>
            <a:rPr lang="en-US" dirty="0"/>
            <a:t>Random Forest </a:t>
          </a:r>
        </a:p>
      </dgm:t>
    </dgm:pt>
    <dgm:pt modelId="{E2A5515E-597E-4937-BE68-F2C1145B223B}" type="parTrans" cxnId="{460B2FA4-4DCF-40C5-A7F2-4A28D480AFD6}">
      <dgm:prSet/>
      <dgm:spPr/>
      <dgm:t>
        <a:bodyPr/>
        <a:lstStyle/>
        <a:p>
          <a:endParaRPr lang="en-US"/>
        </a:p>
      </dgm:t>
    </dgm:pt>
    <dgm:pt modelId="{781B512F-C67A-46DB-ACED-CA0D37412D1D}" type="sibTrans" cxnId="{460B2FA4-4DCF-40C5-A7F2-4A28D480AFD6}">
      <dgm:prSet/>
      <dgm:spPr/>
      <dgm:t>
        <a:bodyPr/>
        <a:lstStyle/>
        <a:p>
          <a:endParaRPr lang="en-US"/>
        </a:p>
      </dgm:t>
    </dgm:pt>
    <dgm:pt modelId="{DF01E742-B9A4-467C-A6F6-DBC8A7287129}">
      <dgm:prSet/>
      <dgm:spPr/>
      <dgm:t>
        <a:bodyPr/>
        <a:lstStyle/>
        <a:p>
          <a:r>
            <a:rPr lang="en-US"/>
            <a:t>LightGBM</a:t>
          </a:r>
        </a:p>
      </dgm:t>
    </dgm:pt>
    <dgm:pt modelId="{8F338541-2247-4187-BC44-B9B5678DC83B}" type="parTrans" cxnId="{A3507FBA-DFF4-4340-99BB-07E76F8186DB}">
      <dgm:prSet/>
      <dgm:spPr/>
      <dgm:t>
        <a:bodyPr/>
        <a:lstStyle/>
        <a:p>
          <a:endParaRPr lang="en-US"/>
        </a:p>
      </dgm:t>
    </dgm:pt>
    <dgm:pt modelId="{F7BD342C-A9C5-4CE0-84AC-F1A5F38241C8}" type="sibTrans" cxnId="{A3507FBA-DFF4-4340-99BB-07E76F8186DB}">
      <dgm:prSet/>
      <dgm:spPr/>
      <dgm:t>
        <a:bodyPr/>
        <a:lstStyle/>
        <a:p>
          <a:endParaRPr lang="en-US"/>
        </a:p>
      </dgm:t>
    </dgm:pt>
    <dgm:pt modelId="{C475DFEC-CF3C-48FD-8A66-9F0831C08769}">
      <dgm:prSet/>
      <dgm:spPr/>
      <dgm:t>
        <a:bodyPr/>
        <a:lstStyle/>
        <a:p>
          <a:r>
            <a:rPr lang="en-US"/>
            <a:t>KNNClassifier</a:t>
          </a:r>
        </a:p>
      </dgm:t>
    </dgm:pt>
    <dgm:pt modelId="{FB9C05DF-5CA3-4A6A-846F-AF08D7ED5BF6}" type="parTrans" cxnId="{D3AF58F7-C3F5-442F-81A1-674997DC4DFA}">
      <dgm:prSet/>
      <dgm:spPr/>
      <dgm:t>
        <a:bodyPr/>
        <a:lstStyle/>
        <a:p>
          <a:endParaRPr lang="en-US"/>
        </a:p>
      </dgm:t>
    </dgm:pt>
    <dgm:pt modelId="{0922E974-BA4D-4E2C-8475-084EECD53118}" type="sibTrans" cxnId="{D3AF58F7-C3F5-442F-81A1-674997DC4DFA}">
      <dgm:prSet/>
      <dgm:spPr/>
      <dgm:t>
        <a:bodyPr/>
        <a:lstStyle/>
        <a:p>
          <a:endParaRPr lang="en-US"/>
        </a:p>
      </dgm:t>
    </dgm:pt>
    <dgm:pt modelId="{54F12FF9-1642-4643-9ED9-F96F38A4A9C9}" type="pres">
      <dgm:prSet presAssocID="{402AD687-7C67-42C1-9D01-C2CB3E30A2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435A26-0BB7-1E4B-A955-448E872A0E2E}" type="pres">
      <dgm:prSet presAssocID="{60D301CF-6BA5-4EF1-B855-5C6AADAE61B1}" presName="hierRoot1" presStyleCnt="0"/>
      <dgm:spPr/>
    </dgm:pt>
    <dgm:pt modelId="{9504B901-29E8-574E-A545-2F50750F49B1}" type="pres">
      <dgm:prSet presAssocID="{60D301CF-6BA5-4EF1-B855-5C6AADAE61B1}" presName="composite" presStyleCnt="0"/>
      <dgm:spPr/>
    </dgm:pt>
    <dgm:pt modelId="{DC5DE423-3F30-5648-9A31-8D17F6512049}" type="pres">
      <dgm:prSet presAssocID="{60D301CF-6BA5-4EF1-B855-5C6AADAE61B1}" presName="background" presStyleLbl="node0" presStyleIdx="0" presStyleCnt="3"/>
      <dgm:spPr/>
    </dgm:pt>
    <dgm:pt modelId="{682F29A3-2800-904C-8499-4E464E099F43}" type="pres">
      <dgm:prSet presAssocID="{60D301CF-6BA5-4EF1-B855-5C6AADAE61B1}" presName="text" presStyleLbl="fgAcc0" presStyleIdx="0" presStyleCnt="3">
        <dgm:presLayoutVars>
          <dgm:chPref val="3"/>
        </dgm:presLayoutVars>
      </dgm:prSet>
      <dgm:spPr/>
    </dgm:pt>
    <dgm:pt modelId="{EFDE2F67-9A2A-9B45-83A4-E010FC45ECF2}" type="pres">
      <dgm:prSet presAssocID="{60D301CF-6BA5-4EF1-B855-5C6AADAE61B1}" presName="hierChild2" presStyleCnt="0"/>
      <dgm:spPr/>
    </dgm:pt>
    <dgm:pt modelId="{6363605C-7BDD-4644-BF8A-E8D3C30A5969}" type="pres">
      <dgm:prSet presAssocID="{DF01E742-B9A4-467C-A6F6-DBC8A7287129}" presName="hierRoot1" presStyleCnt="0"/>
      <dgm:spPr/>
    </dgm:pt>
    <dgm:pt modelId="{B9A7A802-9541-D146-970D-CA089E3707D8}" type="pres">
      <dgm:prSet presAssocID="{DF01E742-B9A4-467C-A6F6-DBC8A7287129}" presName="composite" presStyleCnt="0"/>
      <dgm:spPr/>
    </dgm:pt>
    <dgm:pt modelId="{1B5EB86A-D7B4-7944-A89C-EAB48666CC3B}" type="pres">
      <dgm:prSet presAssocID="{DF01E742-B9A4-467C-A6F6-DBC8A7287129}" presName="background" presStyleLbl="node0" presStyleIdx="1" presStyleCnt="3"/>
      <dgm:spPr/>
    </dgm:pt>
    <dgm:pt modelId="{C0511586-8161-154A-82BA-5FAFBF5A9CD2}" type="pres">
      <dgm:prSet presAssocID="{DF01E742-B9A4-467C-A6F6-DBC8A7287129}" presName="text" presStyleLbl="fgAcc0" presStyleIdx="1" presStyleCnt="3">
        <dgm:presLayoutVars>
          <dgm:chPref val="3"/>
        </dgm:presLayoutVars>
      </dgm:prSet>
      <dgm:spPr/>
    </dgm:pt>
    <dgm:pt modelId="{9CC29B7C-C245-E544-ADAF-A23B0682E094}" type="pres">
      <dgm:prSet presAssocID="{DF01E742-B9A4-467C-A6F6-DBC8A7287129}" presName="hierChild2" presStyleCnt="0"/>
      <dgm:spPr/>
    </dgm:pt>
    <dgm:pt modelId="{90FF5D78-EB48-4943-8445-C42A6148CB52}" type="pres">
      <dgm:prSet presAssocID="{C475DFEC-CF3C-48FD-8A66-9F0831C08769}" presName="hierRoot1" presStyleCnt="0"/>
      <dgm:spPr/>
    </dgm:pt>
    <dgm:pt modelId="{4C2981BC-8BB7-B14C-850F-0855A524602A}" type="pres">
      <dgm:prSet presAssocID="{C475DFEC-CF3C-48FD-8A66-9F0831C08769}" presName="composite" presStyleCnt="0"/>
      <dgm:spPr/>
    </dgm:pt>
    <dgm:pt modelId="{29C89B4E-347B-D14D-9967-4E4CE2E85E3E}" type="pres">
      <dgm:prSet presAssocID="{C475DFEC-CF3C-48FD-8A66-9F0831C08769}" presName="background" presStyleLbl="node0" presStyleIdx="2" presStyleCnt="3"/>
      <dgm:spPr/>
    </dgm:pt>
    <dgm:pt modelId="{A4B0E4AE-BDC1-424B-B805-BE3351E3537A}" type="pres">
      <dgm:prSet presAssocID="{C475DFEC-CF3C-48FD-8A66-9F0831C08769}" presName="text" presStyleLbl="fgAcc0" presStyleIdx="2" presStyleCnt="3">
        <dgm:presLayoutVars>
          <dgm:chPref val="3"/>
        </dgm:presLayoutVars>
      </dgm:prSet>
      <dgm:spPr/>
    </dgm:pt>
    <dgm:pt modelId="{9B70E039-1515-AA4A-8C69-8EDD55F413A7}" type="pres">
      <dgm:prSet presAssocID="{C475DFEC-CF3C-48FD-8A66-9F0831C08769}" presName="hierChild2" presStyleCnt="0"/>
      <dgm:spPr/>
    </dgm:pt>
  </dgm:ptLst>
  <dgm:cxnLst>
    <dgm:cxn modelId="{99A7E557-D39D-7740-83CB-637D9634AA80}" type="presOf" srcId="{402AD687-7C67-42C1-9D01-C2CB3E30A226}" destId="{54F12FF9-1642-4643-9ED9-F96F38A4A9C9}" srcOrd="0" destOrd="0" presId="urn:microsoft.com/office/officeart/2005/8/layout/hierarchy1"/>
    <dgm:cxn modelId="{FAB671A3-E083-5543-9F0C-37232B78EADB}" type="presOf" srcId="{60D301CF-6BA5-4EF1-B855-5C6AADAE61B1}" destId="{682F29A3-2800-904C-8499-4E464E099F43}" srcOrd="0" destOrd="0" presId="urn:microsoft.com/office/officeart/2005/8/layout/hierarchy1"/>
    <dgm:cxn modelId="{460B2FA4-4DCF-40C5-A7F2-4A28D480AFD6}" srcId="{402AD687-7C67-42C1-9D01-C2CB3E30A226}" destId="{60D301CF-6BA5-4EF1-B855-5C6AADAE61B1}" srcOrd="0" destOrd="0" parTransId="{E2A5515E-597E-4937-BE68-F2C1145B223B}" sibTransId="{781B512F-C67A-46DB-ACED-CA0D37412D1D}"/>
    <dgm:cxn modelId="{A3507FBA-DFF4-4340-99BB-07E76F8186DB}" srcId="{402AD687-7C67-42C1-9D01-C2CB3E30A226}" destId="{DF01E742-B9A4-467C-A6F6-DBC8A7287129}" srcOrd="1" destOrd="0" parTransId="{8F338541-2247-4187-BC44-B9B5678DC83B}" sibTransId="{F7BD342C-A9C5-4CE0-84AC-F1A5F38241C8}"/>
    <dgm:cxn modelId="{BC5899DF-4C1B-2A4D-82DB-5EBF91B35AE5}" type="presOf" srcId="{DF01E742-B9A4-467C-A6F6-DBC8A7287129}" destId="{C0511586-8161-154A-82BA-5FAFBF5A9CD2}" srcOrd="0" destOrd="0" presId="urn:microsoft.com/office/officeart/2005/8/layout/hierarchy1"/>
    <dgm:cxn modelId="{D3AF58F7-C3F5-442F-81A1-674997DC4DFA}" srcId="{402AD687-7C67-42C1-9D01-C2CB3E30A226}" destId="{C475DFEC-CF3C-48FD-8A66-9F0831C08769}" srcOrd="2" destOrd="0" parTransId="{FB9C05DF-5CA3-4A6A-846F-AF08D7ED5BF6}" sibTransId="{0922E974-BA4D-4E2C-8475-084EECD53118}"/>
    <dgm:cxn modelId="{4BD74EFA-8ECF-C14F-A4BE-8C72D2989D82}" type="presOf" srcId="{C475DFEC-CF3C-48FD-8A66-9F0831C08769}" destId="{A4B0E4AE-BDC1-424B-B805-BE3351E3537A}" srcOrd="0" destOrd="0" presId="urn:microsoft.com/office/officeart/2005/8/layout/hierarchy1"/>
    <dgm:cxn modelId="{20D7A916-B91A-B342-9856-7CE3466A59B6}" type="presParOf" srcId="{54F12FF9-1642-4643-9ED9-F96F38A4A9C9}" destId="{8F435A26-0BB7-1E4B-A955-448E872A0E2E}" srcOrd="0" destOrd="0" presId="urn:microsoft.com/office/officeart/2005/8/layout/hierarchy1"/>
    <dgm:cxn modelId="{25978CB8-D5B8-0B44-84E7-E52B0F25B338}" type="presParOf" srcId="{8F435A26-0BB7-1E4B-A955-448E872A0E2E}" destId="{9504B901-29E8-574E-A545-2F50750F49B1}" srcOrd="0" destOrd="0" presId="urn:microsoft.com/office/officeart/2005/8/layout/hierarchy1"/>
    <dgm:cxn modelId="{AD317603-E17C-4744-B918-FEF60F7A2BBE}" type="presParOf" srcId="{9504B901-29E8-574E-A545-2F50750F49B1}" destId="{DC5DE423-3F30-5648-9A31-8D17F6512049}" srcOrd="0" destOrd="0" presId="urn:microsoft.com/office/officeart/2005/8/layout/hierarchy1"/>
    <dgm:cxn modelId="{30E35275-3E64-D640-B328-2B82D1250AFB}" type="presParOf" srcId="{9504B901-29E8-574E-A545-2F50750F49B1}" destId="{682F29A3-2800-904C-8499-4E464E099F43}" srcOrd="1" destOrd="0" presId="urn:microsoft.com/office/officeart/2005/8/layout/hierarchy1"/>
    <dgm:cxn modelId="{22BCBDEB-57D7-0D47-9E29-A7F7EA3E6AEA}" type="presParOf" srcId="{8F435A26-0BB7-1E4B-A955-448E872A0E2E}" destId="{EFDE2F67-9A2A-9B45-83A4-E010FC45ECF2}" srcOrd="1" destOrd="0" presId="urn:microsoft.com/office/officeart/2005/8/layout/hierarchy1"/>
    <dgm:cxn modelId="{156D8C0F-7F6F-1F46-8D0D-BC8316D46E91}" type="presParOf" srcId="{54F12FF9-1642-4643-9ED9-F96F38A4A9C9}" destId="{6363605C-7BDD-4644-BF8A-E8D3C30A5969}" srcOrd="1" destOrd="0" presId="urn:microsoft.com/office/officeart/2005/8/layout/hierarchy1"/>
    <dgm:cxn modelId="{7B5F2E96-6846-C240-B8A8-82832CBB45C9}" type="presParOf" srcId="{6363605C-7BDD-4644-BF8A-E8D3C30A5969}" destId="{B9A7A802-9541-D146-970D-CA089E3707D8}" srcOrd="0" destOrd="0" presId="urn:microsoft.com/office/officeart/2005/8/layout/hierarchy1"/>
    <dgm:cxn modelId="{95191030-94E0-0C45-A27E-DDC5C97AA7C5}" type="presParOf" srcId="{B9A7A802-9541-D146-970D-CA089E3707D8}" destId="{1B5EB86A-D7B4-7944-A89C-EAB48666CC3B}" srcOrd="0" destOrd="0" presId="urn:microsoft.com/office/officeart/2005/8/layout/hierarchy1"/>
    <dgm:cxn modelId="{42CBCC0D-B639-1D4B-A118-BC71537014C5}" type="presParOf" srcId="{B9A7A802-9541-D146-970D-CA089E3707D8}" destId="{C0511586-8161-154A-82BA-5FAFBF5A9CD2}" srcOrd="1" destOrd="0" presId="urn:microsoft.com/office/officeart/2005/8/layout/hierarchy1"/>
    <dgm:cxn modelId="{71B5C43D-CD59-2B49-97F9-E6025DFD57BC}" type="presParOf" srcId="{6363605C-7BDD-4644-BF8A-E8D3C30A5969}" destId="{9CC29B7C-C245-E544-ADAF-A23B0682E094}" srcOrd="1" destOrd="0" presId="urn:microsoft.com/office/officeart/2005/8/layout/hierarchy1"/>
    <dgm:cxn modelId="{24558FE8-696C-E44B-9952-FBC169314245}" type="presParOf" srcId="{54F12FF9-1642-4643-9ED9-F96F38A4A9C9}" destId="{90FF5D78-EB48-4943-8445-C42A6148CB52}" srcOrd="2" destOrd="0" presId="urn:microsoft.com/office/officeart/2005/8/layout/hierarchy1"/>
    <dgm:cxn modelId="{19EFCB7B-5DCA-A645-87EF-8C86AB206BCD}" type="presParOf" srcId="{90FF5D78-EB48-4943-8445-C42A6148CB52}" destId="{4C2981BC-8BB7-B14C-850F-0855A524602A}" srcOrd="0" destOrd="0" presId="urn:microsoft.com/office/officeart/2005/8/layout/hierarchy1"/>
    <dgm:cxn modelId="{64BD1F4B-122E-114C-8A51-D0B2A02D5C27}" type="presParOf" srcId="{4C2981BC-8BB7-B14C-850F-0855A524602A}" destId="{29C89B4E-347B-D14D-9967-4E4CE2E85E3E}" srcOrd="0" destOrd="0" presId="urn:microsoft.com/office/officeart/2005/8/layout/hierarchy1"/>
    <dgm:cxn modelId="{7AC96A71-18A8-C443-BCD2-78D42F28DC5C}" type="presParOf" srcId="{4C2981BC-8BB7-B14C-850F-0855A524602A}" destId="{A4B0E4AE-BDC1-424B-B805-BE3351E3537A}" srcOrd="1" destOrd="0" presId="urn:microsoft.com/office/officeart/2005/8/layout/hierarchy1"/>
    <dgm:cxn modelId="{B1E9A33C-849B-7940-AE26-5DCC1392479E}" type="presParOf" srcId="{90FF5D78-EB48-4943-8445-C42A6148CB52}" destId="{9B70E039-1515-AA4A-8C69-8EDD55F413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850801-C279-42F2-9057-E99E4188B7D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D67754-DDA5-4A40-AD10-C402B42E94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LightGBM was the most accurate model</a:t>
          </a:r>
          <a:endParaRPr lang="en-US"/>
        </a:p>
      </dgm:t>
    </dgm:pt>
    <dgm:pt modelId="{75B3809D-DAEB-4807-9050-BE0DE119E896}" type="parTrans" cxnId="{7268AE50-809C-48AF-AAA2-F4812D12E65D}">
      <dgm:prSet/>
      <dgm:spPr/>
      <dgm:t>
        <a:bodyPr/>
        <a:lstStyle/>
        <a:p>
          <a:endParaRPr lang="en-US"/>
        </a:p>
      </dgm:t>
    </dgm:pt>
    <dgm:pt modelId="{4D4DAAE1-84D5-48D6-B5A8-3CF70CC013C7}" type="sibTrans" cxnId="{7268AE50-809C-48AF-AAA2-F4812D12E65D}">
      <dgm:prSet/>
      <dgm:spPr/>
      <dgm:t>
        <a:bodyPr/>
        <a:lstStyle/>
        <a:p>
          <a:endParaRPr lang="en-US"/>
        </a:p>
      </dgm:t>
    </dgm:pt>
    <dgm:pt modelId="{D06A6F3F-7D49-430C-8A73-2863ECE689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Most features are not important (Only used certain columns for analysis)</a:t>
          </a:r>
          <a:endParaRPr lang="en-US"/>
        </a:p>
      </dgm:t>
    </dgm:pt>
    <dgm:pt modelId="{B66BE779-6448-405F-B597-63CD6A7521E2}" type="parTrans" cxnId="{48369907-46F7-4431-BD93-3C3925EF2233}">
      <dgm:prSet/>
      <dgm:spPr/>
      <dgm:t>
        <a:bodyPr/>
        <a:lstStyle/>
        <a:p>
          <a:endParaRPr lang="en-US"/>
        </a:p>
      </dgm:t>
    </dgm:pt>
    <dgm:pt modelId="{53280E48-FD4A-44F5-B566-0299E036BD59}" type="sibTrans" cxnId="{48369907-46F7-4431-BD93-3C3925EF2233}">
      <dgm:prSet/>
      <dgm:spPr/>
      <dgm:t>
        <a:bodyPr/>
        <a:lstStyle/>
        <a:p>
          <a:endParaRPr lang="en-US"/>
        </a:p>
      </dgm:t>
    </dgm:pt>
    <dgm:pt modelId="{1A5171FB-713A-4F80-BE86-D1C43AB1AD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Different airlines may have different data with different conclusions</a:t>
          </a:r>
          <a:endParaRPr lang="en-US"/>
        </a:p>
      </dgm:t>
    </dgm:pt>
    <dgm:pt modelId="{455AA818-2ECC-49F0-8086-D48BB6F6738C}" type="parTrans" cxnId="{B5BEABE8-DB08-48F2-A708-E513A401C075}">
      <dgm:prSet/>
      <dgm:spPr/>
      <dgm:t>
        <a:bodyPr/>
        <a:lstStyle/>
        <a:p>
          <a:endParaRPr lang="en-US"/>
        </a:p>
      </dgm:t>
    </dgm:pt>
    <dgm:pt modelId="{DDABEC94-C38B-4A89-A976-AEEA44265800}" type="sibTrans" cxnId="{B5BEABE8-DB08-48F2-A708-E513A401C075}">
      <dgm:prSet/>
      <dgm:spPr/>
      <dgm:t>
        <a:bodyPr/>
        <a:lstStyle/>
        <a:p>
          <a:endParaRPr lang="en-US"/>
        </a:p>
      </dgm:t>
    </dgm:pt>
    <dgm:pt modelId="{9C8D51C9-89FD-4DA8-9C58-5BA10A9055FA}" type="pres">
      <dgm:prSet presAssocID="{F1850801-C279-42F2-9057-E99E4188B7D6}" presName="root" presStyleCnt="0">
        <dgm:presLayoutVars>
          <dgm:dir/>
          <dgm:resizeHandles val="exact"/>
        </dgm:presLayoutVars>
      </dgm:prSet>
      <dgm:spPr/>
    </dgm:pt>
    <dgm:pt modelId="{46CCA2EF-EAB5-4593-9DB6-36691DF60587}" type="pres">
      <dgm:prSet presAssocID="{75D67754-DDA5-4A40-AD10-C402B42E9419}" presName="compNode" presStyleCnt="0"/>
      <dgm:spPr/>
    </dgm:pt>
    <dgm:pt modelId="{D49CF53A-417F-497C-8104-4CD53B8CD856}" type="pres">
      <dgm:prSet presAssocID="{75D67754-DDA5-4A40-AD10-C402B42E94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F0B663E-9CAC-4AD0-BF4B-B8DAFE1AB914}" type="pres">
      <dgm:prSet presAssocID="{75D67754-DDA5-4A40-AD10-C402B42E9419}" presName="spaceRect" presStyleCnt="0"/>
      <dgm:spPr/>
    </dgm:pt>
    <dgm:pt modelId="{92E27476-F9DB-401D-8AD6-3C1B77C1D930}" type="pres">
      <dgm:prSet presAssocID="{75D67754-DDA5-4A40-AD10-C402B42E9419}" presName="textRect" presStyleLbl="revTx" presStyleIdx="0" presStyleCnt="3">
        <dgm:presLayoutVars>
          <dgm:chMax val="1"/>
          <dgm:chPref val="1"/>
        </dgm:presLayoutVars>
      </dgm:prSet>
      <dgm:spPr/>
    </dgm:pt>
    <dgm:pt modelId="{88CFF0FE-5E11-4299-8D29-13A8CA5D656A}" type="pres">
      <dgm:prSet presAssocID="{4D4DAAE1-84D5-48D6-B5A8-3CF70CC013C7}" presName="sibTrans" presStyleCnt="0"/>
      <dgm:spPr/>
    </dgm:pt>
    <dgm:pt modelId="{96B5D2B7-359A-4DF0-97DE-C1EEC86E9935}" type="pres">
      <dgm:prSet presAssocID="{D06A6F3F-7D49-430C-8A73-2863ECE6899B}" presName="compNode" presStyleCnt="0"/>
      <dgm:spPr/>
    </dgm:pt>
    <dgm:pt modelId="{6280315A-5766-4225-9AF8-F94CAA9D6793}" type="pres">
      <dgm:prSet presAssocID="{D06A6F3F-7D49-430C-8A73-2863ECE689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CA59EAB-06C2-4E4C-8283-7A4C45EE3584}" type="pres">
      <dgm:prSet presAssocID="{D06A6F3F-7D49-430C-8A73-2863ECE6899B}" presName="spaceRect" presStyleCnt="0"/>
      <dgm:spPr/>
    </dgm:pt>
    <dgm:pt modelId="{11372490-8EDB-4EFF-BFB4-52662C580EF5}" type="pres">
      <dgm:prSet presAssocID="{D06A6F3F-7D49-430C-8A73-2863ECE6899B}" presName="textRect" presStyleLbl="revTx" presStyleIdx="1" presStyleCnt="3">
        <dgm:presLayoutVars>
          <dgm:chMax val="1"/>
          <dgm:chPref val="1"/>
        </dgm:presLayoutVars>
      </dgm:prSet>
      <dgm:spPr/>
    </dgm:pt>
    <dgm:pt modelId="{54BB2EE6-3D1F-42F8-81A4-D8F3947CC4A1}" type="pres">
      <dgm:prSet presAssocID="{53280E48-FD4A-44F5-B566-0299E036BD59}" presName="sibTrans" presStyleCnt="0"/>
      <dgm:spPr/>
    </dgm:pt>
    <dgm:pt modelId="{631EEFE9-80F0-4A55-A131-BEED2BD7B59D}" type="pres">
      <dgm:prSet presAssocID="{1A5171FB-713A-4F80-BE86-D1C43AB1AD88}" presName="compNode" presStyleCnt="0"/>
      <dgm:spPr/>
    </dgm:pt>
    <dgm:pt modelId="{DCF69B35-7BD9-49FF-ABA1-42B93814D3C7}" type="pres">
      <dgm:prSet presAssocID="{1A5171FB-713A-4F80-BE86-D1C43AB1AD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530896D2-A12A-434E-8016-BA568E55520D}" type="pres">
      <dgm:prSet presAssocID="{1A5171FB-713A-4F80-BE86-D1C43AB1AD88}" presName="spaceRect" presStyleCnt="0"/>
      <dgm:spPr/>
    </dgm:pt>
    <dgm:pt modelId="{CE227278-1E79-4380-A792-A72F4202618B}" type="pres">
      <dgm:prSet presAssocID="{1A5171FB-713A-4F80-BE86-D1C43AB1AD8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8369907-46F7-4431-BD93-3C3925EF2233}" srcId="{F1850801-C279-42F2-9057-E99E4188B7D6}" destId="{D06A6F3F-7D49-430C-8A73-2863ECE6899B}" srcOrd="1" destOrd="0" parTransId="{B66BE779-6448-405F-B597-63CD6A7521E2}" sibTransId="{53280E48-FD4A-44F5-B566-0299E036BD59}"/>
    <dgm:cxn modelId="{85BBD925-22D5-4CE6-A0FA-6E6E9CDC3013}" type="presOf" srcId="{F1850801-C279-42F2-9057-E99E4188B7D6}" destId="{9C8D51C9-89FD-4DA8-9C58-5BA10A9055FA}" srcOrd="0" destOrd="0" presId="urn:microsoft.com/office/officeart/2018/2/layout/IconLabelList"/>
    <dgm:cxn modelId="{24DA3528-C386-4E32-A83C-DCE0A924298C}" type="presOf" srcId="{D06A6F3F-7D49-430C-8A73-2863ECE6899B}" destId="{11372490-8EDB-4EFF-BFB4-52662C580EF5}" srcOrd="0" destOrd="0" presId="urn:microsoft.com/office/officeart/2018/2/layout/IconLabelList"/>
    <dgm:cxn modelId="{B852FB48-9E18-4F0C-BA9C-F0F52BD3B0F9}" type="presOf" srcId="{75D67754-DDA5-4A40-AD10-C402B42E9419}" destId="{92E27476-F9DB-401D-8AD6-3C1B77C1D930}" srcOrd="0" destOrd="0" presId="urn:microsoft.com/office/officeart/2018/2/layout/IconLabelList"/>
    <dgm:cxn modelId="{7268AE50-809C-48AF-AAA2-F4812D12E65D}" srcId="{F1850801-C279-42F2-9057-E99E4188B7D6}" destId="{75D67754-DDA5-4A40-AD10-C402B42E9419}" srcOrd="0" destOrd="0" parTransId="{75B3809D-DAEB-4807-9050-BE0DE119E896}" sibTransId="{4D4DAAE1-84D5-48D6-B5A8-3CF70CC013C7}"/>
    <dgm:cxn modelId="{54C21D91-0D60-4D39-9045-461A7FD1C32C}" type="presOf" srcId="{1A5171FB-713A-4F80-BE86-D1C43AB1AD88}" destId="{CE227278-1E79-4380-A792-A72F4202618B}" srcOrd="0" destOrd="0" presId="urn:microsoft.com/office/officeart/2018/2/layout/IconLabelList"/>
    <dgm:cxn modelId="{B5BEABE8-DB08-48F2-A708-E513A401C075}" srcId="{F1850801-C279-42F2-9057-E99E4188B7D6}" destId="{1A5171FB-713A-4F80-BE86-D1C43AB1AD88}" srcOrd="2" destOrd="0" parTransId="{455AA818-2ECC-49F0-8086-D48BB6F6738C}" sibTransId="{DDABEC94-C38B-4A89-A976-AEEA44265800}"/>
    <dgm:cxn modelId="{C0C25E7B-B974-4EFB-BB25-B21886E50AB8}" type="presParOf" srcId="{9C8D51C9-89FD-4DA8-9C58-5BA10A9055FA}" destId="{46CCA2EF-EAB5-4593-9DB6-36691DF60587}" srcOrd="0" destOrd="0" presId="urn:microsoft.com/office/officeart/2018/2/layout/IconLabelList"/>
    <dgm:cxn modelId="{AEA18614-A9C4-4C87-8A21-7F71536A0F67}" type="presParOf" srcId="{46CCA2EF-EAB5-4593-9DB6-36691DF60587}" destId="{D49CF53A-417F-497C-8104-4CD53B8CD856}" srcOrd="0" destOrd="0" presId="urn:microsoft.com/office/officeart/2018/2/layout/IconLabelList"/>
    <dgm:cxn modelId="{20EB15E2-C133-46B1-9C45-F2F40C813B83}" type="presParOf" srcId="{46CCA2EF-EAB5-4593-9DB6-36691DF60587}" destId="{8F0B663E-9CAC-4AD0-BF4B-B8DAFE1AB914}" srcOrd="1" destOrd="0" presId="urn:microsoft.com/office/officeart/2018/2/layout/IconLabelList"/>
    <dgm:cxn modelId="{02F364E1-DD5B-4B51-8C63-A8EDC3AAB119}" type="presParOf" srcId="{46CCA2EF-EAB5-4593-9DB6-36691DF60587}" destId="{92E27476-F9DB-401D-8AD6-3C1B77C1D930}" srcOrd="2" destOrd="0" presId="urn:microsoft.com/office/officeart/2018/2/layout/IconLabelList"/>
    <dgm:cxn modelId="{822A81F0-B79B-4D6F-8C6B-CE67147BF52B}" type="presParOf" srcId="{9C8D51C9-89FD-4DA8-9C58-5BA10A9055FA}" destId="{88CFF0FE-5E11-4299-8D29-13A8CA5D656A}" srcOrd="1" destOrd="0" presId="urn:microsoft.com/office/officeart/2018/2/layout/IconLabelList"/>
    <dgm:cxn modelId="{99EAB9AC-37E7-448A-B027-330B8445CB5B}" type="presParOf" srcId="{9C8D51C9-89FD-4DA8-9C58-5BA10A9055FA}" destId="{96B5D2B7-359A-4DF0-97DE-C1EEC86E9935}" srcOrd="2" destOrd="0" presId="urn:microsoft.com/office/officeart/2018/2/layout/IconLabelList"/>
    <dgm:cxn modelId="{FBB77BE3-B659-4EBE-B08B-65B26BFC02E6}" type="presParOf" srcId="{96B5D2B7-359A-4DF0-97DE-C1EEC86E9935}" destId="{6280315A-5766-4225-9AF8-F94CAA9D6793}" srcOrd="0" destOrd="0" presId="urn:microsoft.com/office/officeart/2018/2/layout/IconLabelList"/>
    <dgm:cxn modelId="{FC96EC61-3806-4441-8342-BAFFE82DCF9B}" type="presParOf" srcId="{96B5D2B7-359A-4DF0-97DE-C1EEC86E9935}" destId="{4CA59EAB-06C2-4E4C-8283-7A4C45EE3584}" srcOrd="1" destOrd="0" presId="urn:microsoft.com/office/officeart/2018/2/layout/IconLabelList"/>
    <dgm:cxn modelId="{E063D2FE-039D-4080-8FB2-2FE9657E905B}" type="presParOf" srcId="{96B5D2B7-359A-4DF0-97DE-C1EEC86E9935}" destId="{11372490-8EDB-4EFF-BFB4-52662C580EF5}" srcOrd="2" destOrd="0" presId="urn:microsoft.com/office/officeart/2018/2/layout/IconLabelList"/>
    <dgm:cxn modelId="{A8644DFD-D1B9-4B7F-BE62-CC721B4FC610}" type="presParOf" srcId="{9C8D51C9-89FD-4DA8-9C58-5BA10A9055FA}" destId="{54BB2EE6-3D1F-42F8-81A4-D8F3947CC4A1}" srcOrd="3" destOrd="0" presId="urn:microsoft.com/office/officeart/2018/2/layout/IconLabelList"/>
    <dgm:cxn modelId="{C294D909-B0B0-436F-8996-BE03AA835BB7}" type="presParOf" srcId="{9C8D51C9-89FD-4DA8-9C58-5BA10A9055FA}" destId="{631EEFE9-80F0-4A55-A131-BEED2BD7B59D}" srcOrd="4" destOrd="0" presId="urn:microsoft.com/office/officeart/2018/2/layout/IconLabelList"/>
    <dgm:cxn modelId="{1B64DCC9-3CE8-4844-AC21-17FD210FCC51}" type="presParOf" srcId="{631EEFE9-80F0-4A55-A131-BEED2BD7B59D}" destId="{DCF69B35-7BD9-49FF-ABA1-42B93814D3C7}" srcOrd="0" destOrd="0" presId="urn:microsoft.com/office/officeart/2018/2/layout/IconLabelList"/>
    <dgm:cxn modelId="{6E4BA6B7-F186-497B-840C-612A1B682EEE}" type="presParOf" srcId="{631EEFE9-80F0-4A55-A131-BEED2BD7B59D}" destId="{530896D2-A12A-434E-8016-BA568E55520D}" srcOrd="1" destOrd="0" presId="urn:microsoft.com/office/officeart/2018/2/layout/IconLabelList"/>
    <dgm:cxn modelId="{0BE560EB-8A75-4DB0-817A-2C59AED1ADF3}" type="presParOf" srcId="{631EEFE9-80F0-4A55-A131-BEED2BD7B59D}" destId="{CE227278-1E79-4380-A792-A72F420261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B9A81-19A0-4D01-8D52-3E6F85E955B0}">
      <dsp:nvSpPr>
        <dsp:cNvPr id="0" name=""/>
        <dsp:cNvSpPr/>
      </dsp:nvSpPr>
      <dsp:spPr>
        <a:xfrm>
          <a:off x="0" y="660"/>
          <a:ext cx="6188689" cy="1545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F5039-4D24-4ABE-8A1A-7473BF3B5C4F}">
      <dsp:nvSpPr>
        <dsp:cNvPr id="0" name=""/>
        <dsp:cNvSpPr/>
      </dsp:nvSpPr>
      <dsp:spPr>
        <a:xfrm>
          <a:off x="467407" y="348318"/>
          <a:ext cx="849830" cy="849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19F7D-D332-4597-8652-A4BA288956D1}">
      <dsp:nvSpPr>
        <dsp:cNvPr id="0" name=""/>
        <dsp:cNvSpPr/>
      </dsp:nvSpPr>
      <dsp:spPr>
        <a:xfrm>
          <a:off x="1784645" y="660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Analyze data types and identify missing values </a:t>
          </a:r>
          <a:endParaRPr lang="en-US" sz="2500" kern="1200"/>
        </a:p>
      </dsp:txBody>
      <dsp:txXfrm>
        <a:off x="1784645" y="660"/>
        <a:ext cx="4404043" cy="1545147"/>
      </dsp:txXfrm>
    </dsp:sp>
    <dsp:sp modelId="{00301C69-DEFF-4C7B-A2E4-D0D4829CE255}">
      <dsp:nvSpPr>
        <dsp:cNvPr id="0" name=""/>
        <dsp:cNvSpPr/>
      </dsp:nvSpPr>
      <dsp:spPr>
        <a:xfrm>
          <a:off x="0" y="1932094"/>
          <a:ext cx="6188689" cy="1545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D8018-64AB-430C-9256-FA5CDD4294CA}">
      <dsp:nvSpPr>
        <dsp:cNvPr id="0" name=""/>
        <dsp:cNvSpPr/>
      </dsp:nvSpPr>
      <dsp:spPr>
        <a:xfrm>
          <a:off x="467407" y="2279752"/>
          <a:ext cx="849830" cy="849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A6FC6-601F-4B57-8DE7-AC30F8E34675}">
      <dsp:nvSpPr>
        <dsp:cNvPr id="0" name=""/>
        <dsp:cNvSpPr/>
      </dsp:nvSpPr>
      <dsp:spPr>
        <a:xfrm>
          <a:off x="1784645" y="1932094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Drop rows with null values in column ‘Arrival Delay in Minutes’</a:t>
          </a:r>
          <a:endParaRPr lang="en-US" sz="2500" kern="1200"/>
        </a:p>
      </dsp:txBody>
      <dsp:txXfrm>
        <a:off x="1784645" y="1932094"/>
        <a:ext cx="4404043" cy="1545147"/>
      </dsp:txXfrm>
    </dsp:sp>
    <dsp:sp modelId="{D9CBB786-448F-449B-82B0-BEAA1C8A6D71}">
      <dsp:nvSpPr>
        <dsp:cNvPr id="0" name=""/>
        <dsp:cNvSpPr/>
      </dsp:nvSpPr>
      <dsp:spPr>
        <a:xfrm>
          <a:off x="0" y="3863528"/>
          <a:ext cx="6188689" cy="1545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A058C-193F-49B4-B7AF-241F496F5090}">
      <dsp:nvSpPr>
        <dsp:cNvPr id="0" name=""/>
        <dsp:cNvSpPr/>
      </dsp:nvSpPr>
      <dsp:spPr>
        <a:xfrm>
          <a:off x="467407" y="4211186"/>
          <a:ext cx="849830" cy="849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5A29D-7576-4B30-8260-03C48DEC8BE3}">
      <dsp:nvSpPr>
        <dsp:cNvPr id="0" name=""/>
        <dsp:cNvSpPr/>
      </dsp:nvSpPr>
      <dsp:spPr>
        <a:xfrm>
          <a:off x="1784645" y="3863528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Target value: ‘Satisfied or Dissatisfied/Neutral’</a:t>
          </a:r>
          <a:endParaRPr lang="en-US" sz="2500" kern="1200"/>
        </a:p>
      </dsp:txBody>
      <dsp:txXfrm>
        <a:off x="1784645" y="3863528"/>
        <a:ext cx="4404043" cy="1545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DE423-3F30-5648-9A31-8D17F6512049}">
      <dsp:nvSpPr>
        <dsp:cNvPr id="0" name=""/>
        <dsp:cNvSpPr/>
      </dsp:nvSpPr>
      <dsp:spPr>
        <a:xfrm>
          <a:off x="0" y="676620"/>
          <a:ext cx="3017341" cy="1916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82F29A3-2800-904C-8499-4E464E099F43}">
      <dsp:nvSpPr>
        <dsp:cNvPr id="0" name=""/>
        <dsp:cNvSpPr/>
      </dsp:nvSpPr>
      <dsp:spPr>
        <a:xfrm>
          <a:off x="335260" y="995117"/>
          <a:ext cx="3017341" cy="19160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Random Forest </a:t>
          </a:r>
        </a:p>
      </dsp:txBody>
      <dsp:txXfrm>
        <a:off x="391378" y="1051235"/>
        <a:ext cx="2905105" cy="1803775"/>
      </dsp:txXfrm>
    </dsp:sp>
    <dsp:sp modelId="{1B5EB86A-D7B4-7944-A89C-EAB48666CC3B}">
      <dsp:nvSpPr>
        <dsp:cNvPr id="0" name=""/>
        <dsp:cNvSpPr/>
      </dsp:nvSpPr>
      <dsp:spPr>
        <a:xfrm>
          <a:off x="3687861" y="676620"/>
          <a:ext cx="3017341" cy="1916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0511586-8161-154A-82BA-5FAFBF5A9CD2}">
      <dsp:nvSpPr>
        <dsp:cNvPr id="0" name=""/>
        <dsp:cNvSpPr/>
      </dsp:nvSpPr>
      <dsp:spPr>
        <a:xfrm>
          <a:off x="4023121" y="995117"/>
          <a:ext cx="3017341" cy="19160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LightGBM</a:t>
          </a:r>
        </a:p>
      </dsp:txBody>
      <dsp:txXfrm>
        <a:off x="4079239" y="1051235"/>
        <a:ext cx="2905105" cy="1803775"/>
      </dsp:txXfrm>
    </dsp:sp>
    <dsp:sp modelId="{29C89B4E-347B-D14D-9967-4E4CE2E85E3E}">
      <dsp:nvSpPr>
        <dsp:cNvPr id="0" name=""/>
        <dsp:cNvSpPr/>
      </dsp:nvSpPr>
      <dsp:spPr>
        <a:xfrm>
          <a:off x="7375723" y="676620"/>
          <a:ext cx="3017341" cy="1916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4B0E4AE-BDC1-424B-B805-BE3351E3537A}">
      <dsp:nvSpPr>
        <dsp:cNvPr id="0" name=""/>
        <dsp:cNvSpPr/>
      </dsp:nvSpPr>
      <dsp:spPr>
        <a:xfrm>
          <a:off x="7710983" y="995117"/>
          <a:ext cx="3017341" cy="19160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KNNClassifier</a:t>
          </a:r>
        </a:p>
      </dsp:txBody>
      <dsp:txXfrm>
        <a:off x="7767101" y="1051235"/>
        <a:ext cx="2905105" cy="18037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CF53A-417F-497C-8104-4CD53B8CD856}">
      <dsp:nvSpPr>
        <dsp:cNvPr id="0" name=""/>
        <dsp:cNvSpPr/>
      </dsp:nvSpPr>
      <dsp:spPr>
        <a:xfrm>
          <a:off x="891091" y="344373"/>
          <a:ext cx="1437772" cy="14377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27476-F9DB-401D-8AD6-3C1B77C1D930}">
      <dsp:nvSpPr>
        <dsp:cNvPr id="0" name=""/>
        <dsp:cNvSpPr/>
      </dsp:nvSpPr>
      <dsp:spPr>
        <a:xfrm>
          <a:off x="12452" y="2163001"/>
          <a:ext cx="3195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LightGBM was the most accurate model</a:t>
          </a:r>
          <a:endParaRPr lang="en-US" sz="1500" kern="1200"/>
        </a:p>
      </dsp:txBody>
      <dsp:txXfrm>
        <a:off x="12452" y="2163001"/>
        <a:ext cx="3195050" cy="720000"/>
      </dsp:txXfrm>
    </dsp:sp>
    <dsp:sp modelId="{6280315A-5766-4225-9AF8-F94CAA9D6793}">
      <dsp:nvSpPr>
        <dsp:cNvPr id="0" name=""/>
        <dsp:cNvSpPr/>
      </dsp:nvSpPr>
      <dsp:spPr>
        <a:xfrm>
          <a:off x="4645276" y="344373"/>
          <a:ext cx="1437772" cy="14377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72490-8EDB-4EFF-BFB4-52662C580EF5}">
      <dsp:nvSpPr>
        <dsp:cNvPr id="0" name=""/>
        <dsp:cNvSpPr/>
      </dsp:nvSpPr>
      <dsp:spPr>
        <a:xfrm>
          <a:off x="3766637" y="2163001"/>
          <a:ext cx="3195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Most features are not important (Only used certain columns for analysis)</a:t>
          </a:r>
          <a:endParaRPr lang="en-US" sz="1500" kern="1200"/>
        </a:p>
      </dsp:txBody>
      <dsp:txXfrm>
        <a:off x="3766637" y="2163001"/>
        <a:ext cx="3195050" cy="720000"/>
      </dsp:txXfrm>
    </dsp:sp>
    <dsp:sp modelId="{DCF69B35-7BD9-49FF-ABA1-42B93814D3C7}">
      <dsp:nvSpPr>
        <dsp:cNvPr id="0" name=""/>
        <dsp:cNvSpPr/>
      </dsp:nvSpPr>
      <dsp:spPr>
        <a:xfrm>
          <a:off x="8399460" y="344373"/>
          <a:ext cx="1437772" cy="14377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27278-1E79-4380-A792-A72F4202618B}">
      <dsp:nvSpPr>
        <dsp:cNvPr id="0" name=""/>
        <dsp:cNvSpPr/>
      </dsp:nvSpPr>
      <dsp:spPr>
        <a:xfrm>
          <a:off x="7520821" y="2163001"/>
          <a:ext cx="3195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Different airlines may have different data with different conclusions</a:t>
          </a:r>
          <a:endParaRPr lang="en-US" sz="1500" kern="1200"/>
        </a:p>
      </dsp:txBody>
      <dsp:txXfrm>
        <a:off x="7520821" y="2163001"/>
        <a:ext cx="31950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February 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0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6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3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February 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7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8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6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4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1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1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February 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39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teejmahal20/airline-passenger-satisfa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A87A8-387B-0A76-B607-BAE1B5D19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 dirty="0"/>
              <a:t>Airline Passenger Satisfaction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57A70-BB7A-BCD4-E17A-94356C3D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en-US" dirty="0"/>
              <a:t>By: Patricia Miranda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A788A-B99A-1D71-530D-8FAF2EF14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50" r="22502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946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D6A032-F742-47E1-82F2-1EC629434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AF7C97-BADA-4A0C-82CB-5BB641BAB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D9C6F9B-2CB0-4FD8-8F6E-C04D4CE09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60324" cy="6434340"/>
          </a:xfrm>
          <a:custGeom>
            <a:avLst/>
            <a:gdLst>
              <a:gd name="connsiteX0" fmla="*/ 0 w 7760324"/>
              <a:gd name="connsiteY0" fmla="*/ 0 h 6434340"/>
              <a:gd name="connsiteX1" fmla="*/ 7193558 w 7760324"/>
              <a:gd name="connsiteY1" fmla="*/ 0 h 6434340"/>
              <a:gd name="connsiteX2" fmla="*/ 7270378 w 7760324"/>
              <a:gd name="connsiteY2" fmla="*/ 141666 h 6434340"/>
              <a:gd name="connsiteX3" fmla="*/ 7477890 w 7760324"/>
              <a:gd name="connsiteY3" fmla="*/ 744772 h 6434340"/>
              <a:gd name="connsiteX4" fmla="*/ 7459137 w 7760324"/>
              <a:gd name="connsiteY4" fmla="*/ 3396664 h 6434340"/>
              <a:gd name="connsiteX5" fmla="*/ 5749038 w 7760324"/>
              <a:gd name="connsiteY5" fmla="*/ 5643529 h 6434340"/>
              <a:gd name="connsiteX6" fmla="*/ 5004621 w 7760324"/>
              <a:gd name="connsiteY6" fmla="*/ 6096153 h 6434340"/>
              <a:gd name="connsiteX7" fmla="*/ 3484742 w 7760324"/>
              <a:gd name="connsiteY7" fmla="*/ 6399972 h 6434340"/>
              <a:gd name="connsiteX8" fmla="*/ 1300034 w 7760324"/>
              <a:gd name="connsiteY8" fmla="*/ 5884178 h 6434340"/>
              <a:gd name="connsiteX9" fmla="*/ 248715 w 7760324"/>
              <a:gd name="connsiteY9" fmla="*/ 5048740 h 6434340"/>
              <a:gd name="connsiteX10" fmla="*/ 0 w 7760324"/>
              <a:gd name="connsiteY10" fmla="*/ 4799696 h 64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60324" h="6434340">
                <a:moveTo>
                  <a:pt x="0" y="0"/>
                </a:moveTo>
                <a:lnTo>
                  <a:pt x="7193558" y="0"/>
                </a:lnTo>
                <a:lnTo>
                  <a:pt x="7270378" y="141666"/>
                </a:lnTo>
                <a:cubicBezTo>
                  <a:pt x="7374759" y="354823"/>
                  <a:pt x="7479140" y="567979"/>
                  <a:pt x="7477890" y="744772"/>
                </a:cubicBezTo>
                <a:cubicBezTo>
                  <a:pt x="7860620" y="1526346"/>
                  <a:pt x="7854369" y="2410310"/>
                  <a:pt x="7459137" y="3396664"/>
                </a:cubicBezTo>
                <a:cubicBezTo>
                  <a:pt x="7063906" y="4383018"/>
                  <a:pt x="6458662" y="5119852"/>
                  <a:pt x="5749038" y="5643529"/>
                </a:cubicBezTo>
                <a:cubicBezTo>
                  <a:pt x="5571320" y="5818646"/>
                  <a:pt x="5358807" y="5922711"/>
                  <a:pt x="5004621" y="6096153"/>
                </a:cubicBezTo>
                <a:cubicBezTo>
                  <a:pt x="4508758" y="6338972"/>
                  <a:pt x="3978103" y="6510739"/>
                  <a:pt x="3484742" y="6399972"/>
                </a:cubicBezTo>
                <a:cubicBezTo>
                  <a:pt x="2955337" y="6394946"/>
                  <a:pt x="2250713" y="6211452"/>
                  <a:pt x="1300034" y="5884178"/>
                </a:cubicBezTo>
                <a:cubicBezTo>
                  <a:pt x="904856" y="5615219"/>
                  <a:pt x="554416" y="5336740"/>
                  <a:pt x="248715" y="5048740"/>
                </a:cubicBezTo>
                <a:lnTo>
                  <a:pt x="0" y="4799696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6B603-28FF-D7E6-7178-3285E53E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5015638" cy="3136192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/>
              <a:t>Questions?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CE1DD1-65E2-46E3-8E5D-3D9551ADC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063" y="1460855"/>
            <a:ext cx="4904299" cy="5511445"/>
            <a:chOff x="6435063" y="1460855"/>
            <a:chExt cx="4904299" cy="5511445"/>
          </a:xfrm>
        </p:grpSpPr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BA46EBEE-EDAC-420B-8980-1CC96D332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671651" y="5894855"/>
              <a:ext cx="667711" cy="1077445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77940BD3-2762-48F7-9EED-0890C00B1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35063" y="3856192"/>
              <a:ext cx="895341" cy="460318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9A8D39D2-38DC-4485-99D4-ED78E3436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755114" y="1460855"/>
              <a:ext cx="500784" cy="910515"/>
            </a:xfrm>
            <a:custGeom>
              <a:avLst/>
              <a:gdLst>
                <a:gd name="T0" fmla="*/ 3 w 37"/>
                <a:gd name="T1" fmla="*/ 28 h 67"/>
                <a:gd name="T2" fmla="*/ 4 w 37"/>
                <a:gd name="T3" fmla="*/ 19 h 67"/>
                <a:gd name="T4" fmla="*/ 5 w 37"/>
                <a:gd name="T5" fmla="*/ 12 h 67"/>
                <a:gd name="T6" fmla="*/ 13 w 37"/>
                <a:gd name="T7" fmla="*/ 1 h 67"/>
                <a:gd name="T8" fmla="*/ 25 w 37"/>
                <a:gd name="T9" fmla="*/ 1 h 67"/>
                <a:gd name="T10" fmla="*/ 35 w 37"/>
                <a:gd name="T11" fmla="*/ 7 h 67"/>
                <a:gd name="T12" fmla="*/ 33 w 37"/>
                <a:gd name="T13" fmla="*/ 47 h 67"/>
                <a:gd name="T14" fmla="*/ 24 w 37"/>
                <a:gd name="T15" fmla="*/ 65 h 67"/>
                <a:gd name="T16" fmla="*/ 13 w 37"/>
                <a:gd name="T17" fmla="*/ 66 h 67"/>
                <a:gd name="T18" fmla="*/ 2 w 37"/>
                <a:gd name="T19" fmla="*/ 60 h 67"/>
                <a:gd name="T20" fmla="*/ 1 w 37"/>
                <a:gd name="T21" fmla="*/ 48 h 67"/>
                <a:gd name="T22" fmla="*/ 3 w 37"/>
                <a:gd name="T23" fmla="*/ 2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67">
                  <a:moveTo>
                    <a:pt x="3" y="28"/>
                  </a:moveTo>
                  <a:cubicBezTo>
                    <a:pt x="3" y="25"/>
                    <a:pt x="4" y="20"/>
                    <a:pt x="4" y="19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6"/>
                    <a:pt x="10" y="3"/>
                    <a:pt x="13" y="1"/>
                  </a:cubicBezTo>
                  <a:cubicBezTo>
                    <a:pt x="16" y="0"/>
                    <a:pt x="20" y="0"/>
                    <a:pt x="25" y="1"/>
                  </a:cubicBezTo>
                  <a:cubicBezTo>
                    <a:pt x="30" y="2"/>
                    <a:pt x="34" y="4"/>
                    <a:pt x="35" y="7"/>
                  </a:cubicBezTo>
                  <a:cubicBezTo>
                    <a:pt x="37" y="11"/>
                    <a:pt x="33" y="43"/>
                    <a:pt x="33" y="47"/>
                  </a:cubicBezTo>
                  <a:cubicBezTo>
                    <a:pt x="32" y="57"/>
                    <a:pt x="30" y="63"/>
                    <a:pt x="24" y="65"/>
                  </a:cubicBezTo>
                  <a:cubicBezTo>
                    <a:pt x="21" y="67"/>
                    <a:pt x="17" y="67"/>
                    <a:pt x="13" y="66"/>
                  </a:cubicBezTo>
                  <a:cubicBezTo>
                    <a:pt x="8" y="66"/>
                    <a:pt x="4" y="64"/>
                    <a:pt x="2" y="60"/>
                  </a:cubicBezTo>
                  <a:cubicBezTo>
                    <a:pt x="1" y="57"/>
                    <a:pt x="0" y="53"/>
                    <a:pt x="1" y="48"/>
                  </a:cubicBezTo>
                  <a:cubicBezTo>
                    <a:pt x="1" y="48"/>
                    <a:pt x="3" y="30"/>
                    <a:pt x="3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3">
              <a:extLst>
                <a:ext uri="{FF2B5EF4-FFF2-40B4-BE49-F238E27FC236}">
                  <a16:creationId xmlns:a16="http://schemas.microsoft.com/office/drawing/2014/main" id="{6D44268A-9D5E-4A1A-B4F8-95251A18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63820" y="1482445"/>
              <a:ext cx="515958" cy="910515"/>
            </a:xfrm>
            <a:custGeom>
              <a:avLst/>
              <a:gdLst>
                <a:gd name="T0" fmla="*/ 36 w 38"/>
                <a:gd name="T1" fmla="*/ 58 h 67"/>
                <a:gd name="T2" fmla="*/ 33 w 38"/>
                <a:gd name="T3" fmla="*/ 63 h 67"/>
                <a:gd name="T4" fmla="*/ 27 w 38"/>
                <a:gd name="T5" fmla="*/ 65 h 67"/>
                <a:gd name="T6" fmla="*/ 24 w 38"/>
                <a:gd name="T7" fmla="*/ 66 h 67"/>
                <a:gd name="T8" fmla="*/ 16 w 38"/>
                <a:gd name="T9" fmla="*/ 65 h 67"/>
                <a:gd name="T10" fmla="*/ 9 w 38"/>
                <a:gd name="T11" fmla="*/ 59 h 67"/>
                <a:gd name="T12" fmla="*/ 6 w 38"/>
                <a:gd name="T13" fmla="*/ 48 h 67"/>
                <a:gd name="T14" fmla="*/ 5 w 38"/>
                <a:gd name="T15" fmla="*/ 37 h 67"/>
                <a:gd name="T16" fmla="*/ 2 w 38"/>
                <a:gd name="T17" fmla="*/ 22 h 67"/>
                <a:gd name="T18" fmla="*/ 1 w 38"/>
                <a:gd name="T19" fmla="*/ 9 h 67"/>
                <a:gd name="T20" fmla="*/ 13 w 38"/>
                <a:gd name="T21" fmla="*/ 1 h 67"/>
                <a:gd name="T22" fmla="*/ 23 w 38"/>
                <a:gd name="T23" fmla="*/ 2 h 67"/>
                <a:gd name="T24" fmla="*/ 28 w 38"/>
                <a:gd name="T25" fmla="*/ 6 h 67"/>
                <a:gd name="T26" fmla="*/ 32 w 38"/>
                <a:gd name="T27" fmla="*/ 14 h 67"/>
                <a:gd name="T28" fmla="*/ 37 w 38"/>
                <a:gd name="T29" fmla="*/ 46 h 67"/>
                <a:gd name="T30" fmla="*/ 36 w 38"/>
                <a:gd name="T31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67">
                  <a:moveTo>
                    <a:pt x="36" y="58"/>
                  </a:moveTo>
                  <a:cubicBezTo>
                    <a:pt x="35" y="60"/>
                    <a:pt x="34" y="62"/>
                    <a:pt x="33" y="63"/>
                  </a:cubicBezTo>
                  <a:cubicBezTo>
                    <a:pt x="31" y="64"/>
                    <a:pt x="29" y="64"/>
                    <a:pt x="27" y="65"/>
                  </a:cubicBezTo>
                  <a:cubicBezTo>
                    <a:pt x="26" y="65"/>
                    <a:pt x="25" y="66"/>
                    <a:pt x="24" y="66"/>
                  </a:cubicBezTo>
                  <a:cubicBezTo>
                    <a:pt x="21" y="67"/>
                    <a:pt x="18" y="67"/>
                    <a:pt x="16" y="65"/>
                  </a:cubicBezTo>
                  <a:cubicBezTo>
                    <a:pt x="13" y="64"/>
                    <a:pt x="11" y="62"/>
                    <a:pt x="9" y="59"/>
                  </a:cubicBezTo>
                  <a:cubicBezTo>
                    <a:pt x="7" y="56"/>
                    <a:pt x="6" y="52"/>
                    <a:pt x="6" y="4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16"/>
                    <a:pt x="0" y="12"/>
                    <a:pt x="1" y="9"/>
                  </a:cubicBezTo>
                  <a:cubicBezTo>
                    <a:pt x="3" y="5"/>
                    <a:pt x="7" y="1"/>
                    <a:pt x="13" y="1"/>
                  </a:cubicBezTo>
                  <a:cubicBezTo>
                    <a:pt x="18" y="0"/>
                    <a:pt x="21" y="2"/>
                    <a:pt x="23" y="2"/>
                  </a:cubicBezTo>
                  <a:cubicBezTo>
                    <a:pt x="25" y="3"/>
                    <a:pt x="26" y="4"/>
                    <a:pt x="28" y="6"/>
                  </a:cubicBezTo>
                  <a:cubicBezTo>
                    <a:pt x="29" y="8"/>
                    <a:pt x="30" y="10"/>
                    <a:pt x="32" y="14"/>
                  </a:cubicBezTo>
                  <a:cubicBezTo>
                    <a:pt x="33" y="18"/>
                    <a:pt x="37" y="46"/>
                    <a:pt x="37" y="46"/>
                  </a:cubicBezTo>
                  <a:cubicBezTo>
                    <a:pt x="38" y="52"/>
                    <a:pt x="37" y="56"/>
                    <a:pt x="36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F0E273A2-7C37-438A-A4F5-7864B2DD2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85417" y="5361771"/>
              <a:ext cx="773940" cy="814407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5">
              <a:extLst>
                <a:ext uri="{FF2B5EF4-FFF2-40B4-BE49-F238E27FC236}">
                  <a16:creationId xmlns:a16="http://schemas.microsoft.com/office/drawing/2014/main" id="{9C5A859B-CCA2-4744-9DFE-B734A9AEE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79512" y="5973150"/>
              <a:ext cx="485608" cy="885225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F941723D-F68C-46C9-9763-281E9A4D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32755" y="2056731"/>
              <a:ext cx="748646" cy="804290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81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2F4A6-1E08-2208-1048-75EE1111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8663"/>
            <a:ext cx="5015638" cy="279573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The Problem: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8ADCF-2B71-A450-9CBD-0799D98D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3830398"/>
            <a:ext cx="5015638" cy="2298939"/>
          </a:xfrm>
        </p:spPr>
        <p:txBody>
          <a:bodyPr vert="horz" lIns="0" tIns="0" rIns="0" bIns="0" rtlCol="0">
            <a:normAutofit/>
          </a:bodyPr>
          <a:lstStyle/>
          <a:p>
            <a:pPr marL="0" indent="0" algn="ctr">
              <a:buNone/>
            </a:pPr>
            <a:r>
              <a:rPr lang="en-US" sz="2800"/>
              <a:t>How to determine Airline Passenger Satisfaction? </a:t>
            </a:r>
          </a:p>
        </p:txBody>
      </p:sp>
      <p:pic>
        <p:nvPicPr>
          <p:cNvPr id="5" name="Picture 4" descr="Aeroplane taking off against dramatic sky">
            <a:extLst>
              <a:ext uri="{FF2B5EF4-FFF2-40B4-BE49-F238E27FC236}">
                <a16:creationId xmlns:a16="http://schemas.microsoft.com/office/drawing/2014/main" id="{FD07C8DE-28E1-A8E4-9EA1-E71B94209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5" r="32648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6593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AA982-200E-FEBE-D99C-304069FA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/>
              <a:t>The Solution: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5302-F8A8-B570-8A49-1901BB5C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/>
              <a:t>Identify determining factors for passenger satisfaction during airport and flight experience with predictive models. </a:t>
            </a:r>
          </a:p>
        </p:txBody>
      </p:sp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8E14C44B-C50F-D02B-A9B1-91E6A7B53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22" r="27904" b="-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9445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7DE2D3-8A21-4D52-9C8C-8E7A2BE9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8ABB83-B231-4F0C-BF9E-E405FCF7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C3D18-5783-4629-9091-F1591ED9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/>
              <a:t>The Dataset: </a:t>
            </a:r>
          </a:p>
        </p:txBody>
      </p:sp>
      <p:sp>
        <p:nvSpPr>
          <p:cNvPr id="6" name="TextBox 5">
            <a:hlinkClick r:id="rId2" tooltip="Airline Data"/>
            <a:extLst>
              <a:ext uri="{FF2B5EF4-FFF2-40B4-BE49-F238E27FC236}">
                <a16:creationId xmlns:a16="http://schemas.microsoft.com/office/drawing/2014/main" id="{F1115D15-17ED-D956-6B9B-F92D3403DE38}"/>
              </a:ext>
            </a:extLst>
          </p:cNvPr>
          <p:cNvSpPr txBox="1"/>
          <p:nvPr/>
        </p:nvSpPr>
        <p:spPr>
          <a:xfrm>
            <a:off x="4548188" y="633600"/>
            <a:ext cx="6900137" cy="12825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>
                <a:solidFill>
                  <a:schemeClr val="tx1">
                    <a:alpha val="58000"/>
                  </a:schemeClr>
                </a:solidFill>
              </a:rPr>
              <a:t>Airline Data: https://www.kaggle.com/datasets/teejmahal20/airline-passenger-satisfaction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7D4AD-9066-056F-F6DA-86E0F7546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0272" y="2636839"/>
            <a:ext cx="7867781" cy="3501162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989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4A7BB-22F6-2B5D-5DF4-A6DE8161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US"/>
              <a:t>Data Wrangling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E3DF6A-4430-ADC5-6DC5-5877C73FE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552793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609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60262B8-726D-4935-B3BC-1B4BA2928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E4A5A0-9D18-4E03-8178-BA8EB91C5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95CCB-D20B-9A36-486C-2237F77F3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140661"/>
            <a:ext cx="5015638" cy="258532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Exploratory Data Analysis: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E4089E-2454-4227-830F-322AB9D8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136477"/>
            <a:ext cx="2088038" cy="719230"/>
            <a:chOff x="4532666" y="505937"/>
            <a:chExt cx="2981730" cy="1027064"/>
          </a:xfrm>
        </p:grpSpPr>
        <p:sp>
          <p:nvSpPr>
            <p:cNvPr id="21" name="Freeform 78">
              <a:extLst>
                <a:ext uri="{FF2B5EF4-FFF2-40B4-BE49-F238E27FC236}">
                  <a16:creationId xmlns:a16="http://schemas.microsoft.com/office/drawing/2014/main" id="{B6795882-4013-42EB-AED8-51FFEEC19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79">
              <a:extLst>
                <a:ext uri="{FF2B5EF4-FFF2-40B4-BE49-F238E27FC236}">
                  <a16:creationId xmlns:a16="http://schemas.microsoft.com/office/drawing/2014/main" id="{EAC7DF46-0151-4635-B8AA-C38145ED1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5">
              <a:extLst>
                <a:ext uri="{FF2B5EF4-FFF2-40B4-BE49-F238E27FC236}">
                  <a16:creationId xmlns:a16="http://schemas.microsoft.com/office/drawing/2014/main" id="{AFCE9351-12EE-4297-9B83-C79712116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7DD5454-580E-FA50-BCE4-AD787DBB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525" y="1071741"/>
            <a:ext cx="2327399" cy="1821189"/>
          </a:xfrm>
          <a:custGeom>
            <a:avLst/>
            <a:gdLst/>
            <a:ahLst/>
            <a:cxnLst/>
            <a:rect l="l" t="t" r="r" b="b"/>
            <a:pathLst>
              <a:path w="2327399" h="2524669">
                <a:moveTo>
                  <a:pt x="0" y="0"/>
                </a:moveTo>
                <a:lnTo>
                  <a:pt x="2327399" y="0"/>
                </a:lnTo>
                <a:lnTo>
                  <a:pt x="2327399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0E05D5C-DFC3-37B2-9A87-C07219675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924" y="1230147"/>
            <a:ext cx="2327400" cy="1504377"/>
          </a:xfrm>
          <a:custGeom>
            <a:avLst/>
            <a:gdLst/>
            <a:ahLst/>
            <a:cxnLst/>
            <a:rect l="l" t="t" r="r" b="b"/>
            <a:pathLst>
              <a:path w="2327400" h="2524669">
                <a:moveTo>
                  <a:pt x="0" y="0"/>
                </a:moveTo>
                <a:lnTo>
                  <a:pt x="2327400" y="0"/>
                </a:lnTo>
                <a:lnTo>
                  <a:pt x="23274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76B9236-A7DE-4153-A6C7-09D97EF9E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7" y="5646022"/>
            <a:ext cx="2117174" cy="588806"/>
            <a:chOff x="4549904" y="5078157"/>
            <a:chExt cx="3023338" cy="840818"/>
          </a:xfrm>
        </p:grpSpPr>
        <p:sp>
          <p:nvSpPr>
            <p:cNvPr id="26" name="Freeform 80">
              <a:extLst>
                <a:ext uri="{FF2B5EF4-FFF2-40B4-BE49-F238E27FC236}">
                  <a16:creationId xmlns:a16="http://schemas.microsoft.com/office/drawing/2014/main" id="{66CF5538-BF6C-4A04-A378-87B2401E7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7" name="Freeform 84">
              <a:extLst>
                <a:ext uri="{FF2B5EF4-FFF2-40B4-BE49-F238E27FC236}">
                  <a16:creationId xmlns:a16="http://schemas.microsoft.com/office/drawing/2014/main" id="{6939BDDA-EB16-4A77-8CA5-9D25AF176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F8420009-5C83-4606-A57B-C54FCA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C00DC7E1-8C9E-A909-B0F2-D2C7425B3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295" y="3604669"/>
            <a:ext cx="4123258" cy="2524669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443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8EE7E-83A4-35E0-DFCA-1476AF37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/>
              <a:t>Models: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B754A09-E005-2049-EA85-A7F472BDF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242517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83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0C2C-04CF-3D8F-F42E-0AA5FB92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Takeaways: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A5B936-00A8-0370-76E3-EA6B21E82D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0000" y="2541600"/>
          <a:ext cx="10728325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36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0C5D1-EF39-CBB1-5E9B-E5C454A7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/>
              <a:t>Future Analysis: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27CA-0F58-F6B2-B6FC-68236E6F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dirty="0"/>
              <a:t>Use more data from different airlines, possibly non-anonymous airline</a:t>
            </a:r>
          </a:p>
          <a:p>
            <a:r>
              <a:rPr lang="en-US" dirty="0"/>
              <a:t>Use other models for prediction</a:t>
            </a:r>
          </a:p>
          <a:p>
            <a:r>
              <a:rPr lang="en-US" dirty="0"/>
              <a:t>Obtain/use more recent datasets, data is unknown for this dataset. 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46701EAE-4591-57F1-B076-F574C4DE2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63" r="29829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181982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1"/>
      </a:lt2>
      <a:accent1>
        <a:srgbClr val="C34DAE"/>
      </a:accent1>
      <a:accent2>
        <a:srgbClr val="953BB1"/>
      </a:accent2>
      <a:accent3>
        <a:srgbClr val="764DC3"/>
      </a:accent3>
      <a:accent4>
        <a:srgbClr val="3E46B2"/>
      </a:accent4>
      <a:accent5>
        <a:srgbClr val="4D87C3"/>
      </a:accent5>
      <a:accent6>
        <a:srgbClr val="3BA6B1"/>
      </a:accent6>
      <a:hlink>
        <a:srgbClr val="3F68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{F49AA366-287C-9E4E-A797-22BF229383AD}tf10001069</Template>
  <TotalTime>21</TotalTime>
  <Words>160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Sagona Book</vt:lpstr>
      <vt:lpstr>The Hand Extrablack</vt:lpstr>
      <vt:lpstr>BlobVTI</vt:lpstr>
      <vt:lpstr>Airline Passenger Satisfaction</vt:lpstr>
      <vt:lpstr>The Problem: </vt:lpstr>
      <vt:lpstr>The Solution: </vt:lpstr>
      <vt:lpstr>The Dataset: </vt:lpstr>
      <vt:lpstr>Data Wrangling</vt:lpstr>
      <vt:lpstr>Exploratory Data Analysis:</vt:lpstr>
      <vt:lpstr>Models:</vt:lpstr>
      <vt:lpstr>Takeaways:</vt:lpstr>
      <vt:lpstr>Future Analysis: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Satisfaction</dc:title>
  <dc:creator>Patricia Miranda (Student)</dc:creator>
  <cp:lastModifiedBy>Patricia Miranda (Student)</cp:lastModifiedBy>
  <cp:revision>2</cp:revision>
  <dcterms:created xsi:type="dcterms:W3CDTF">2023-02-02T20:00:10Z</dcterms:created>
  <dcterms:modified xsi:type="dcterms:W3CDTF">2023-02-02T20:21:58Z</dcterms:modified>
</cp:coreProperties>
</file>