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4" r:id="rId9"/>
    <p:sldId id="265" r:id="rId10"/>
    <p:sldId id="266" r:id="rId11"/>
    <p:sldId id="267" r:id="rId12"/>
    <p:sldId id="268" r:id="rId13"/>
    <p:sldId id="269" r:id="rId14"/>
    <p:sldId id="270" r:id="rId15"/>
    <p:sldId id="271" r:id="rId16"/>
    <p:sldId id="272" r:id="rId17"/>
    <p:sldId id="278" r:id="rId18"/>
    <p:sldId id="279" r:id="rId19"/>
    <p:sldId id="273" r:id="rId20"/>
    <p:sldId id="276" r:id="rId21"/>
    <p:sldId id="277" r:id="rId22"/>
    <p:sldId id="274" r:id="rId23"/>
    <p:sldId id="275"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60"/>
  </p:normalViewPr>
  <p:slideViewPr>
    <p:cSldViewPr snapToGrid="0">
      <p:cViewPr varScale="1">
        <p:scale>
          <a:sx n="62" d="100"/>
          <a:sy n="62" d="100"/>
        </p:scale>
        <p:origin x="48" y="51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iagrams/_rels/data2.xml.rels><?xml version="1.0" encoding="UTF-8" standalone="yes"?>
<Relationships xmlns="http://schemas.openxmlformats.org/package/2006/relationships"><Relationship Id="rId8" Type="http://schemas.openxmlformats.org/officeDocument/2006/relationships/image" Target="../media/image16.svg"/><Relationship Id="rId13" Type="http://schemas.openxmlformats.org/officeDocument/2006/relationships/image" Target="../media/image21.png"/><Relationship Id="rId3" Type="http://schemas.openxmlformats.org/officeDocument/2006/relationships/image" Target="../media/image11.png"/><Relationship Id="rId7" Type="http://schemas.openxmlformats.org/officeDocument/2006/relationships/image" Target="../media/image15.png"/><Relationship Id="rId12" Type="http://schemas.openxmlformats.org/officeDocument/2006/relationships/image" Target="../media/image20.sv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11" Type="http://schemas.openxmlformats.org/officeDocument/2006/relationships/image" Target="../media/image19.png"/><Relationship Id="rId5" Type="http://schemas.openxmlformats.org/officeDocument/2006/relationships/image" Target="../media/image13.png"/><Relationship Id="rId10" Type="http://schemas.openxmlformats.org/officeDocument/2006/relationships/image" Target="../media/image18.svg"/><Relationship Id="rId4" Type="http://schemas.openxmlformats.org/officeDocument/2006/relationships/image" Target="../media/image12.svg"/><Relationship Id="rId9" Type="http://schemas.openxmlformats.org/officeDocument/2006/relationships/image" Target="../media/image17.png"/><Relationship Id="rId14" Type="http://schemas.openxmlformats.org/officeDocument/2006/relationships/image" Target="../media/image22.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6.svg"/><Relationship Id="rId13" Type="http://schemas.openxmlformats.org/officeDocument/2006/relationships/image" Target="../media/image21.png"/><Relationship Id="rId3" Type="http://schemas.openxmlformats.org/officeDocument/2006/relationships/image" Target="../media/image11.png"/><Relationship Id="rId7" Type="http://schemas.openxmlformats.org/officeDocument/2006/relationships/image" Target="../media/image15.png"/><Relationship Id="rId12" Type="http://schemas.openxmlformats.org/officeDocument/2006/relationships/image" Target="../media/image20.sv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11" Type="http://schemas.openxmlformats.org/officeDocument/2006/relationships/image" Target="../media/image19.png"/><Relationship Id="rId5" Type="http://schemas.openxmlformats.org/officeDocument/2006/relationships/image" Target="../media/image13.png"/><Relationship Id="rId10" Type="http://schemas.openxmlformats.org/officeDocument/2006/relationships/image" Target="../media/image18.svg"/><Relationship Id="rId4" Type="http://schemas.openxmlformats.org/officeDocument/2006/relationships/image" Target="../media/image12.svg"/><Relationship Id="rId9" Type="http://schemas.openxmlformats.org/officeDocument/2006/relationships/image" Target="../media/image17.png"/><Relationship Id="rId14" Type="http://schemas.openxmlformats.org/officeDocument/2006/relationships/image" Target="../media/image22.svg"/></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9BECE51-2C6E-47C1-A0DC-097936FBBD4A}"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5EDD72CE-B8B6-45E2-9267-21F34820A1D3}">
      <dgm:prSet/>
      <dgm:spPr/>
      <dgm:t>
        <a:bodyPr/>
        <a:lstStyle/>
        <a:p>
          <a:r>
            <a:rPr lang="en-US" b="1" i="0"/>
            <a:t>Data-Driven Decision-Making:</a:t>
          </a:r>
          <a:r>
            <a:rPr lang="en-US" b="0" i="0"/>
            <a:t> The analysis of customer reviews provides a data-driven approach to decision-making. Instead of relying solely on surveys or focus groups, Walmart can leverage the vast amount of customer-generated data available in reviews.</a:t>
          </a:r>
          <a:endParaRPr lang="en-US"/>
        </a:p>
      </dgm:t>
    </dgm:pt>
    <dgm:pt modelId="{507D60CC-53D0-4756-91C5-50238FF74E2F}" type="parTrans" cxnId="{B5FD5BB8-8AAE-4C05-8B59-BC533B37CCF5}">
      <dgm:prSet/>
      <dgm:spPr/>
      <dgm:t>
        <a:bodyPr/>
        <a:lstStyle/>
        <a:p>
          <a:endParaRPr lang="en-US"/>
        </a:p>
      </dgm:t>
    </dgm:pt>
    <dgm:pt modelId="{732722AA-AD95-40DE-94B2-A45FE9632037}" type="sibTrans" cxnId="{B5FD5BB8-8AAE-4C05-8B59-BC533B37CCF5}">
      <dgm:prSet/>
      <dgm:spPr/>
      <dgm:t>
        <a:bodyPr/>
        <a:lstStyle/>
        <a:p>
          <a:endParaRPr lang="en-US"/>
        </a:p>
      </dgm:t>
    </dgm:pt>
    <dgm:pt modelId="{CC86C5A9-D5BA-4BBB-BAFC-C4D03D6E97C2}">
      <dgm:prSet/>
      <dgm:spPr/>
      <dgm:t>
        <a:bodyPr/>
        <a:lstStyle/>
        <a:p>
          <a:r>
            <a:rPr lang="en-US"/>
            <a:t>Insights from consumer reviews can be used to improve operations by include feedback on services, delivery, and the overall purchasing experience. This data can be used to influence operational improvements to improve the overall client trip.</a:t>
          </a:r>
        </a:p>
      </dgm:t>
    </dgm:pt>
    <dgm:pt modelId="{D0737B66-DF5E-4A06-96E9-267B86B90B69}" type="parTrans" cxnId="{A932A7A7-4145-4155-A65C-6B6E9205F81F}">
      <dgm:prSet/>
      <dgm:spPr/>
      <dgm:t>
        <a:bodyPr/>
        <a:lstStyle/>
        <a:p>
          <a:endParaRPr lang="en-US"/>
        </a:p>
      </dgm:t>
    </dgm:pt>
    <dgm:pt modelId="{7123ED97-2FBB-4063-8943-3F9688AE5459}" type="sibTrans" cxnId="{A932A7A7-4145-4155-A65C-6B6E9205F81F}">
      <dgm:prSet/>
      <dgm:spPr/>
      <dgm:t>
        <a:bodyPr/>
        <a:lstStyle/>
        <a:p>
          <a:endParaRPr lang="en-US"/>
        </a:p>
      </dgm:t>
    </dgm:pt>
    <dgm:pt modelId="{DADB31F6-67C6-4C01-867C-50940A3A9450}">
      <dgm:prSet/>
      <dgm:spPr/>
      <dgm:t>
        <a:bodyPr/>
        <a:lstStyle/>
        <a:p>
          <a:r>
            <a:rPr lang="en-US"/>
            <a:t>Predictive Analytics: Historical evaluations can be utilized to construct predictive models that predict future customer patterns and preferences, allowing Walmart to stay ahead of the competition.</a:t>
          </a:r>
        </a:p>
      </dgm:t>
    </dgm:pt>
    <dgm:pt modelId="{A39E4402-7870-4A74-8F17-AA4F3C94B37F}" type="parTrans" cxnId="{2E4D1DD8-E5BF-4AE6-BE91-9098C2D35BB9}">
      <dgm:prSet/>
      <dgm:spPr/>
      <dgm:t>
        <a:bodyPr/>
        <a:lstStyle/>
        <a:p>
          <a:endParaRPr lang="en-US"/>
        </a:p>
      </dgm:t>
    </dgm:pt>
    <dgm:pt modelId="{6B3D239F-FEAC-436A-AE31-DB2BD21FF9E2}" type="sibTrans" cxnId="{2E4D1DD8-E5BF-4AE6-BE91-9098C2D35BB9}">
      <dgm:prSet/>
      <dgm:spPr/>
      <dgm:t>
        <a:bodyPr/>
        <a:lstStyle/>
        <a:p>
          <a:endParaRPr lang="en-US"/>
        </a:p>
      </dgm:t>
    </dgm:pt>
    <dgm:pt modelId="{17BAC39E-4DF4-4985-8D08-1EEA57D144E7}" type="pres">
      <dgm:prSet presAssocID="{89BECE51-2C6E-47C1-A0DC-097936FBBD4A}" presName="linear" presStyleCnt="0">
        <dgm:presLayoutVars>
          <dgm:animLvl val="lvl"/>
          <dgm:resizeHandles val="exact"/>
        </dgm:presLayoutVars>
      </dgm:prSet>
      <dgm:spPr/>
    </dgm:pt>
    <dgm:pt modelId="{A5BC1D96-BAF4-4244-B1CE-028D950C2035}" type="pres">
      <dgm:prSet presAssocID="{5EDD72CE-B8B6-45E2-9267-21F34820A1D3}" presName="parentText" presStyleLbl="node1" presStyleIdx="0" presStyleCnt="3">
        <dgm:presLayoutVars>
          <dgm:chMax val="0"/>
          <dgm:bulletEnabled val="1"/>
        </dgm:presLayoutVars>
      </dgm:prSet>
      <dgm:spPr/>
    </dgm:pt>
    <dgm:pt modelId="{FDCEA558-E334-4480-8AA2-F1504374760A}" type="pres">
      <dgm:prSet presAssocID="{732722AA-AD95-40DE-94B2-A45FE9632037}" presName="spacer" presStyleCnt="0"/>
      <dgm:spPr/>
    </dgm:pt>
    <dgm:pt modelId="{28272EDF-2829-4F0E-BA72-F7DDCAE70F8F}" type="pres">
      <dgm:prSet presAssocID="{CC86C5A9-D5BA-4BBB-BAFC-C4D03D6E97C2}" presName="parentText" presStyleLbl="node1" presStyleIdx="1" presStyleCnt="3">
        <dgm:presLayoutVars>
          <dgm:chMax val="0"/>
          <dgm:bulletEnabled val="1"/>
        </dgm:presLayoutVars>
      </dgm:prSet>
      <dgm:spPr/>
    </dgm:pt>
    <dgm:pt modelId="{03946365-1043-414E-B485-EBA79C02DEB6}" type="pres">
      <dgm:prSet presAssocID="{7123ED97-2FBB-4063-8943-3F9688AE5459}" presName="spacer" presStyleCnt="0"/>
      <dgm:spPr/>
    </dgm:pt>
    <dgm:pt modelId="{2536EAE3-BA6F-41AB-BA93-05DF1CE0465F}" type="pres">
      <dgm:prSet presAssocID="{DADB31F6-67C6-4C01-867C-50940A3A9450}" presName="parentText" presStyleLbl="node1" presStyleIdx="2" presStyleCnt="3">
        <dgm:presLayoutVars>
          <dgm:chMax val="0"/>
          <dgm:bulletEnabled val="1"/>
        </dgm:presLayoutVars>
      </dgm:prSet>
      <dgm:spPr/>
    </dgm:pt>
  </dgm:ptLst>
  <dgm:cxnLst>
    <dgm:cxn modelId="{2C65A276-6FDD-44F2-9AC0-D3424D37F4A0}" type="presOf" srcId="{5EDD72CE-B8B6-45E2-9267-21F34820A1D3}" destId="{A5BC1D96-BAF4-4244-B1CE-028D950C2035}" srcOrd="0" destOrd="0" presId="urn:microsoft.com/office/officeart/2005/8/layout/vList2"/>
    <dgm:cxn modelId="{F58D989B-ABE5-45D6-8CBE-3470130940E1}" type="presOf" srcId="{DADB31F6-67C6-4C01-867C-50940A3A9450}" destId="{2536EAE3-BA6F-41AB-BA93-05DF1CE0465F}" srcOrd="0" destOrd="0" presId="urn:microsoft.com/office/officeart/2005/8/layout/vList2"/>
    <dgm:cxn modelId="{A932A7A7-4145-4155-A65C-6B6E9205F81F}" srcId="{89BECE51-2C6E-47C1-A0DC-097936FBBD4A}" destId="{CC86C5A9-D5BA-4BBB-BAFC-C4D03D6E97C2}" srcOrd="1" destOrd="0" parTransId="{D0737B66-DF5E-4A06-96E9-267B86B90B69}" sibTransId="{7123ED97-2FBB-4063-8943-3F9688AE5459}"/>
    <dgm:cxn modelId="{B5FD5BB8-8AAE-4C05-8B59-BC533B37CCF5}" srcId="{89BECE51-2C6E-47C1-A0DC-097936FBBD4A}" destId="{5EDD72CE-B8B6-45E2-9267-21F34820A1D3}" srcOrd="0" destOrd="0" parTransId="{507D60CC-53D0-4756-91C5-50238FF74E2F}" sibTransId="{732722AA-AD95-40DE-94B2-A45FE9632037}"/>
    <dgm:cxn modelId="{D5E34BCA-D8C8-44C8-884D-462DB42254BF}" type="presOf" srcId="{89BECE51-2C6E-47C1-A0DC-097936FBBD4A}" destId="{17BAC39E-4DF4-4985-8D08-1EEA57D144E7}" srcOrd="0" destOrd="0" presId="urn:microsoft.com/office/officeart/2005/8/layout/vList2"/>
    <dgm:cxn modelId="{2E4D1DD8-E5BF-4AE6-BE91-9098C2D35BB9}" srcId="{89BECE51-2C6E-47C1-A0DC-097936FBBD4A}" destId="{DADB31F6-67C6-4C01-867C-50940A3A9450}" srcOrd="2" destOrd="0" parTransId="{A39E4402-7870-4A74-8F17-AA4F3C94B37F}" sibTransId="{6B3D239F-FEAC-436A-AE31-DB2BD21FF9E2}"/>
    <dgm:cxn modelId="{9AB182F2-8E32-4405-B6E8-3BD6C99AD728}" type="presOf" srcId="{CC86C5A9-D5BA-4BBB-BAFC-C4D03D6E97C2}" destId="{28272EDF-2829-4F0E-BA72-F7DDCAE70F8F}" srcOrd="0" destOrd="0" presId="urn:microsoft.com/office/officeart/2005/8/layout/vList2"/>
    <dgm:cxn modelId="{4B37A12A-8867-4F34-8F4D-DAB1902E18D2}" type="presParOf" srcId="{17BAC39E-4DF4-4985-8D08-1EEA57D144E7}" destId="{A5BC1D96-BAF4-4244-B1CE-028D950C2035}" srcOrd="0" destOrd="0" presId="urn:microsoft.com/office/officeart/2005/8/layout/vList2"/>
    <dgm:cxn modelId="{9778BACB-1885-424E-AE17-B3C4E59CADDF}" type="presParOf" srcId="{17BAC39E-4DF4-4985-8D08-1EEA57D144E7}" destId="{FDCEA558-E334-4480-8AA2-F1504374760A}" srcOrd="1" destOrd="0" presId="urn:microsoft.com/office/officeart/2005/8/layout/vList2"/>
    <dgm:cxn modelId="{ABC1472C-EBBB-4C89-BC6A-3CD7CC19316A}" type="presParOf" srcId="{17BAC39E-4DF4-4985-8D08-1EEA57D144E7}" destId="{28272EDF-2829-4F0E-BA72-F7DDCAE70F8F}" srcOrd="2" destOrd="0" presId="urn:microsoft.com/office/officeart/2005/8/layout/vList2"/>
    <dgm:cxn modelId="{D14D848F-7D72-4818-8CC7-678E04756A8D}" type="presParOf" srcId="{17BAC39E-4DF4-4985-8D08-1EEA57D144E7}" destId="{03946365-1043-414E-B485-EBA79C02DEB6}" srcOrd="3" destOrd="0" presId="urn:microsoft.com/office/officeart/2005/8/layout/vList2"/>
    <dgm:cxn modelId="{66C30858-9F9C-4206-A95D-B7BA8C4EB788}" type="presParOf" srcId="{17BAC39E-4DF4-4985-8D08-1EEA57D144E7}" destId="{2536EAE3-BA6F-41AB-BA93-05DF1CE0465F}"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B9302FF-0BB3-458B-BE23-56BD51ECA651}" type="doc">
      <dgm:prSet loTypeId="urn:microsoft.com/office/officeart/2018/5/layout/IconCircle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8392D8B4-5C49-47AB-A04C-EC009C9D7813}">
      <dgm:prSet/>
      <dgm:spPr/>
      <dgm:t>
        <a:bodyPr/>
        <a:lstStyle/>
        <a:p>
          <a:pPr>
            <a:defRPr cap="all"/>
          </a:pPr>
          <a:r>
            <a:rPr lang="en-IN"/>
            <a:t>Description/Representation of Dataset:</a:t>
          </a:r>
          <a:endParaRPr lang="en-US"/>
        </a:p>
      </dgm:t>
    </dgm:pt>
    <dgm:pt modelId="{730269B3-C8C3-4D62-9DC6-955A3DDFF9F1}" type="parTrans" cxnId="{B04C5618-E212-4027-9BD6-36072256952A}">
      <dgm:prSet/>
      <dgm:spPr/>
      <dgm:t>
        <a:bodyPr/>
        <a:lstStyle/>
        <a:p>
          <a:endParaRPr lang="en-US"/>
        </a:p>
      </dgm:t>
    </dgm:pt>
    <dgm:pt modelId="{17EAD4D9-DAF4-4AAC-8813-087E91D90E1D}" type="sibTrans" cxnId="{B04C5618-E212-4027-9BD6-36072256952A}">
      <dgm:prSet/>
      <dgm:spPr/>
      <dgm:t>
        <a:bodyPr/>
        <a:lstStyle/>
        <a:p>
          <a:endParaRPr lang="en-US"/>
        </a:p>
      </dgm:t>
    </dgm:pt>
    <dgm:pt modelId="{805005CB-7482-4CBC-B948-9C3D87582077}">
      <dgm:prSet/>
      <dgm:spPr/>
      <dgm:t>
        <a:bodyPr/>
        <a:lstStyle/>
        <a:p>
          <a:pPr>
            <a:defRPr cap="all"/>
          </a:pPr>
          <a:r>
            <a:rPr lang="en-US"/>
            <a:t>Name:The name of the product or item being reviewed is most likely represented by this characteristic. It acts as a one-of-a-kind identifier for each product in the dataset.</a:t>
          </a:r>
        </a:p>
      </dgm:t>
    </dgm:pt>
    <dgm:pt modelId="{7D210AFB-54CD-4E24-82C3-661D7F917FFD}" type="parTrans" cxnId="{C49AAF5D-B258-41E7-98C2-BA43C08E5AF6}">
      <dgm:prSet/>
      <dgm:spPr/>
      <dgm:t>
        <a:bodyPr/>
        <a:lstStyle/>
        <a:p>
          <a:endParaRPr lang="en-US"/>
        </a:p>
      </dgm:t>
    </dgm:pt>
    <dgm:pt modelId="{7EB2A20C-595A-41F0-9191-70D286A3AF38}" type="sibTrans" cxnId="{C49AAF5D-B258-41E7-98C2-BA43C08E5AF6}">
      <dgm:prSet/>
      <dgm:spPr/>
      <dgm:t>
        <a:bodyPr/>
        <a:lstStyle/>
        <a:p>
          <a:endParaRPr lang="en-US"/>
        </a:p>
      </dgm:t>
    </dgm:pt>
    <dgm:pt modelId="{6E77A9B5-1299-4ACC-9F2D-099623DE03C4}">
      <dgm:prSet/>
      <dgm:spPr/>
      <dgm:t>
        <a:bodyPr/>
        <a:lstStyle/>
        <a:p>
          <a:pPr>
            <a:defRPr cap="all"/>
          </a:pPr>
          <a:r>
            <a:rPr lang="en-US"/>
            <a:t>Location:This characteristic most likely shows the reviewer's location. Understanding the global distribution of reviews can reveal regional preferences or differences in customer experiences.</a:t>
          </a:r>
        </a:p>
      </dgm:t>
    </dgm:pt>
    <dgm:pt modelId="{EB320E8C-E801-4A2C-8C92-76D3D5527BC9}" type="parTrans" cxnId="{0FD6F8EF-C371-4B47-A507-552424EE9AC8}">
      <dgm:prSet/>
      <dgm:spPr/>
      <dgm:t>
        <a:bodyPr/>
        <a:lstStyle/>
        <a:p>
          <a:endParaRPr lang="en-US"/>
        </a:p>
      </dgm:t>
    </dgm:pt>
    <dgm:pt modelId="{203BA85F-1A45-4924-8674-924E16DE9A39}" type="sibTrans" cxnId="{0FD6F8EF-C371-4B47-A507-552424EE9AC8}">
      <dgm:prSet/>
      <dgm:spPr/>
      <dgm:t>
        <a:bodyPr/>
        <a:lstStyle/>
        <a:p>
          <a:endParaRPr lang="en-US"/>
        </a:p>
      </dgm:t>
    </dgm:pt>
    <dgm:pt modelId="{3C414547-BFFE-4090-A04E-C18B35EC4136}">
      <dgm:prSet/>
      <dgm:spPr/>
      <dgm:t>
        <a:bodyPr/>
        <a:lstStyle/>
        <a:p>
          <a:pPr>
            <a:defRPr cap="all"/>
          </a:pPr>
          <a:r>
            <a:rPr lang="en-US"/>
            <a:t>Reviews:The "Reviews" function contains customer submitted feedback or remarks. This is an important element of the dataset since it contains qualitative data that may be examined using Natural Language Processing (NLP) techniques to extract sentiments, subjects, and other useful insights.</a:t>
          </a:r>
        </a:p>
      </dgm:t>
    </dgm:pt>
    <dgm:pt modelId="{177FCDD5-E17B-4181-9C37-3BA4BE29DA50}" type="parTrans" cxnId="{78C62AF8-4CE9-4AE7-A45E-68967D1AACA6}">
      <dgm:prSet/>
      <dgm:spPr/>
      <dgm:t>
        <a:bodyPr/>
        <a:lstStyle/>
        <a:p>
          <a:endParaRPr lang="en-US"/>
        </a:p>
      </dgm:t>
    </dgm:pt>
    <dgm:pt modelId="{717852AC-D0E8-4633-AE12-42920F3462E6}" type="sibTrans" cxnId="{78C62AF8-4CE9-4AE7-A45E-68967D1AACA6}">
      <dgm:prSet/>
      <dgm:spPr/>
      <dgm:t>
        <a:bodyPr/>
        <a:lstStyle/>
        <a:p>
          <a:endParaRPr lang="en-US"/>
        </a:p>
      </dgm:t>
    </dgm:pt>
    <dgm:pt modelId="{3D11AE86-CAEC-4DA8-81EA-2E2E69C6C531}">
      <dgm:prSet/>
      <dgm:spPr/>
      <dgm:t>
        <a:bodyPr/>
        <a:lstStyle/>
        <a:p>
          <a:pPr>
            <a:defRPr cap="all"/>
          </a:pPr>
          <a:r>
            <a:rPr lang="en-US"/>
            <a:t>Date: The "Date" feature represents the time and date the review was published. Analyzing reviews over time might indicate trends, seasonality, or changes in customer opinions, all of which can help firms adjust to changing consumer preferences.</a:t>
          </a:r>
        </a:p>
      </dgm:t>
    </dgm:pt>
    <dgm:pt modelId="{2062B6A2-D497-4EAD-9989-06F7C72F6ECE}" type="parTrans" cxnId="{3CF1260F-2AF8-40CC-A71F-A2C4B0610453}">
      <dgm:prSet/>
      <dgm:spPr/>
      <dgm:t>
        <a:bodyPr/>
        <a:lstStyle/>
        <a:p>
          <a:endParaRPr lang="en-US"/>
        </a:p>
      </dgm:t>
    </dgm:pt>
    <dgm:pt modelId="{986DB9B4-F90F-43D4-A2AC-80CFE11AD059}" type="sibTrans" cxnId="{3CF1260F-2AF8-40CC-A71F-A2C4B0610453}">
      <dgm:prSet/>
      <dgm:spPr/>
      <dgm:t>
        <a:bodyPr/>
        <a:lstStyle/>
        <a:p>
          <a:endParaRPr lang="en-US"/>
        </a:p>
      </dgm:t>
    </dgm:pt>
    <dgm:pt modelId="{B73F3DC2-E4A9-41BE-A1D6-EEAE31B5E675}">
      <dgm:prSet/>
      <dgm:spPr/>
      <dgm:t>
        <a:bodyPr/>
        <a:lstStyle/>
        <a:p>
          <a:pPr>
            <a:defRPr cap="all"/>
          </a:pPr>
          <a:r>
            <a:rPr lang="en-US"/>
            <a:t>Ratings:This feature includes numerical ratings from consumers that show their overall satisfaction with the product or service. Ratings give a quantitative metric that can be studied to determine the average level of satisfaction, identify highly rated items, or suggest areas for development.</a:t>
          </a:r>
        </a:p>
      </dgm:t>
    </dgm:pt>
    <dgm:pt modelId="{33EB032B-0C8B-408D-8694-359FECAC58B1}" type="parTrans" cxnId="{367AED3A-B9B8-4A56-846A-73D1A75A2565}">
      <dgm:prSet/>
      <dgm:spPr/>
      <dgm:t>
        <a:bodyPr/>
        <a:lstStyle/>
        <a:p>
          <a:endParaRPr lang="en-US"/>
        </a:p>
      </dgm:t>
    </dgm:pt>
    <dgm:pt modelId="{1BBEF0C7-0E59-49F8-8705-9856C57FBC3C}" type="sibTrans" cxnId="{367AED3A-B9B8-4A56-846A-73D1A75A2565}">
      <dgm:prSet/>
      <dgm:spPr/>
      <dgm:t>
        <a:bodyPr/>
        <a:lstStyle/>
        <a:p>
          <a:endParaRPr lang="en-US"/>
        </a:p>
      </dgm:t>
    </dgm:pt>
    <dgm:pt modelId="{EE767191-8723-4CEF-8848-2885CE4082A5}">
      <dgm:prSet/>
      <dgm:spPr/>
      <dgm:t>
        <a:bodyPr/>
        <a:lstStyle/>
        <a:p>
          <a:pPr>
            <a:defRPr cap="all"/>
          </a:pPr>
          <a:r>
            <a:rPr lang="en-US"/>
            <a:t>Image Sources: Image links are most likely URLs or links linking to photos related to the product or the review. Images could contain product images, receipts, or other pertinent visuals. While not directly analyzable using typical NLP, some connections could be.</a:t>
          </a:r>
        </a:p>
      </dgm:t>
    </dgm:pt>
    <dgm:pt modelId="{59962295-D854-438C-986F-64D904BD7BBC}" type="parTrans" cxnId="{C727DFCC-86B7-4DC3-B98C-58151B6E0833}">
      <dgm:prSet/>
      <dgm:spPr/>
      <dgm:t>
        <a:bodyPr/>
        <a:lstStyle/>
        <a:p>
          <a:endParaRPr lang="en-US"/>
        </a:p>
      </dgm:t>
    </dgm:pt>
    <dgm:pt modelId="{3F11B7BF-DA81-47D4-A573-CE7CAA252995}" type="sibTrans" cxnId="{C727DFCC-86B7-4DC3-B98C-58151B6E0833}">
      <dgm:prSet/>
      <dgm:spPr/>
      <dgm:t>
        <a:bodyPr/>
        <a:lstStyle/>
        <a:p>
          <a:endParaRPr lang="en-US"/>
        </a:p>
      </dgm:t>
    </dgm:pt>
    <dgm:pt modelId="{D0656A6D-4D1F-4EA3-936A-37444941FAC8}" type="pres">
      <dgm:prSet presAssocID="{2B9302FF-0BB3-458B-BE23-56BD51ECA651}" presName="root" presStyleCnt="0">
        <dgm:presLayoutVars>
          <dgm:dir/>
          <dgm:resizeHandles val="exact"/>
        </dgm:presLayoutVars>
      </dgm:prSet>
      <dgm:spPr/>
    </dgm:pt>
    <dgm:pt modelId="{072337FB-95BA-4653-83D2-BCCE3621F65D}" type="pres">
      <dgm:prSet presAssocID="{8392D8B4-5C49-47AB-A04C-EC009C9D7813}" presName="compNode" presStyleCnt="0"/>
      <dgm:spPr/>
    </dgm:pt>
    <dgm:pt modelId="{F0E70D9C-A3D1-4CE5-90DC-6B9945FBB52F}" type="pres">
      <dgm:prSet presAssocID="{8392D8B4-5C49-47AB-A04C-EC009C9D7813}" presName="iconBgRect" presStyleLbl="bgShp" presStyleIdx="0" presStyleCnt="7"/>
      <dgm:spPr/>
    </dgm:pt>
    <dgm:pt modelId="{18F90D20-F93D-4665-8BFB-D3BF4F10C5F8}" type="pres">
      <dgm:prSet presAssocID="{8392D8B4-5C49-47AB-A04C-EC009C9D7813}" presName="iconRect" presStyleLbl="node1" presStyleIdx="0" presStyleCnt="7"/>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5D372863-6A42-41FF-BF2F-DC2D601FD80E}" type="pres">
      <dgm:prSet presAssocID="{8392D8B4-5C49-47AB-A04C-EC009C9D7813}" presName="spaceRect" presStyleCnt="0"/>
      <dgm:spPr/>
    </dgm:pt>
    <dgm:pt modelId="{80B413CF-D31F-4B30-8D5D-1594872E382E}" type="pres">
      <dgm:prSet presAssocID="{8392D8B4-5C49-47AB-A04C-EC009C9D7813}" presName="textRect" presStyleLbl="revTx" presStyleIdx="0" presStyleCnt="7">
        <dgm:presLayoutVars>
          <dgm:chMax val="1"/>
          <dgm:chPref val="1"/>
        </dgm:presLayoutVars>
      </dgm:prSet>
      <dgm:spPr/>
    </dgm:pt>
    <dgm:pt modelId="{3EB03DAF-AA66-4CED-A50D-0209A6FEBA64}" type="pres">
      <dgm:prSet presAssocID="{17EAD4D9-DAF4-4AAC-8813-087E91D90E1D}" presName="sibTrans" presStyleCnt="0"/>
      <dgm:spPr/>
    </dgm:pt>
    <dgm:pt modelId="{3868729D-83E9-499D-9BB5-FFAD0C1E3CC2}" type="pres">
      <dgm:prSet presAssocID="{805005CB-7482-4CBC-B948-9C3D87582077}" presName="compNode" presStyleCnt="0"/>
      <dgm:spPr/>
    </dgm:pt>
    <dgm:pt modelId="{18729F66-6390-4D2D-ACF1-B746BB2BE1E1}" type="pres">
      <dgm:prSet presAssocID="{805005CB-7482-4CBC-B948-9C3D87582077}" presName="iconBgRect" presStyleLbl="bgShp" presStyleIdx="1" presStyleCnt="7"/>
      <dgm:spPr/>
    </dgm:pt>
    <dgm:pt modelId="{3B0D9DF6-C277-4E44-9BBD-0AD1D5A80568}" type="pres">
      <dgm:prSet presAssocID="{805005CB-7482-4CBC-B948-9C3D87582077}" presName="iconRect" presStyleLbl="node1" presStyleIdx="1" presStyleCnt="7"/>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Employee Badge"/>
        </a:ext>
      </dgm:extLst>
    </dgm:pt>
    <dgm:pt modelId="{C8B0C10B-9DD6-4E27-A82B-1FD3F803911D}" type="pres">
      <dgm:prSet presAssocID="{805005CB-7482-4CBC-B948-9C3D87582077}" presName="spaceRect" presStyleCnt="0"/>
      <dgm:spPr/>
    </dgm:pt>
    <dgm:pt modelId="{9FB581E6-A6D2-4FDF-89AB-F0EE2A138B33}" type="pres">
      <dgm:prSet presAssocID="{805005CB-7482-4CBC-B948-9C3D87582077}" presName="textRect" presStyleLbl="revTx" presStyleIdx="1" presStyleCnt="7">
        <dgm:presLayoutVars>
          <dgm:chMax val="1"/>
          <dgm:chPref val="1"/>
        </dgm:presLayoutVars>
      </dgm:prSet>
      <dgm:spPr/>
    </dgm:pt>
    <dgm:pt modelId="{79B5E2F5-CC5D-4624-A4B2-76D5465F7FB4}" type="pres">
      <dgm:prSet presAssocID="{7EB2A20C-595A-41F0-9191-70D286A3AF38}" presName="sibTrans" presStyleCnt="0"/>
      <dgm:spPr/>
    </dgm:pt>
    <dgm:pt modelId="{177699D5-FC1B-4D26-99FF-076D98F7836D}" type="pres">
      <dgm:prSet presAssocID="{6E77A9B5-1299-4ACC-9F2D-099623DE03C4}" presName="compNode" presStyleCnt="0"/>
      <dgm:spPr/>
    </dgm:pt>
    <dgm:pt modelId="{33C95A64-3364-4E5F-9097-D8AE09FA97D6}" type="pres">
      <dgm:prSet presAssocID="{6E77A9B5-1299-4ACC-9F2D-099623DE03C4}" presName="iconBgRect" presStyleLbl="bgShp" presStyleIdx="2" presStyleCnt="7"/>
      <dgm:spPr/>
    </dgm:pt>
    <dgm:pt modelId="{F455DAF5-0373-47EF-8DA1-94F76ABB02B0}" type="pres">
      <dgm:prSet presAssocID="{6E77A9B5-1299-4ACC-9F2D-099623DE03C4}" presName="iconRect" presStyleLbl="node1" presStyleIdx="2" presStyleCnt="7"/>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Earth Globe Europe-Africa"/>
        </a:ext>
      </dgm:extLst>
    </dgm:pt>
    <dgm:pt modelId="{0BF11D18-843A-4774-8EAA-9699111D0F07}" type="pres">
      <dgm:prSet presAssocID="{6E77A9B5-1299-4ACC-9F2D-099623DE03C4}" presName="spaceRect" presStyleCnt="0"/>
      <dgm:spPr/>
    </dgm:pt>
    <dgm:pt modelId="{98DAA599-469D-488D-B126-248886A9A33F}" type="pres">
      <dgm:prSet presAssocID="{6E77A9B5-1299-4ACC-9F2D-099623DE03C4}" presName="textRect" presStyleLbl="revTx" presStyleIdx="2" presStyleCnt="7">
        <dgm:presLayoutVars>
          <dgm:chMax val="1"/>
          <dgm:chPref val="1"/>
        </dgm:presLayoutVars>
      </dgm:prSet>
      <dgm:spPr/>
    </dgm:pt>
    <dgm:pt modelId="{7F25F2C8-EB3D-4A28-8BF4-6D07DF55EB0C}" type="pres">
      <dgm:prSet presAssocID="{203BA85F-1A45-4924-8674-924E16DE9A39}" presName="sibTrans" presStyleCnt="0"/>
      <dgm:spPr/>
    </dgm:pt>
    <dgm:pt modelId="{C56260D0-194C-4B0E-A6C9-45560F7C860B}" type="pres">
      <dgm:prSet presAssocID="{3C414547-BFFE-4090-A04E-C18B35EC4136}" presName="compNode" presStyleCnt="0"/>
      <dgm:spPr/>
    </dgm:pt>
    <dgm:pt modelId="{AC0D8706-191B-4907-8E58-E0BC3492E777}" type="pres">
      <dgm:prSet presAssocID="{3C414547-BFFE-4090-A04E-C18B35EC4136}" presName="iconBgRect" presStyleLbl="bgShp" presStyleIdx="3" presStyleCnt="7"/>
      <dgm:spPr/>
    </dgm:pt>
    <dgm:pt modelId="{DEF84128-FB16-4D09-9B46-FDB87E303583}" type="pres">
      <dgm:prSet presAssocID="{3C414547-BFFE-4090-A04E-C18B35EC4136}" presName="iconRect" presStyleLbl="node1" presStyleIdx="3" presStyleCnt="7"/>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Research"/>
        </a:ext>
      </dgm:extLst>
    </dgm:pt>
    <dgm:pt modelId="{2CA27B55-4A7C-488D-AB91-0C25421BF5FA}" type="pres">
      <dgm:prSet presAssocID="{3C414547-BFFE-4090-A04E-C18B35EC4136}" presName="spaceRect" presStyleCnt="0"/>
      <dgm:spPr/>
    </dgm:pt>
    <dgm:pt modelId="{393AFA9E-BF65-45A3-91B3-2527A1A997D8}" type="pres">
      <dgm:prSet presAssocID="{3C414547-BFFE-4090-A04E-C18B35EC4136}" presName="textRect" presStyleLbl="revTx" presStyleIdx="3" presStyleCnt="7">
        <dgm:presLayoutVars>
          <dgm:chMax val="1"/>
          <dgm:chPref val="1"/>
        </dgm:presLayoutVars>
      </dgm:prSet>
      <dgm:spPr/>
    </dgm:pt>
    <dgm:pt modelId="{9233798B-A723-439F-85DD-9B6B8EA6E116}" type="pres">
      <dgm:prSet presAssocID="{717852AC-D0E8-4633-AE12-42920F3462E6}" presName="sibTrans" presStyleCnt="0"/>
      <dgm:spPr/>
    </dgm:pt>
    <dgm:pt modelId="{601A82D1-0185-420D-A14F-459A6DD9A644}" type="pres">
      <dgm:prSet presAssocID="{3D11AE86-CAEC-4DA8-81EA-2E2E69C6C531}" presName="compNode" presStyleCnt="0"/>
      <dgm:spPr/>
    </dgm:pt>
    <dgm:pt modelId="{A50AF42B-C7AE-49CC-8646-885B7C61C16F}" type="pres">
      <dgm:prSet presAssocID="{3D11AE86-CAEC-4DA8-81EA-2E2E69C6C531}" presName="iconBgRect" presStyleLbl="bgShp" presStyleIdx="4" presStyleCnt="7"/>
      <dgm:spPr/>
    </dgm:pt>
    <dgm:pt modelId="{7654F3CC-A3C7-4A65-92A6-9F6CB0182723}" type="pres">
      <dgm:prSet presAssocID="{3D11AE86-CAEC-4DA8-81EA-2E2E69C6C531}" presName="iconRect" presStyleLbl="node1" presStyleIdx="4" presStyleCnt="7"/>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Monthly calendar"/>
        </a:ext>
      </dgm:extLst>
    </dgm:pt>
    <dgm:pt modelId="{180D7ABE-72C7-40F3-AF8D-1E541FFC904E}" type="pres">
      <dgm:prSet presAssocID="{3D11AE86-CAEC-4DA8-81EA-2E2E69C6C531}" presName="spaceRect" presStyleCnt="0"/>
      <dgm:spPr/>
    </dgm:pt>
    <dgm:pt modelId="{131EF58F-6446-42E2-BB7E-123DD4DA5EED}" type="pres">
      <dgm:prSet presAssocID="{3D11AE86-CAEC-4DA8-81EA-2E2E69C6C531}" presName="textRect" presStyleLbl="revTx" presStyleIdx="4" presStyleCnt="7">
        <dgm:presLayoutVars>
          <dgm:chMax val="1"/>
          <dgm:chPref val="1"/>
        </dgm:presLayoutVars>
      </dgm:prSet>
      <dgm:spPr/>
    </dgm:pt>
    <dgm:pt modelId="{1D7C936D-004B-4E25-BCEB-7D6A374CA39E}" type="pres">
      <dgm:prSet presAssocID="{986DB9B4-F90F-43D4-A2AC-80CFE11AD059}" presName="sibTrans" presStyleCnt="0"/>
      <dgm:spPr/>
    </dgm:pt>
    <dgm:pt modelId="{7136CA95-F949-4CE7-A1A9-68CBAC14ECA2}" type="pres">
      <dgm:prSet presAssocID="{B73F3DC2-E4A9-41BE-A1D6-EEAE31B5E675}" presName="compNode" presStyleCnt="0"/>
      <dgm:spPr/>
    </dgm:pt>
    <dgm:pt modelId="{B4E7A0A0-C514-4CF7-8E2F-0B086F1F8B09}" type="pres">
      <dgm:prSet presAssocID="{B73F3DC2-E4A9-41BE-A1D6-EEAE31B5E675}" presName="iconBgRect" presStyleLbl="bgShp" presStyleIdx="5" presStyleCnt="7"/>
      <dgm:spPr/>
    </dgm:pt>
    <dgm:pt modelId="{566EA3DE-73ED-46CA-95A5-39C8911BB83C}" type="pres">
      <dgm:prSet presAssocID="{B73F3DC2-E4A9-41BE-A1D6-EEAE31B5E675}" presName="iconRect" presStyleLbl="node1" presStyleIdx="5" presStyleCnt="7"/>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Star"/>
        </a:ext>
      </dgm:extLst>
    </dgm:pt>
    <dgm:pt modelId="{28AE759B-AD15-44C3-8DAC-79C876A2FDDF}" type="pres">
      <dgm:prSet presAssocID="{B73F3DC2-E4A9-41BE-A1D6-EEAE31B5E675}" presName="spaceRect" presStyleCnt="0"/>
      <dgm:spPr/>
    </dgm:pt>
    <dgm:pt modelId="{3D6A14DD-31DD-4904-82B1-23B9D7BB7095}" type="pres">
      <dgm:prSet presAssocID="{B73F3DC2-E4A9-41BE-A1D6-EEAE31B5E675}" presName="textRect" presStyleLbl="revTx" presStyleIdx="5" presStyleCnt="7">
        <dgm:presLayoutVars>
          <dgm:chMax val="1"/>
          <dgm:chPref val="1"/>
        </dgm:presLayoutVars>
      </dgm:prSet>
      <dgm:spPr/>
    </dgm:pt>
    <dgm:pt modelId="{D8E9E806-4D17-4B46-B88D-6BC807D2F1C0}" type="pres">
      <dgm:prSet presAssocID="{1BBEF0C7-0E59-49F8-8705-9856C57FBC3C}" presName="sibTrans" presStyleCnt="0"/>
      <dgm:spPr/>
    </dgm:pt>
    <dgm:pt modelId="{2A28DCA2-CC2F-40D4-A7EF-CB1FC7911996}" type="pres">
      <dgm:prSet presAssocID="{EE767191-8723-4CEF-8848-2885CE4082A5}" presName="compNode" presStyleCnt="0"/>
      <dgm:spPr/>
    </dgm:pt>
    <dgm:pt modelId="{FA659321-B608-4680-9216-9B1169BC3726}" type="pres">
      <dgm:prSet presAssocID="{EE767191-8723-4CEF-8848-2885CE4082A5}" presName="iconBgRect" presStyleLbl="bgShp" presStyleIdx="6" presStyleCnt="7"/>
      <dgm:spPr/>
    </dgm:pt>
    <dgm:pt modelId="{773C28FA-02DE-48AF-A808-27CFCBE866A4}" type="pres">
      <dgm:prSet presAssocID="{EE767191-8723-4CEF-8848-2885CE4082A5}" presName="iconRect" presStyleLbl="node1" presStyleIdx="6" presStyleCnt="7"/>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a:noFill/>
        </a:ln>
      </dgm:spPr>
      <dgm:extLst>
        <a:ext uri="{E40237B7-FDA0-4F09-8148-C483321AD2D9}">
          <dgm14:cNvPr xmlns:dgm14="http://schemas.microsoft.com/office/drawing/2010/diagram" id="0" name="" descr="Link"/>
        </a:ext>
      </dgm:extLst>
    </dgm:pt>
    <dgm:pt modelId="{D58F40CD-85F6-41F0-9786-01673800B04E}" type="pres">
      <dgm:prSet presAssocID="{EE767191-8723-4CEF-8848-2885CE4082A5}" presName="spaceRect" presStyleCnt="0"/>
      <dgm:spPr/>
    </dgm:pt>
    <dgm:pt modelId="{8B953AAF-8CCF-4BDA-B068-718EB4908743}" type="pres">
      <dgm:prSet presAssocID="{EE767191-8723-4CEF-8848-2885CE4082A5}" presName="textRect" presStyleLbl="revTx" presStyleIdx="6" presStyleCnt="7">
        <dgm:presLayoutVars>
          <dgm:chMax val="1"/>
          <dgm:chPref val="1"/>
        </dgm:presLayoutVars>
      </dgm:prSet>
      <dgm:spPr/>
    </dgm:pt>
  </dgm:ptLst>
  <dgm:cxnLst>
    <dgm:cxn modelId="{3CF1260F-2AF8-40CC-A71F-A2C4B0610453}" srcId="{2B9302FF-0BB3-458B-BE23-56BD51ECA651}" destId="{3D11AE86-CAEC-4DA8-81EA-2E2E69C6C531}" srcOrd="4" destOrd="0" parTransId="{2062B6A2-D497-4EAD-9989-06F7C72F6ECE}" sibTransId="{986DB9B4-F90F-43D4-A2AC-80CFE11AD059}"/>
    <dgm:cxn modelId="{B04C5618-E212-4027-9BD6-36072256952A}" srcId="{2B9302FF-0BB3-458B-BE23-56BD51ECA651}" destId="{8392D8B4-5C49-47AB-A04C-EC009C9D7813}" srcOrd="0" destOrd="0" parTransId="{730269B3-C8C3-4D62-9DC6-955A3DDFF9F1}" sibTransId="{17EAD4D9-DAF4-4AAC-8813-087E91D90E1D}"/>
    <dgm:cxn modelId="{7A9F542C-FD90-4797-BB43-4534A3DB6D98}" type="presOf" srcId="{3C414547-BFFE-4090-A04E-C18B35EC4136}" destId="{393AFA9E-BF65-45A3-91B3-2527A1A997D8}" srcOrd="0" destOrd="0" presId="urn:microsoft.com/office/officeart/2018/5/layout/IconCircleLabelList"/>
    <dgm:cxn modelId="{367AED3A-B9B8-4A56-846A-73D1A75A2565}" srcId="{2B9302FF-0BB3-458B-BE23-56BD51ECA651}" destId="{B73F3DC2-E4A9-41BE-A1D6-EEAE31B5E675}" srcOrd="5" destOrd="0" parTransId="{33EB032B-0C8B-408D-8694-359FECAC58B1}" sibTransId="{1BBEF0C7-0E59-49F8-8705-9856C57FBC3C}"/>
    <dgm:cxn modelId="{C49AAF5D-B258-41E7-98C2-BA43C08E5AF6}" srcId="{2B9302FF-0BB3-458B-BE23-56BD51ECA651}" destId="{805005CB-7482-4CBC-B948-9C3D87582077}" srcOrd="1" destOrd="0" parTransId="{7D210AFB-54CD-4E24-82C3-661D7F917FFD}" sibTransId="{7EB2A20C-595A-41F0-9191-70D286A3AF38}"/>
    <dgm:cxn modelId="{E8A91B4B-7188-490A-9E1B-6C515014EBB1}" type="presOf" srcId="{805005CB-7482-4CBC-B948-9C3D87582077}" destId="{9FB581E6-A6D2-4FDF-89AB-F0EE2A138B33}" srcOrd="0" destOrd="0" presId="urn:microsoft.com/office/officeart/2018/5/layout/IconCircleLabelList"/>
    <dgm:cxn modelId="{A6D78C82-C33C-48D7-B88D-21EED6E91940}" type="presOf" srcId="{B73F3DC2-E4A9-41BE-A1D6-EEAE31B5E675}" destId="{3D6A14DD-31DD-4904-82B1-23B9D7BB7095}" srcOrd="0" destOrd="0" presId="urn:microsoft.com/office/officeart/2018/5/layout/IconCircleLabelList"/>
    <dgm:cxn modelId="{F4A66292-F174-4651-B4AA-606708694469}" type="presOf" srcId="{EE767191-8723-4CEF-8848-2885CE4082A5}" destId="{8B953AAF-8CCF-4BDA-B068-718EB4908743}" srcOrd="0" destOrd="0" presId="urn:microsoft.com/office/officeart/2018/5/layout/IconCircleLabelList"/>
    <dgm:cxn modelId="{54509D9A-6623-407C-A72F-9D116D1526E2}" type="presOf" srcId="{8392D8B4-5C49-47AB-A04C-EC009C9D7813}" destId="{80B413CF-D31F-4B30-8D5D-1594872E382E}" srcOrd="0" destOrd="0" presId="urn:microsoft.com/office/officeart/2018/5/layout/IconCircleLabelList"/>
    <dgm:cxn modelId="{C727DFCC-86B7-4DC3-B98C-58151B6E0833}" srcId="{2B9302FF-0BB3-458B-BE23-56BD51ECA651}" destId="{EE767191-8723-4CEF-8848-2885CE4082A5}" srcOrd="6" destOrd="0" parTransId="{59962295-D854-438C-986F-64D904BD7BBC}" sibTransId="{3F11B7BF-DA81-47D4-A573-CE7CAA252995}"/>
    <dgm:cxn modelId="{6ED4BCDC-80C9-4341-827E-50281B2C17DB}" type="presOf" srcId="{2B9302FF-0BB3-458B-BE23-56BD51ECA651}" destId="{D0656A6D-4D1F-4EA3-936A-37444941FAC8}" srcOrd="0" destOrd="0" presId="urn:microsoft.com/office/officeart/2018/5/layout/IconCircleLabelList"/>
    <dgm:cxn modelId="{A15A07E3-2852-4EB0-906C-359D8F97A68C}" type="presOf" srcId="{6E77A9B5-1299-4ACC-9F2D-099623DE03C4}" destId="{98DAA599-469D-488D-B126-248886A9A33F}" srcOrd="0" destOrd="0" presId="urn:microsoft.com/office/officeart/2018/5/layout/IconCircleLabelList"/>
    <dgm:cxn modelId="{00EDBAEE-32A7-4D80-A16B-1E96D12088AE}" type="presOf" srcId="{3D11AE86-CAEC-4DA8-81EA-2E2E69C6C531}" destId="{131EF58F-6446-42E2-BB7E-123DD4DA5EED}" srcOrd="0" destOrd="0" presId="urn:microsoft.com/office/officeart/2018/5/layout/IconCircleLabelList"/>
    <dgm:cxn modelId="{0FD6F8EF-C371-4B47-A507-552424EE9AC8}" srcId="{2B9302FF-0BB3-458B-BE23-56BD51ECA651}" destId="{6E77A9B5-1299-4ACC-9F2D-099623DE03C4}" srcOrd="2" destOrd="0" parTransId="{EB320E8C-E801-4A2C-8C92-76D3D5527BC9}" sibTransId="{203BA85F-1A45-4924-8674-924E16DE9A39}"/>
    <dgm:cxn modelId="{78C62AF8-4CE9-4AE7-A45E-68967D1AACA6}" srcId="{2B9302FF-0BB3-458B-BE23-56BD51ECA651}" destId="{3C414547-BFFE-4090-A04E-C18B35EC4136}" srcOrd="3" destOrd="0" parTransId="{177FCDD5-E17B-4181-9C37-3BA4BE29DA50}" sibTransId="{717852AC-D0E8-4633-AE12-42920F3462E6}"/>
    <dgm:cxn modelId="{E13F689A-6FBE-47FE-9129-2A4754C54EAE}" type="presParOf" srcId="{D0656A6D-4D1F-4EA3-936A-37444941FAC8}" destId="{072337FB-95BA-4653-83D2-BCCE3621F65D}" srcOrd="0" destOrd="0" presId="urn:microsoft.com/office/officeart/2018/5/layout/IconCircleLabelList"/>
    <dgm:cxn modelId="{D5D161DB-F9F1-4B00-BAD7-4DCE43FF6F22}" type="presParOf" srcId="{072337FB-95BA-4653-83D2-BCCE3621F65D}" destId="{F0E70D9C-A3D1-4CE5-90DC-6B9945FBB52F}" srcOrd="0" destOrd="0" presId="urn:microsoft.com/office/officeart/2018/5/layout/IconCircleLabelList"/>
    <dgm:cxn modelId="{BB78170A-4FAE-45AA-AD9B-3962960E9B20}" type="presParOf" srcId="{072337FB-95BA-4653-83D2-BCCE3621F65D}" destId="{18F90D20-F93D-4665-8BFB-D3BF4F10C5F8}" srcOrd="1" destOrd="0" presId="urn:microsoft.com/office/officeart/2018/5/layout/IconCircleLabelList"/>
    <dgm:cxn modelId="{66FAD270-5166-409C-B69D-54805CEE85D6}" type="presParOf" srcId="{072337FB-95BA-4653-83D2-BCCE3621F65D}" destId="{5D372863-6A42-41FF-BF2F-DC2D601FD80E}" srcOrd="2" destOrd="0" presId="urn:microsoft.com/office/officeart/2018/5/layout/IconCircleLabelList"/>
    <dgm:cxn modelId="{24493E01-EC13-46C2-A6CC-A19D533ADF8B}" type="presParOf" srcId="{072337FB-95BA-4653-83D2-BCCE3621F65D}" destId="{80B413CF-D31F-4B30-8D5D-1594872E382E}" srcOrd="3" destOrd="0" presId="urn:microsoft.com/office/officeart/2018/5/layout/IconCircleLabelList"/>
    <dgm:cxn modelId="{F4A137A7-B691-418E-85FC-2298095C58EE}" type="presParOf" srcId="{D0656A6D-4D1F-4EA3-936A-37444941FAC8}" destId="{3EB03DAF-AA66-4CED-A50D-0209A6FEBA64}" srcOrd="1" destOrd="0" presId="urn:microsoft.com/office/officeart/2018/5/layout/IconCircleLabelList"/>
    <dgm:cxn modelId="{A390D618-6502-4F88-A053-2C76535B9316}" type="presParOf" srcId="{D0656A6D-4D1F-4EA3-936A-37444941FAC8}" destId="{3868729D-83E9-499D-9BB5-FFAD0C1E3CC2}" srcOrd="2" destOrd="0" presId="urn:microsoft.com/office/officeart/2018/5/layout/IconCircleLabelList"/>
    <dgm:cxn modelId="{1264B43B-9BD6-4415-9F24-3D8C89AF8662}" type="presParOf" srcId="{3868729D-83E9-499D-9BB5-FFAD0C1E3CC2}" destId="{18729F66-6390-4D2D-ACF1-B746BB2BE1E1}" srcOrd="0" destOrd="0" presId="urn:microsoft.com/office/officeart/2018/5/layout/IconCircleLabelList"/>
    <dgm:cxn modelId="{E6E005AB-45EF-4AD7-8887-2C33E423BAB8}" type="presParOf" srcId="{3868729D-83E9-499D-9BB5-FFAD0C1E3CC2}" destId="{3B0D9DF6-C277-4E44-9BBD-0AD1D5A80568}" srcOrd="1" destOrd="0" presId="urn:microsoft.com/office/officeart/2018/5/layout/IconCircleLabelList"/>
    <dgm:cxn modelId="{1E863535-3012-4DFE-9527-66FA5479005B}" type="presParOf" srcId="{3868729D-83E9-499D-9BB5-FFAD0C1E3CC2}" destId="{C8B0C10B-9DD6-4E27-A82B-1FD3F803911D}" srcOrd="2" destOrd="0" presId="urn:microsoft.com/office/officeart/2018/5/layout/IconCircleLabelList"/>
    <dgm:cxn modelId="{FFF4FC49-F663-4518-9437-2AAD221F2F00}" type="presParOf" srcId="{3868729D-83E9-499D-9BB5-FFAD0C1E3CC2}" destId="{9FB581E6-A6D2-4FDF-89AB-F0EE2A138B33}" srcOrd="3" destOrd="0" presId="urn:microsoft.com/office/officeart/2018/5/layout/IconCircleLabelList"/>
    <dgm:cxn modelId="{38C62927-4A7F-4158-8A5F-C7DE41F91B34}" type="presParOf" srcId="{D0656A6D-4D1F-4EA3-936A-37444941FAC8}" destId="{79B5E2F5-CC5D-4624-A4B2-76D5465F7FB4}" srcOrd="3" destOrd="0" presId="urn:microsoft.com/office/officeart/2018/5/layout/IconCircleLabelList"/>
    <dgm:cxn modelId="{4920A85C-41E3-4890-856D-D07854C51282}" type="presParOf" srcId="{D0656A6D-4D1F-4EA3-936A-37444941FAC8}" destId="{177699D5-FC1B-4D26-99FF-076D98F7836D}" srcOrd="4" destOrd="0" presId="urn:microsoft.com/office/officeart/2018/5/layout/IconCircleLabelList"/>
    <dgm:cxn modelId="{4ECDC987-91E3-410B-9EEE-740270F91BC2}" type="presParOf" srcId="{177699D5-FC1B-4D26-99FF-076D98F7836D}" destId="{33C95A64-3364-4E5F-9097-D8AE09FA97D6}" srcOrd="0" destOrd="0" presId="urn:microsoft.com/office/officeart/2018/5/layout/IconCircleLabelList"/>
    <dgm:cxn modelId="{AEDCAD96-33DA-4BD8-9DCE-DBD5703B957B}" type="presParOf" srcId="{177699D5-FC1B-4D26-99FF-076D98F7836D}" destId="{F455DAF5-0373-47EF-8DA1-94F76ABB02B0}" srcOrd="1" destOrd="0" presId="urn:microsoft.com/office/officeart/2018/5/layout/IconCircleLabelList"/>
    <dgm:cxn modelId="{A89034BD-714D-4E9C-BA87-E8ED34D8B12C}" type="presParOf" srcId="{177699D5-FC1B-4D26-99FF-076D98F7836D}" destId="{0BF11D18-843A-4774-8EAA-9699111D0F07}" srcOrd="2" destOrd="0" presId="urn:microsoft.com/office/officeart/2018/5/layout/IconCircleLabelList"/>
    <dgm:cxn modelId="{A39F5FE8-E71D-43F9-8F1B-236BEFF39817}" type="presParOf" srcId="{177699D5-FC1B-4D26-99FF-076D98F7836D}" destId="{98DAA599-469D-488D-B126-248886A9A33F}" srcOrd="3" destOrd="0" presId="urn:microsoft.com/office/officeart/2018/5/layout/IconCircleLabelList"/>
    <dgm:cxn modelId="{B8E42F28-830E-4D77-B804-09ACF1FAF9AC}" type="presParOf" srcId="{D0656A6D-4D1F-4EA3-936A-37444941FAC8}" destId="{7F25F2C8-EB3D-4A28-8BF4-6D07DF55EB0C}" srcOrd="5" destOrd="0" presId="urn:microsoft.com/office/officeart/2018/5/layout/IconCircleLabelList"/>
    <dgm:cxn modelId="{2350F437-59C5-46C0-A7BC-3A157455327B}" type="presParOf" srcId="{D0656A6D-4D1F-4EA3-936A-37444941FAC8}" destId="{C56260D0-194C-4B0E-A6C9-45560F7C860B}" srcOrd="6" destOrd="0" presId="urn:microsoft.com/office/officeart/2018/5/layout/IconCircleLabelList"/>
    <dgm:cxn modelId="{7781FC72-64F4-4FAE-817A-F022DF808810}" type="presParOf" srcId="{C56260D0-194C-4B0E-A6C9-45560F7C860B}" destId="{AC0D8706-191B-4907-8E58-E0BC3492E777}" srcOrd="0" destOrd="0" presId="urn:microsoft.com/office/officeart/2018/5/layout/IconCircleLabelList"/>
    <dgm:cxn modelId="{B7BDD4E6-1730-43C7-BB8B-C0C8318F5FE6}" type="presParOf" srcId="{C56260D0-194C-4B0E-A6C9-45560F7C860B}" destId="{DEF84128-FB16-4D09-9B46-FDB87E303583}" srcOrd="1" destOrd="0" presId="urn:microsoft.com/office/officeart/2018/5/layout/IconCircleLabelList"/>
    <dgm:cxn modelId="{FCD76ED7-ECD0-49C5-8C1E-76FA22C2A567}" type="presParOf" srcId="{C56260D0-194C-4B0E-A6C9-45560F7C860B}" destId="{2CA27B55-4A7C-488D-AB91-0C25421BF5FA}" srcOrd="2" destOrd="0" presId="urn:microsoft.com/office/officeart/2018/5/layout/IconCircleLabelList"/>
    <dgm:cxn modelId="{FBE29734-543D-4E6F-88FF-DB3851CC808B}" type="presParOf" srcId="{C56260D0-194C-4B0E-A6C9-45560F7C860B}" destId="{393AFA9E-BF65-45A3-91B3-2527A1A997D8}" srcOrd="3" destOrd="0" presId="urn:microsoft.com/office/officeart/2018/5/layout/IconCircleLabelList"/>
    <dgm:cxn modelId="{9C94CD1E-9568-4A38-B487-B0B48A95FD99}" type="presParOf" srcId="{D0656A6D-4D1F-4EA3-936A-37444941FAC8}" destId="{9233798B-A723-439F-85DD-9B6B8EA6E116}" srcOrd="7" destOrd="0" presId="urn:microsoft.com/office/officeart/2018/5/layout/IconCircleLabelList"/>
    <dgm:cxn modelId="{4775DDED-2938-41CC-A3FA-A5BB7CCB2908}" type="presParOf" srcId="{D0656A6D-4D1F-4EA3-936A-37444941FAC8}" destId="{601A82D1-0185-420D-A14F-459A6DD9A644}" srcOrd="8" destOrd="0" presId="urn:microsoft.com/office/officeart/2018/5/layout/IconCircleLabelList"/>
    <dgm:cxn modelId="{A07B84EA-28A6-4707-BFF6-28FF9F711A4A}" type="presParOf" srcId="{601A82D1-0185-420D-A14F-459A6DD9A644}" destId="{A50AF42B-C7AE-49CC-8646-885B7C61C16F}" srcOrd="0" destOrd="0" presId="urn:microsoft.com/office/officeart/2018/5/layout/IconCircleLabelList"/>
    <dgm:cxn modelId="{3A6192F5-BFCF-4736-BC7B-731ECF13D98A}" type="presParOf" srcId="{601A82D1-0185-420D-A14F-459A6DD9A644}" destId="{7654F3CC-A3C7-4A65-92A6-9F6CB0182723}" srcOrd="1" destOrd="0" presId="urn:microsoft.com/office/officeart/2018/5/layout/IconCircleLabelList"/>
    <dgm:cxn modelId="{BA6FB238-2A64-4C04-8EE0-88DE993E42F3}" type="presParOf" srcId="{601A82D1-0185-420D-A14F-459A6DD9A644}" destId="{180D7ABE-72C7-40F3-AF8D-1E541FFC904E}" srcOrd="2" destOrd="0" presId="urn:microsoft.com/office/officeart/2018/5/layout/IconCircleLabelList"/>
    <dgm:cxn modelId="{95B0C699-F23A-4814-BD73-CAEFA78097F0}" type="presParOf" srcId="{601A82D1-0185-420D-A14F-459A6DD9A644}" destId="{131EF58F-6446-42E2-BB7E-123DD4DA5EED}" srcOrd="3" destOrd="0" presId="urn:microsoft.com/office/officeart/2018/5/layout/IconCircleLabelList"/>
    <dgm:cxn modelId="{3D688B41-FB00-4906-AC4F-B2FB738A8E7A}" type="presParOf" srcId="{D0656A6D-4D1F-4EA3-936A-37444941FAC8}" destId="{1D7C936D-004B-4E25-BCEB-7D6A374CA39E}" srcOrd="9" destOrd="0" presId="urn:microsoft.com/office/officeart/2018/5/layout/IconCircleLabelList"/>
    <dgm:cxn modelId="{7B372F44-DE42-4C63-8901-527008CB95DA}" type="presParOf" srcId="{D0656A6D-4D1F-4EA3-936A-37444941FAC8}" destId="{7136CA95-F949-4CE7-A1A9-68CBAC14ECA2}" srcOrd="10" destOrd="0" presId="urn:microsoft.com/office/officeart/2018/5/layout/IconCircleLabelList"/>
    <dgm:cxn modelId="{97FB41F0-6DDC-44A8-9D64-7F5A6B0C3597}" type="presParOf" srcId="{7136CA95-F949-4CE7-A1A9-68CBAC14ECA2}" destId="{B4E7A0A0-C514-4CF7-8E2F-0B086F1F8B09}" srcOrd="0" destOrd="0" presId="urn:microsoft.com/office/officeart/2018/5/layout/IconCircleLabelList"/>
    <dgm:cxn modelId="{9A6B7767-3051-4531-85F7-5F7F870BD085}" type="presParOf" srcId="{7136CA95-F949-4CE7-A1A9-68CBAC14ECA2}" destId="{566EA3DE-73ED-46CA-95A5-39C8911BB83C}" srcOrd="1" destOrd="0" presId="urn:microsoft.com/office/officeart/2018/5/layout/IconCircleLabelList"/>
    <dgm:cxn modelId="{12866336-8DE4-44EE-BDCE-EBCBAB1D0B77}" type="presParOf" srcId="{7136CA95-F949-4CE7-A1A9-68CBAC14ECA2}" destId="{28AE759B-AD15-44C3-8DAC-79C876A2FDDF}" srcOrd="2" destOrd="0" presId="urn:microsoft.com/office/officeart/2018/5/layout/IconCircleLabelList"/>
    <dgm:cxn modelId="{D59FD24D-84F2-44C0-8E4B-63122DA421DF}" type="presParOf" srcId="{7136CA95-F949-4CE7-A1A9-68CBAC14ECA2}" destId="{3D6A14DD-31DD-4904-82B1-23B9D7BB7095}" srcOrd="3" destOrd="0" presId="urn:microsoft.com/office/officeart/2018/5/layout/IconCircleLabelList"/>
    <dgm:cxn modelId="{81F51218-06C9-433B-8BF6-CA51EBC49F83}" type="presParOf" srcId="{D0656A6D-4D1F-4EA3-936A-37444941FAC8}" destId="{D8E9E806-4D17-4B46-B88D-6BC807D2F1C0}" srcOrd="11" destOrd="0" presId="urn:microsoft.com/office/officeart/2018/5/layout/IconCircleLabelList"/>
    <dgm:cxn modelId="{8E83C09F-23F9-49A8-ACBA-6D3A39CFEC34}" type="presParOf" srcId="{D0656A6D-4D1F-4EA3-936A-37444941FAC8}" destId="{2A28DCA2-CC2F-40D4-A7EF-CB1FC7911996}" srcOrd="12" destOrd="0" presId="urn:microsoft.com/office/officeart/2018/5/layout/IconCircleLabelList"/>
    <dgm:cxn modelId="{D7FDA1FE-3989-4D5B-B6D5-0EF035281D2F}" type="presParOf" srcId="{2A28DCA2-CC2F-40D4-A7EF-CB1FC7911996}" destId="{FA659321-B608-4680-9216-9B1169BC3726}" srcOrd="0" destOrd="0" presId="urn:microsoft.com/office/officeart/2018/5/layout/IconCircleLabelList"/>
    <dgm:cxn modelId="{984251A4-E897-4A9C-91A5-CAC106A3D457}" type="presParOf" srcId="{2A28DCA2-CC2F-40D4-A7EF-CB1FC7911996}" destId="{773C28FA-02DE-48AF-A808-27CFCBE866A4}" srcOrd="1" destOrd="0" presId="urn:microsoft.com/office/officeart/2018/5/layout/IconCircleLabelList"/>
    <dgm:cxn modelId="{5C9EF8C6-487E-4502-A47C-42A7945AAB7C}" type="presParOf" srcId="{2A28DCA2-CC2F-40D4-A7EF-CB1FC7911996}" destId="{D58F40CD-85F6-41F0-9786-01673800B04E}" srcOrd="2" destOrd="0" presId="urn:microsoft.com/office/officeart/2018/5/layout/IconCircleLabelList"/>
    <dgm:cxn modelId="{30372CBE-9132-46AA-9691-C6A4031E888C}" type="presParOf" srcId="{2A28DCA2-CC2F-40D4-A7EF-CB1FC7911996}" destId="{8B953AAF-8CCF-4BDA-B068-718EB4908743}"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041D2CC-0792-4681-AFC3-CBDA106035B8}" type="doc">
      <dgm:prSet loTypeId="urn:microsoft.com/office/officeart/2005/8/layout/default" loCatId="list" qsTypeId="urn:microsoft.com/office/officeart/2005/8/quickstyle/simple1" qsCatId="simple" csTypeId="urn:microsoft.com/office/officeart/2005/8/colors/colorful2" csCatId="colorful"/>
      <dgm:spPr/>
      <dgm:t>
        <a:bodyPr/>
        <a:lstStyle/>
        <a:p>
          <a:endParaRPr lang="en-US"/>
        </a:p>
      </dgm:t>
    </dgm:pt>
    <dgm:pt modelId="{9CDF8640-58CC-49A8-B50D-61FE7DF35EC4}">
      <dgm:prSet/>
      <dgm:spPr/>
      <dgm:t>
        <a:bodyPr/>
        <a:lstStyle/>
        <a:p>
          <a:r>
            <a:rPr lang="en-IN"/>
            <a:t>Data Preprocessing. </a:t>
          </a:r>
          <a:endParaRPr lang="en-US"/>
        </a:p>
      </dgm:t>
    </dgm:pt>
    <dgm:pt modelId="{27180B51-4880-46F7-B65F-D06197ACA5B5}" type="parTrans" cxnId="{2C56738D-C7AF-4CCE-9A9F-A0E21B9037A7}">
      <dgm:prSet/>
      <dgm:spPr/>
      <dgm:t>
        <a:bodyPr/>
        <a:lstStyle/>
        <a:p>
          <a:endParaRPr lang="en-US"/>
        </a:p>
      </dgm:t>
    </dgm:pt>
    <dgm:pt modelId="{B117F44E-D445-468C-805C-BA31724F3BE8}" type="sibTrans" cxnId="{2C56738D-C7AF-4CCE-9A9F-A0E21B9037A7}">
      <dgm:prSet/>
      <dgm:spPr/>
      <dgm:t>
        <a:bodyPr/>
        <a:lstStyle/>
        <a:p>
          <a:endParaRPr lang="en-US"/>
        </a:p>
      </dgm:t>
    </dgm:pt>
    <dgm:pt modelId="{4325A07E-285F-44E5-A8F4-67C8BC9BE695}">
      <dgm:prSet/>
      <dgm:spPr/>
      <dgm:t>
        <a:bodyPr/>
        <a:lstStyle/>
        <a:p>
          <a:r>
            <a:rPr lang="en-IN"/>
            <a:t>Load the Data</a:t>
          </a:r>
          <a:endParaRPr lang="en-US"/>
        </a:p>
      </dgm:t>
    </dgm:pt>
    <dgm:pt modelId="{665797CB-D554-4E1A-97B3-521FED3F62C4}" type="parTrans" cxnId="{6C144018-DE8A-4773-900F-5B587AF03037}">
      <dgm:prSet/>
      <dgm:spPr/>
      <dgm:t>
        <a:bodyPr/>
        <a:lstStyle/>
        <a:p>
          <a:endParaRPr lang="en-US"/>
        </a:p>
      </dgm:t>
    </dgm:pt>
    <dgm:pt modelId="{8E49EA13-E47E-4B66-949E-DD4EE7349FE6}" type="sibTrans" cxnId="{6C144018-DE8A-4773-900F-5B587AF03037}">
      <dgm:prSet/>
      <dgm:spPr/>
      <dgm:t>
        <a:bodyPr/>
        <a:lstStyle/>
        <a:p>
          <a:endParaRPr lang="en-US"/>
        </a:p>
      </dgm:t>
    </dgm:pt>
    <dgm:pt modelId="{F3751A09-06E9-472F-99F7-DAC28196F741}">
      <dgm:prSet/>
      <dgm:spPr/>
      <dgm:t>
        <a:bodyPr/>
        <a:lstStyle/>
        <a:p>
          <a:r>
            <a:rPr lang="en-IN"/>
            <a:t>Data cleaning</a:t>
          </a:r>
          <a:endParaRPr lang="en-US"/>
        </a:p>
      </dgm:t>
    </dgm:pt>
    <dgm:pt modelId="{99A6B40B-9AB9-4CCB-836C-BD61E9C1A1B1}" type="parTrans" cxnId="{4B5AB715-D871-4965-8E19-9DEB48276B0D}">
      <dgm:prSet/>
      <dgm:spPr/>
      <dgm:t>
        <a:bodyPr/>
        <a:lstStyle/>
        <a:p>
          <a:endParaRPr lang="en-US"/>
        </a:p>
      </dgm:t>
    </dgm:pt>
    <dgm:pt modelId="{DFF4330C-7A98-4107-81C0-323536DAE6B7}" type="sibTrans" cxnId="{4B5AB715-D871-4965-8E19-9DEB48276B0D}">
      <dgm:prSet/>
      <dgm:spPr/>
      <dgm:t>
        <a:bodyPr/>
        <a:lstStyle/>
        <a:p>
          <a:endParaRPr lang="en-US"/>
        </a:p>
      </dgm:t>
    </dgm:pt>
    <dgm:pt modelId="{2ABB0EB3-FB7F-400B-A194-346919FC76BB}">
      <dgm:prSet/>
      <dgm:spPr/>
      <dgm:t>
        <a:bodyPr/>
        <a:lstStyle/>
        <a:p>
          <a:r>
            <a:rPr lang="en-IN"/>
            <a:t>Handle Missing data.</a:t>
          </a:r>
          <a:endParaRPr lang="en-US"/>
        </a:p>
      </dgm:t>
    </dgm:pt>
    <dgm:pt modelId="{A81C161A-9AE8-424C-BFC3-53509D91E36C}" type="parTrans" cxnId="{A27360CC-B6B1-4279-8736-916AF8177647}">
      <dgm:prSet/>
      <dgm:spPr/>
      <dgm:t>
        <a:bodyPr/>
        <a:lstStyle/>
        <a:p>
          <a:endParaRPr lang="en-US"/>
        </a:p>
      </dgm:t>
    </dgm:pt>
    <dgm:pt modelId="{5500FBE1-AFC2-4822-83F6-5A53EBC78E5E}" type="sibTrans" cxnId="{A27360CC-B6B1-4279-8736-916AF8177647}">
      <dgm:prSet/>
      <dgm:spPr/>
      <dgm:t>
        <a:bodyPr/>
        <a:lstStyle/>
        <a:p>
          <a:endParaRPr lang="en-US"/>
        </a:p>
      </dgm:t>
    </dgm:pt>
    <dgm:pt modelId="{FC438345-DA4A-4219-BEB8-B82247C950E0}">
      <dgm:prSet/>
      <dgm:spPr/>
      <dgm:t>
        <a:bodyPr/>
        <a:lstStyle/>
        <a:p>
          <a:r>
            <a:rPr lang="en-IN"/>
            <a:t>Text cleaning.</a:t>
          </a:r>
          <a:endParaRPr lang="en-US"/>
        </a:p>
      </dgm:t>
    </dgm:pt>
    <dgm:pt modelId="{788569F7-550F-4488-AF99-B9CBA867076B}" type="parTrans" cxnId="{62D28A67-4A24-4B10-8085-E0F091F3EE66}">
      <dgm:prSet/>
      <dgm:spPr/>
      <dgm:t>
        <a:bodyPr/>
        <a:lstStyle/>
        <a:p>
          <a:endParaRPr lang="en-US"/>
        </a:p>
      </dgm:t>
    </dgm:pt>
    <dgm:pt modelId="{1F10117E-E424-4608-9092-93E8432CA055}" type="sibTrans" cxnId="{62D28A67-4A24-4B10-8085-E0F091F3EE66}">
      <dgm:prSet/>
      <dgm:spPr/>
      <dgm:t>
        <a:bodyPr/>
        <a:lstStyle/>
        <a:p>
          <a:endParaRPr lang="en-US"/>
        </a:p>
      </dgm:t>
    </dgm:pt>
    <dgm:pt modelId="{249B0D56-A545-450E-B04A-2C3681D55FA3}">
      <dgm:prSet/>
      <dgm:spPr/>
      <dgm:t>
        <a:bodyPr/>
        <a:lstStyle/>
        <a:p>
          <a:r>
            <a:rPr lang="en-IN"/>
            <a:t>Feature Selection.</a:t>
          </a:r>
          <a:endParaRPr lang="en-US"/>
        </a:p>
      </dgm:t>
    </dgm:pt>
    <dgm:pt modelId="{78AF6AF1-D8BD-4A5E-A30C-905985DC3AA1}" type="parTrans" cxnId="{BC7E8CB9-4D2C-4FCC-846D-2CDBD48A361B}">
      <dgm:prSet/>
      <dgm:spPr/>
      <dgm:t>
        <a:bodyPr/>
        <a:lstStyle/>
        <a:p>
          <a:endParaRPr lang="en-US"/>
        </a:p>
      </dgm:t>
    </dgm:pt>
    <dgm:pt modelId="{FB39F205-4455-44F6-83F9-2E8FE4886DAC}" type="sibTrans" cxnId="{BC7E8CB9-4D2C-4FCC-846D-2CDBD48A361B}">
      <dgm:prSet/>
      <dgm:spPr/>
      <dgm:t>
        <a:bodyPr/>
        <a:lstStyle/>
        <a:p>
          <a:endParaRPr lang="en-US"/>
        </a:p>
      </dgm:t>
    </dgm:pt>
    <dgm:pt modelId="{6EB65103-1076-4A32-B191-B4A61737C51A}">
      <dgm:prSet/>
      <dgm:spPr/>
      <dgm:t>
        <a:bodyPr/>
        <a:lstStyle/>
        <a:p>
          <a:r>
            <a:rPr lang="en-IN"/>
            <a:t>Integration</a:t>
          </a:r>
          <a:endParaRPr lang="en-US"/>
        </a:p>
      </dgm:t>
    </dgm:pt>
    <dgm:pt modelId="{18D94CE0-4837-4781-A8CA-BEE0310A7FDC}" type="parTrans" cxnId="{C95FDB69-B62A-4E62-B23B-A288A25D9C80}">
      <dgm:prSet/>
      <dgm:spPr/>
      <dgm:t>
        <a:bodyPr/>
        <a:lstStyle/>
        <a:p>
          <a:endParaRPr lang="en-US"/>
        </a:p>
      </dgm:t>
    </dgm:pt>
    <dgm:pt modelId="{2FC162FF-6817-44B3-BF87-3BDDC486C961}" type="sibTrans" cxnId="{C95FDB69-B62A-4E62-B23B-A288A25D9C80}">
      <dgm:prSet/>
      <dgm:spPr/>
      <dgm:t>
        <a:bodyPr/>
        <a:lstStyle/>
        <a:p>
          <a:endParaRPr lang="en-US"/>
        </a:p>
      </dgm:t>
    </dgm:pt>
    <dgm:pt modelId="{296D433D-1132-47FF-877A-59F990648B77}" type="pres">
      <dgm:prSet presAssocID="{5041D2CC-0792-4681-AFC3-CBDA106035B8}" presName="diagram" presStyleCnt="0">
        <dgm:presLayoutVars>
          <dgm:dir/>
          <dgm:resizeHandles val="exact"/>
        </dgm:presLayoutVars>
      </dgm:prSet>
      <dgm:spPr/>
    </dgm:pt>
    <dgm:pt modelId="{3D63CF19-BD17-490A-B691-DF65F1478C28}" type="pres">
      <dgm:prSet presAssocID="{9CDF8640-58CC-49A8-B50D-61FE7DF35EC4}" presName="node" presStyleLbl="node1" presStyleIdx="0" presStyleCnt="7">
        <dgm:presLayoutVars>
          <dgm:bulletEnabled val="1"/>
        </dgm:presLayoutVars>
      </dgm:prSet>
      <dgm:spPr/>
    </dgm:pt>
    <dgm:pt modelId="{DE6522EF-6840-4507-A3A7-70F70302A713}" type="pres">
      <dgm:prSet presAssocID="{B117F44E-D445-468C-805C-BA31724F3BE8}" presName="sibTrans" presStyleCnt="0"/>
      <dgm:spPr/>
    </dgm:pt>
    <dgm:pt modelId="{B8B964F3-50FB-4BB1-B216-77F73DFAB684}" type="pres">
      <dgm:prSet presAssocID="{4325A07E-285F-44E5-A8F4-67C8BC9BE695}" presName="node" presStyleLbl="node1" presStyleIdx="1" presStyleCnt="7">
        <dgm:presLayoutVars>
          <dgm:bulletEnabled val="1"/>
        </dgm:presLayoutVars>
      </dgm:prSet>
      <dgm:spPr/>
    </dgm:pt>
    <dgm:pt modelId="{168D5243-5976-4BD7-9A73-8CA1A2CAC34A}" type="pres">
      <dgm:prSet presAssocID="{8E49EA13-E47E-4B66-949E-DD4EE7349FE6}" presName="sibTrans" presStyleCnt="0"/>
      <dgm:spPr/>
    </dgm:pt>
    <dgm:pt modelId="{4DFFD2FC-7129-4A4C-8884-FAC60707FC81}" type="pres">
      <dgm:prSet presAssocID="{F3751A09-06E9-472F-99F7-DAC28196F741}" presName="node" presStyleLbl="node1" presStyleIdx="2" presStyleCnt="7">
        <dgm:presLayoutVars>
          <dgm:bulletEnabled val="1"/>
        </dgm:presLayoutVars>
      </dgm:prSet>
      <dgm:spPr/>
    </dgm:pt>
    <dgm:pt modelId="{421EDCC7-2EAA-4DCE-A949-2E2BAA061C49}" type="pres">
      <dgm:prSet presAssocID="{DFF4330C-7A98-4107-81C0-323536DAE6B7}" presName="sibTrans" presStyleCnt="0"/>
      <dgm:spPr/>
    </dgm:pt>
    <dgm:pt modelId="{F27ABCF7-F85E-4B33-B2F8-DD8BF39CC297}" type="pres">
      <dgm:prSet presAssocID="{2ABB0EB3-FB7F-400B-A194-346919FC76BB}" presName="node" presStyleLbl="node1" presStyleIdx="3" presStyleCnt="7">
        <dgm:presLayoutVars>
          <dgm:bulletEnabled val="1"/>
        </dgm:presLayoutVars>
      </dgm:prSet>
      <dgm:spPr/>
    </dgm:pt>
    <dgm:pt modelId="{BB0D01A0-20EF-4155-9F46-B12330D09A6F}" type="pres">
      <dgm:prSet presAssocID="{5500FBE1-AFC2-4822-83F6-5A53EBC78E5E}" presName="sibTrans" presStyleCnt="0"/>
      <dgm:spPr/>
    </dgm:pt>
    <dgm:pt modelId="{EAA5B13C-337C-4AD9-84C5-2ABA997FCC33}" type="pres">
      <dgm:prSet presAssocID="{FC438345-DA4A-4219-BEB8-B82247C950E0}" presName="node" presStyleLbl="node1" presStyleIdx="4" presStyleCnt="7">
        <dgm:presLayoutVars>
          <dgm:bulletEnabled val="1"/>
        </dgm:presLayoutVars>
      </dgm:prSet>
      <dgm:spPr/>
    </dgm:pt>
    <dgm:pt modelId="{A7533D78-6D4C-4FB8-9514-77F6F1D995AC}" type="pres">
      <dgm:prSet presAssocID="{1F10117E-E424-4608-9092-93E8432CA055}" presName="sibTrans" presStyleCnt="0"/>
      <dgm:spPr/>
    </dgm:pt>
    <dgm:pt modelId="{F6D87D1F-44A5-47DB-A7B9-89CC51BB2EB9}" type="pres">
      <dgm:prSet presAssocID="{249B0D56-A545-450E-B04A-2C3681D55FA3}" presName="node" presStyleLbl="node1" presStyleIdx="5" presStyleCnt="7">
        <dgm:presLayoutVars>
          <dgm:bulletEnabled val="1"/>
        </dgm:presLayoutVars>
      </dgm:prSet>
      <dgm:spPr/>
    </dgm:pt>
    <dgm:pt modelId="{F380863E-5662-4540-AD1C-4BED3C730A5A}" type="pres">
      <dgm:prSet presAssocID="{FB39F205-4455-44F6-83F9-2E8FE4886DAC}" presName="sibTrans" presStyleCnt="0"/>
      <dgm:spPr/>
    </dgm:pt>
    <dgm:pt modelId="{3E41A0BB-12D0-4237-B0D9-DB82DF6BEBB9}" type="pres">
      <dgm:prSet presAssocID="{6EB65103-1076-4A32-B191-B4A61737C51A}" presName="node" presStyleLbl="node1" presStyleIdx="6" presStyleCnt="7">
        <dgm:presLayoutVars>
          <dgm:bulletEnabled val="1"/>
        </dgm:presLayoutVars>
      </dgm:prSet>
      <dgm:spPr/>
    </dgm:pt>
  </dgm:ptLst>
  <dgm:cxnLst>
    <dgm:cxn modelId="{4B5AB715-D871-4965-8E19-9DEB48276B0D}" srcId="{5041D2CC-0792-4681-AFC3-CBDA106035B8}" destId="{F3751A09-06E9-472F-99F7-DAC28196F741}" srcOrd="2" destOrd="0" parTransId="{99A6B40B-9AB9-4CCB-836C-BD61E9C1A1B1}" sibTransId="{DFF4330C-7A98-4107-81C0-323536DAE6B7}"/>
    <dgm:cxn modelId="{6C144018-DE8A-4773-900F-5B587AF03037}" srcId="{5041D2CC-0792-4681-AFC3-CBDA106035B8}" destId="{4325A07E-285F-44E5-A8F4-67C8BC9BE695}" srcOrd="1" destOrd="0" parTransId="{665797CB-D554-4E1A-97B3-521FED3F62C4}" sibTransId="{8E49EA13-E47E-4B66-949E-DD4EE7349FE6}"/>
    <dgm:cxn modelId="{9180FB1C-4D68-4272-BB9F-AB3F833192D7}" type="presOf" srcId="{F3751A09-06E9-472F-99F7-DAC28196F741}" destId="{4DFFD2FC-7129-4A4C-8884-FAC60707FC81}" srcOrd="0" destOrd="0" presId="urn:microsoft.com/office/officeart/2005/8/layout/default"/>
    <dgm:cxn modelId="{D3FFAC38-D4B7-45AA-A425-EE13F6446FAC}" type="presOf" srcId="{5041D2CC-0792-4681-AFC3-CBDA106035B8}" destId="{296D433D-1132-47FF-877A-59F990648B77}" srcOrd="0" destOrd="0" presId="urn:microsoft.com/office/officeart/2005/8/layout/default"/>
    <dgm:cxn modelId="{62D28A67-4A24-4B10-8085-E0F091F3EE66}" srcId="{5041D2CC-0792-4681-AFC3-CBDA106035B8}" destId="{FC438345-DA4A-4219-BEB8-B82247C950E0}" srcOrd="4" destOrd="0" parTransId="{788569F7-550F-4488-AF99-B9CBA867076B}" sibTransId="{1F10117E-E424-4608-9092-93E8432CA055}"/>
    <dgm:cxn modelId="{C95FDB69-B62A-4E62-B23B-A288A25D9C80}" srcId="{5041D2CC-0792-4681-AFC3-CBDA106035B8}" destId="{6EB65103-1076-4A32-B191-B4A61737C51A}" srcOrd="6" destOrd="0" parTransId="{18D94CE0-4837-4781-A8CA-BEE0310A7FDC}" sibTransId="{2FC162FF-6817-44B3-BF87-3BDDC486C961}"/>
    <dgm:cxn modelId="{B0245D6A-3593-4C67-B01F-9E738A238C23}" type="presOf" srcId="{FC438345-DA4A-4219-BEB8-B82247C950E0}" destId="{EAA5B13C-337C-4AD9-84C5-2ABA997FCC33}" srcOrd="0" destOrd="0" presId="urn:microsoft.com/office/officeart/2005/8/layout/default"/>
    <dgm:cxn modelId="{F197466E-2108-4C42-BFF2-4A048B2A73A1}" type="presOf" srcId="{9CDF8640-58CC-49A8-B50D-61FE7DF35EC4}" destId="{3D63CF19-BD17-490A-B691-DF65F1478C28}" srcOrd="0" destOrd="0" presId="urn:microsoft.com/office/officeart/2005/8/layout/default"/>
    <dgm:cxn modelId="{EFA36953-BADB-41CF-9DDF-41AB8485A132}" type="presOf" srcId="{249B0D56-A545-450E-B04A-2C3681D55FA3}" destId="{F6D87D1F-44A5-47DB-A7B9-89CC51BB2EB9}" srcOrd="0" destOrd="0" presId="urn:microsoft.com/office/officeart/2005/8/layout/default"/>
    <dgm:cxn modelId="{4FE6547F-AF60-4DF9-A528-88385ADB15B9}" type="presOf" srcId="{6EB65103-1076-4A32-B191-B4A61737C51A}" destId="{3E41A0BB-12D0-4237-B0D9-DB82DF6BEBB9}" srcOrd="0" destOrd="0" presId="urn:microsoft.com/office/officeart/2005/8/layout/default"/>
    <dgm:cxn modelId="{2C56738D-C7AF-4CCE-9A9F-A0E21B9037A7}" srcId="{5041D2CC-0792-4681-AFC3-CBDA106035B8}" destId="{9CDF8640-58CC-49A8-B50D-61FE7DF35EC4}" srcOrd="0" destOrd="0" parTransId="{27180B51-4880-46F7-B65F-D06197ACA5B5}" sibTransId="{B117F44E-D445-468C-805C-BA31724F3BE8}"/>
    <dgm:cxn modelId="{FE0479A7-75C8-4983-B9AE-71D6222E1199}" type="presOf" srcId="{4325A07E-285F-44E5-A8F4-67C8BC9BE695}" destId="{B8B964F3-50FB-4BB1-B216-77F73DFAB684}" srcOrd="0" destOrd="0" presId="urn:microsoft.com/office/officeart/2005/8/layout/default"/>
    <dgm:cxn modelId="{BC7E8CB9-4D2C-4FCC-846D-2CDBD48A361B}" srcId="{5041D2CC-0792-4681-AFC3-CBDA106035B8}" destId="{249B0D56-A545-450E-B04A-2C3681D55FA3}" srcOrd="5" destOrd="0" parTransId="{78AF6AF1-D8BD-4A5E-A30C-905985DC3AA1}" sibTransId="{FB39F205-4455-44F6-83F9-2E8FE4886DAC}"/>
    <dgm:cxn modelId="{A27360CC-B6B1-4279-8736-916AF8177647}" srcId="{5041D2CC-0792-4681-AFC3-CBDA106035B8}" destId="{2ABB0EB3-FB7F-400B-A194-346919FC76BB}" srcOrd="3" destOrd="0" parTransId="{A81C161A-9AE8-424C-BFC3-53509D91E36C}" sibTransId="{5500FBE1-AFC2-4822-83F6-5A53EBC78E5E}"/>
    <dgm:cxn modelId="{033532D0-B5B3-4B29-8095-4226A4804EF8}" type="presOf" srcId="{2ABB0EB3-FB7F-400B-A194-346919FC76BB}" destId="{F27ABCF7-F85E-4B33-B2F8-DD8BF39CC297}" srcOrd="0" destOrd="0" presId="urn:microsoft.com/office/officeart/2005/8/layout/default"/>
    <dgm:cxn modelId="{9DD99D59-DFC2-49C0-90AB-97BEC9A8B138}" type="presParOf" srcId="{296D433D-1132-47FF-877A-59F990648B77}" destId="{3D63CF19-BD17-490A-B691-DF65F1478C28}" srcOrd="0" destOrd="0" presId="urn:microsoft.com/office/officeart/2005/8/layout/default"/>
    <dgm:cxn modelId="{3B62B55D-CCD3-45B5-A1ED-E625D8E3C587}" type="presParOf" srcId="{296D433D-1132-47FF-877A-59F990648B77}" destId="{DE6522EF-6840-4507-A3A7-70F70302A713}" srcOrd="1" destOrd="0" presId="urn:microsoft.com/office/officeart/2005/8/layout/default"/>
    <dgm:cxn modelId="{89E2A5E4-DBA1-437A-A578-C3CA0BFA5068}" type="presParOf" srcId="{296D433D-1132-47FF-877A-59F990648B77}" destId="{B8B964F3-50FB-4BB1-B216-77F73DFAB684}" srcOrd="2" destOrd="0" presId="urn:microsoft.com/office/officeart/2005/8/layout/default"/>
    <dgm:cxn modelId="{6789EA65-56C8-4FE3-8A54-7C646BCD49D7}" type="presParOf" srcId="{296D433D-1132-47FF-877A-59F990648B77}" destId="{168D5243-5976-4BD7-9A73-8CA1A2CAC34A}" srcOrd="3" destOrd="0" presId="urn:microsoft.com/office/officeart/2005/8/layout/default"/>
    <dgm:cxn modelId="{E5E28045-4CE8-44B5-9387-F5AF890508BF}" type="presParOf" srcId="{296D433D-1132-47FF-877A-59F990648B77}" destId="{4DFFD2FC-7129-4A4C-8884-FAC60707FC81}" srcOrd="4" destOrd="0" presId="urn:microsoft.com/office/officeart/2005/8/layout/default"/>
    <dgm:cxn modelId="{AFF28FE1-8447-47AB-A818-4329F4E3C0F9}" type="presParOf" srcId="{296D433D-1132-47FF-877A-59F990648B77}" destId="{421EDCC7-2EAA-4DCE-A949-2E2BAA061C49}" srcOrd="5" destOrd="0" presId="urn:microsoft.com/office/officeart/2005/8/layout/default"/>
    <dgm:cxn modelId="{0B45EC25-6028-4EFD-ADA9-C49A68DB366E}" type="presParOf" srcId="{296D433D-1132-47FF-877A-59F990648B77}" destId="{F27ABCF7-F85E-4B33-B2F8-DD8BF39CC297}" srcOrd="6" destOrd="0" presId="urn:microsoft.com/office/officeart/2005/8/layout/default"/>
    <dgm:cxn modelId="{99377186-CB2B-42F0-9495-96770EAF3462}" type="presParOf" srcId="{296D433D-1132-47FF-877A-59F990648B77}" destId="{BB0D01A0-20EF-4155-9F46-B12330D09A6F}" srcOrd="7" destOrd="0" presId="urn:microsoft.com/office/officeart/2005/8/layout/default"/>
    <dgm:cxn modelId="{C3B77AF0-F740-4043-968D-78D653B74A74}" type="presParOf" srcId="{296D433D-1132-47FF-877A-59F990648B77}" destId="{EAA5B13C-337C-4AD9-84C5-2ABA997FCC33}" srcOrd="8" destOrd="0" presId="urn:microsoft.com/office/officeart/2005/8/layout/default"/>
    <dgm:cxn modelId="{358C2222-E6F9-434E-8DA1-1AB3F6BF0888}" type="presParOf" srcId="{296D433D-1132-47FF-877A-59F990648B77}" destId="{A7533D78-6D4C-4FB8-9514-77F6F1D995AC}" srcOrd="9" destOrd="0" presId="urn:microsoft.com/office/officeart/2005/8/layout/default"/>
    <dgm:cxn modelId="{E5BDE646-072B-44B0-8954-739A2DA47B41}" type="presParOf" srcId="{296D433D-1132-47FF-877A-59F990648B77}" destId="{F6D87D1F-44A5-47DB-A7B9-89CC51BB2EB9}" srcOrd="10" destOrd="0" presId="urn:microsoft.com/office/officeart/2005/8/layout/default"/>
    <dgm:cxn modelId="{6F3F7550-6279-4D56-A268-2A0460F34207}" type="presParOf" srcId="{296D433D-1132-47FF-877A-59F990648B77}" destId="{F380863E-5662-4540-AD1C-4BED3C730A5A}" srcOrd="11" destOrd="0" presId="urn:microsoft.com/office/officeart/2005/8/layout/default"/>
    <dgm:cxn modelId="{028E676B-AFB5-41C2-8A91-73911061E959}" type="presParOf" srcId="{296D433D-1132-47FF-877A-59F990648B77}" destId="{3E41A0BB-12D0-4237-B0D9-DB82DF6BEBB9}" srcOrd="12"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6746798-6034-444C-BCBB-948218B3BADB}" type="doc">
      <dgm:prSet loTypeId="urn:microsoft.com/office/officeart/2005/8/layout/default" loCatId="list" qsTypeId="urn:microsoft.com/office/officeart/2005/8/quickstyle/simple1" qsCatId="simple" csTypeId="urn:microsoft.com/office/officeart/2005/8/colors/colorful2" csCatId="colorful"/>
      <dgm:spPr/>
      <dgm:t>
        <a:bodyPr/>
        <a:lstStyle/>
        <a:p>
          <a:endParaRPr lang="en-US"/>
        </a:p>
      </dgm:t>
    </dgm:pt>
    <dgm:pt modelId="{875DBD79-CC63-42E4-83D5-F524070C8532}">
      <dgm:prSet/>
      <dgm:spPr/>
      <dgm:t>
        <a:bodyPr/>
        <a:lstStyle/>
        <a:p>
          <a:r>
            <a:rPr lang="en-IN"/>
            <a:t>Algorithms:</a:t>
          </a:r>
          <a:endParaRPr lang="en-US"/>
        </a:p>
      </dgm:t>
    </dgm:pt>
    <dgm:pt modelId="{5E6FC852-48F1-4100-9075-C0D7108E9DB1}" type="parTrans" cxnId="{6635A9A3-10BF-4654-9301-67F6575CDC4F}">
      <dgm:prSet/>
      <dgm:spPr/>
      <dgm:t>
        <a:bodyPr/>
        <a:lstStyle/>
        <a:p>
          <a:endParaRPr lang="en-US"/>
        </a:p>
      </dgm:t>
    </dgm:pt>
    <dgm:pt modelId="{EE767CDB-ED01-4FA8-9ADF-24B09B3F6497}" type="sibTrans" cxnId="{6635A9A3-10BF-4654-9301-67F6575CDC4F}">
      <dgm:prSet/>
      <dgm:spPr/>
      <dgm:t>
        <a:bodyPr/>
        <a:lstStyle/>
        <a:p>
          <a:endParaRPr lang="en-US"/>
        </a:p>
      </dgm:t>
    </dgm:pt>
    <dgm:pt modelId="{590D59DF-33DC-4102-965F-C39AB67AA13A}">
      <dgm:prSet/>
      <dgm:spPr/>
      <dgm:t>
        <a:bodyPr/>
        <a:lstStyle/>
        <a:p>
          <a:r>
            <a:rPr lang="en-IN"/>
            <a:t>Data cleaning </a:t>
          </a:r>
          <a:endParaRPr lang="en-US"/>
        </a:p>
      </dgm:t>
    </dgm:pt>
    <dgm:pt modelId="{BE3948DB-D2E7-410D-9EEC-F6DD1C74678B}" type="parTrans" cxnId="{31BEA13D-41B0-42F9-AC8F-7DAA8229B2A3}">
      <dgm:prSet/>
      <dgm:spPr/>
      <dgm:t>
        <a:bodyPr/>
        <a:lstStyle/>
        <a:p>
          <a:endParaRPr lang="en-US"/>
        </a:p>
      </dgm:t>
    </dgm:pt>
    <dgm:pt modelId="{6E45E8C8-A208-439B-999B-3A59DE0034BD}" type="sibTrans" cxnId="{31BEA13D-41B0-42F9-AC8F-7DAA8229B2A3}">
      <dgm:prSet/>
      <dgm:spPr/>
      <dgm:t>
        <a:bodyPr/>
        <a:lstStyle/>
        <a:p>
          <a:endParaRPr lang="en-US"/>
        </a:p>
      </dgm:t>
    </dgm:pt>
    <dgm:pt modelId="{ABE8970B-E99B-46E0-8170-754839C6A6DA}">
      <dgm:prSet/>
      <dgm:spPr/>
      <dgm:t>
        <a:bodyPr/>
        <a:lstStyle/>
        <a:p>
          <a:r>
            <a:rPr lang="en-IN"/>
            <a:t>Data preprocessing </a:t>
          </a:r>
          <a:endParaRPr lang="en-US"/>
        </a:p>
      </dgm:t>
    </dgm:pt>
    <dgm:pt modelId="{4276F0E1-845C-4770-B8AC-829E087F52A2}" type="parTrans" cxnId="{957200AE-FF29-4705-8BF3-94AE843CE32F}">
      <dgm:prSet/>
      <dgm:spPr/>
      <dgm:t>
        <a:bodyPr/>
        <a:lstStyle/>
        <a:p>
          <a:endParaRPr lang="en-US"/>
        </a:p>
      </dgm:t>
    </dgm:pt>
    <dgm:pt modelId="{6F6DEA27-3399-4503-951E-421001E63AF5}" type="sibTrans" cxnId="{957200AE-FF29-4705-8BF3-94AE843CE32F}">
      <dgm:prSet/>
      <dgm:spPr/>
      <dgm:t>
        <a:bodyPr/>
        <a:lstStyle/>
        <a:p>
          <a:endParaRPr lang="en-US"/>
        </a:p>
      </dgm:t>
    </dgm:pt>
    <dgm:pt modelId="{F586AECF-1FAD-4428-A7C6-9822A7A16943}">
      <dgm:prSet/>
      <dgm:spPr/>
      <dgm:t>
        <a:bodyPr/>
        <a:lstStyle/>
        <a:p>
          <a:r>
            <a:rPr lang="en-IN"/>
            <a:t>Data visualization </a:t>
          </a:r>
          <a:endParaRPr lang="en-US"/>
        </a:p>
      </dgm:t>
    </dgm:pt>
    <dgm:pt modelId="{DAD8DB04-7CEF-4DCD-AA40-BC31B1B391A4}" type="parTrans" cxnId="{F943EDA4-56AF-4649-95F0-ACE278D4B613}">
      <dgm:prSet/>
      <dgm:spPr/>
      <dgm:t>
        <a:bodyPr/>
        <a:lstStyle/>
        <a:p>
          <a:endParaRPr lang="en-US"/>
        </a:p>
      </dgm:t>
    </dgm:pt>
    <dgm:pt modelId="{0B8D2AF9-64B4-4884-9072-0543D2CE03C7}" type="sibTrans" cxnId="{F943EDA4-56AF-4649-95F0-ACE278D4B613}">
      <dgm:prSet/>
      <dgm:spPr/>
      <dgm:t>
        <a:bodyPr/>
        <a:lstStyle/>
        <a:p>
          <a:endParaRPr lang="en-US"/>
        </a:p>
      </dgm:t>
    </dgm:pt>
    <dgm:pt modelId="{3A955E21-1B29-4CEE-904C-A0E8F959DA86}">
      <dgm:prSet/>
      <dgm:spPr/>
      <dgm:t>
        <a:bodyPr/>
        <a:lstStyle/>
        <a:p>
          <a:r>
            <a:rPr lang="en-IN"/>
            <a:t>NLP Techniques </a:t>
          </a:r>
          <a:endParaRPr lang="en-US"/>
        </a:p>
      </dgm:t>
    </dgm:pt>
    <dgm:pt modelId="{56F8F85D-F72A-41FB-9471-E7BBA262EE7A}" type="parTrans" cxnId="{9114F980-3360-4F5F-A84E-241E3B103859}">
      <dgm:prSet/>
      <dgm:spPr/>
      <dgm:t>
        <a:bodyPr/>
        <a:lstStyle/>
        <a:p>
          <a:endParaRPr lang="en-US"/>
        </a:p>
      </dgm:t>
    </dgm:pt>
    <dgm:pt modelId="{52C744BF-3244-44AF-BABF-7F408FAA646A}" type="sibTrans" cxnId="{9114F980-3360-4F5F-A84E-241E3B103859}">
      <dgm:prSet/>
      <dgm:spPr/>
      <dgm:t>
        <a:bodyPr/>
        <a:lstStyle/>
        <a:p>
          <a:endParaRPr lang="en-US"/>
        </a:p>
      </dgm:t>
    </dgm:pt>
    <dgm:pt modelId="{DABBC297-BC17-40BD-88AD-E3A1E91D5111}">
      <dgm:prSet/>
      <dgm:spPr/>
      <dgm:t>
        <a:bodyPr/>
        <a:lstStyle/>
        <a:p>
          <a:r>
            <a:rPr lang="en-IN"/>
            <a:t>Stopwords </a:t>
          </a:r>
          <a:endParaRPr lang="en-US"/>
        </a:p>
      </dgm:t>
    </dgm:pt>
    <dgm:pt modelId="{7AADC795-0000-44FF-A329-1B00A64404C6}" type="parTrans" cxnId="{A6CB85F8-2E77-4020-BB12-30E7E4D5567F}">
      <dgm:prSet/>
      <dgm:spPr/>
      <dgm:t>
        <a:bodyPr/>
        <a:lstStyle/>
        <a:p>
          <a:endParaRPr lang="en-US"/>
        </a:p>
      </dgm:t>
    </dgm:pt>
    <dgm:pt modelId="{EFA8622A-E65D-467A-B4F9-C3DF8A5986B0}" type="sibTrans" cxnId="{A6CB85F8-2E77-4020-BB12-30E7E4D5567F}">
      <dgm:prSet/>
      <dgm:spPr/>
      <dgm:t>
        <a:bodyPr/>
        <a:lstStyle/>
        <a:p>
          <a:endParaRPr lang="en-US"/>
        </a:p>
      </dgm:t>
    </dgm:pt>
    <dgm:pt modelId="{B37594DD-5E49-40C4-87D8-D04ABEE22486}">
      <dgm:prSet/>
      <dgm:spPr/>
      <dgm:t>
        <a:bodyPr/>
        <a:lstStyle/>
        <a:p>
          <a:r>
            <a:rPr lang="en-IN"/>
            <a:t>Bag of words </a:t>
          </a:r>
          <a:endParaRPr lang="en-US"/>
        </a:p>
      </dgm:t>
    </dgm:pt>
    <dgm:pt modelId="{27B512BC-3147-4F9B-8176-CFAE73B9FD16}" type="parTrans" cxnId="{9EB453FA-BFB8-455B-B31A-D6ED8E10A231}">
      <dgm:prSet/>
      <dgm:spPr/>
      <dgm:t>
        <a:bodyPr/>
        <a:lstStyle/>
        <a:p>
          <a:endParaRPr lang="en-US"/>
        </a:p>
      </dgm:t>
    </dgm:pt>
    <dgm:pt modelId="{9E543D0B-9501-4FC5-A67F-E2594A330443}" type="sibTrans" cxnId="{9EB453FA-BFB8-455B-B31A-D6ED8E10A231}">
      <dgm:prSet/>
      <dgm:spPr/>
      <dgm:t>
        <a:bodyPr/>
        <a:lstStyle/>
        <a:p>
          <a:endParaRPr lang="en-US"/>
        </a:p>
      </dgm:t>
    </dgm:pt>
    <dgm:pt modelId="{B5274CE3-ACC0-43F8-802F-B84005D64CAB}">
      <dgm:prSet/>
      <dgm:spPr/>
      <dgm:t>
        <a:bodyPr/>
        <a:lstStyle/>
        <a:p>
          <a:r>
            <a:rPr lang="en-IN"/>
            <a:t>Lemmatization </a:t>
          </a:r>
          <a:endParaRPr lang="en-US"/>
        </a:p>
      </dgm:t>
    </dgm:pt>
    <dgm:pt modelId="{19CFE439-BAA5-405B-8D44-D3688C44428A}" type="parTrans" cxnId="{524EB7FD-3BB1-4516-A26B-42E3E337EA90}">
      <dgm:prSet/>
      <dgm:spPr/>
      <dgm:t>
        <a:bodyPr/>
        <a:lstStyle/>
        <a:p>
          <a:endParaRPr lang="en-US"/>
        </a:p>
      </dgm:t>
    </dgm:pt>
    <dgm:pt modelId="{9BBE6BBA-231F-4189-AD5A-7A650F0270B8}" type="sibTrans" cxnId="{524EB7FD-3BB1-4516-A26B-42E3E337EA90}">
      <dgm:prSet/>
      <dgm:spPr/>
      <dgm:t>
        <a:bodyPr/>
        <a:lstStyle/>
        <a:p>
          <a:endParaRPr lang="en-US"/>
        </a:p>
      </dgm:t>
    </dgm:pt>
    <dgm:pt modelId="{125A7C24-FF21-448F-A3B2-E37D4193A4EE}">
      <dgm:prSet/>
      <dgm:spPr/>
      <dgm:t>
        <a:bodyPr/>
        <a:lstStyle/>
        <a:p>
          <a:r>
            <a:rPr lang="en-IN"/>
            <a:t>Topic Modeling </a:t>
          </a:r>
          <a:endParaRPr lang="en-US"/>
        </a:p>
      </dgm:t>
    </dgm:pt>
    <dgm:pt modelId="{B27CC30A-C3E5-4500-80EA-57F0BB7FEADF}" type="parTrans" cxnId="{E6EFFD66-FF82-4601-81A3-CE94BCD8903A}">
      <dgm:prSet/>
      <dgm:spPr/>
      <dgm:t>
        <a:bodyPr/>
        <a:lstStyle/>
        <a:p>
          <a:endParaRPr lang="en-US"/>
        </a:p>
      </dgm:t>
    </dgm:pt>
    <dgm:pt modelId="{16A7B726-47C8-4208-8BF3-237D6C60933A}" type="sibTrans" cxnId="{E6EFFD66-FF82-4601-81A3-CE94BCD8903A}">
      <dgm:prSet/>
      <dgm:spPr/>
      <dgm:t>
        <a:bodyPr/>
        <a:lstStyle/>
        <a:p>
          <a:endParaRPr lang="en-US"/>
        </a:p>
      </dgm:t>
    </dgm:pt>
    <dgm:pt modelId="{9D83D10A-EDFB-403B-A947-9EFD85AAA550}">
      <dgm:prSet/>
      <dgm:spPr/>
      <dgm:t>
        <a:bodyPr/>
        <a:lstStyle/>
        <a:p>
          <a:r>
            <a:rPr lang="en-IN"/>
            <a:t>LDM Modelling.</a:t>
          </a:r>
          <a:endParaRPr lang="en-US"/>
        </a:p>
      </dgm:t>
    </dgm:pt>
    <dgm:pt modelId="{67625449-D890-4D34-BCC3-003C4A8955FD}" type="parTrans" cxnId="{B0E30166-899D-41CA-97AC-32EE844D81B1}">
      <dgm:prSet/>
      <dgm:spPr/>
      <dgm:t>
        <a:bodyPr/>
        <a:lstStyle/>
        <a:p>
          <a:endParaRPr lang="en-US"/>
        </a:p>
      </dgm:t>
    </dgm:pt>
    <dgm:pt modelId="{D20404B0-A4D7-477E-A26E-9D7B46594E23}" type="sibTrans" cxnId="{B0E30166-899D-41CA-97AC-32EE844D81B1}">
      <dgm:prSet/>
      <dgm:spPr/>
      <dgm:t>
        <a:bodyPr/>
        <a:lstStyle/>
        <a:p>
          <a:endParaRPr lang="en-US"/>
        </a:p>
      </dgm:t>
    </dgm:pt>
    <dgm:pt modelId="{1DCD59B7-97A6-45D6-9140-78DB995D4BE8}">
      <dgm:prSet/>
      <dgm:spPr/>
      <dgm:t>
        <a:bodyPr/>
        <a:lstStyle/>
        <a:p>
          <a:r>
            <a:rPr lang="en-IN"/>
            <a:t>Machine Learning models </a:t>
          </a:r>
          <a:endParaRPr lang="en-US"/>
        </a:p>
      </dgm:t>
    </dgm:pt>
    <dgm:pt modelId="{8C624748-B62D-44AB-8B81-7017B5A5DF59}" type="parTrans" cxnId="{B31490A2-C637-4901-AC03-11FFCF9511F9}">
      <dgm:prSet/>
      <dgm:spPr/>
      <dgm:t>
        <a:bodyPr/>
        <a:lstStyle/>
        <a:p>
          <a:endParaRPr lang="en-US"/>
        </a:p>
      </dgm:t>
    </dgm:pt>
    <dgm:pt modelId="{B1BAF1AE-08E9-4ACD-9131-34F45DDF83B6}" type="sibTrans" cxnId="{B31490A2-C637-4901-AC03-11FFCF9511F9}">
      <dgm:prSet/>
      <dgm:spPr/>
      <dgm:t>
        <a:bodyPr/>
        <a:lstStyle/>
        <a:p>
          <a:endParaRPr lang="en-US"/>
        </a:p>
      </dgm:t>
    </dgm:pt>
    <dgm:pt modelId="{02BC5737-37A8-47C2-869B-C3C5E02B0D0F}">
      <dgm:prSet/>
      <dgm:spPr/>
      <dgm:t>
        <a:bodyPr/>
        <a:lstStyle/>
        <a:p>
          <a:r>
            <a:rPr lang="en-IN"/>
            <a:t>Isolation forest algorithm </a:t>
          </a:r>
          <a:endParaRPr lang="en-US"/>
        </a:p>
      </dgm:t>
    </dgm:pt>
    <dgm:pt modelId="{691436AB-03D0-40D1-BACB-DD6EB3898FD0}" type="parTrans" cxnId="{BCBC0F5E-4232-4762-ADD8-821F1D0D3911}">
      <dgm:prSet/>
      <dgm:spPr/>
      <dgm:t>
        <a:bodyPr/>
        <a:lstStyle/>
        <a:p>
          <a:endParaRPr lang="en-US"/>
        </a:p>
      </dgm:t>
    </dgm:pt>
    <dgm:pt modelId="{41FE3B46-1667-429B-9B04-C998AE501DE7}" type="sibTrans" cxnId="{BCBC0F5E-4232-4762-ADD8-821F1D0D3911}">
      <dgm:prSet/>
      <dgm:spPr/>
      <dgm:t>
        <a:bodyPr/>
        <a:lstStyle/>
        <a:p>
          <a:endParaRPr lang="en-US"/>
        </a:p>
      </dgm:t>
    </dgm:pt>
    <dgm:pt modelId="{77A88788-6F18-439F-8C3F-542C826CD401}">
      <dgm:prSet/>
      <dgm:spPr/>
      <dgm:t>
        <a:bodyPr/>
        <a:lstStyle/>
        <a:p>
          <a:r>
            <a:rPr lang="en-IN"/>
            <a:t>Naïve Bayes </a:t>
          </a:r>
          <a:endParaRPr lang="en-US"/>
        </a:p>
      </dgm:t>
    </dgm:pt>
    <dgm:pt modelId="{B97A288B-3526-4CD9-B6E8-7DEE2E886109}" type="parTrans" cxnId="{D71E0BA1-8457-4F46-B248-B8F073B5814D}">
      <dgm:prSet/>
      <dgm:spPr/>
      <dgm:t>
        <a:bodyPr/>
        <a:lstStyle/>
        <a:p>
          <a:endParaRPr lang="en-US"/>
        </a:p>
      </dgm:t>
    </dgm:pt>
    <dgm:pt modelId="{97F66FC9-7024-4B7B-B8CC-E5CEBBD573FC}" type="sibTrans" cxnId="{D71E0BA1-8457-4F46-B248-B8F073B5814D}">
      <dgm:prSet/>
      <dgm:spPr/>
      <dgm:t>
        <a:bodyPr/>
        <a:lstStyle/>
        <a:p>
          <a:endParaRPr lang="en-US"/>
        </a:p>
      </dgm:t>
    </dgm:pt>
    <dgm:pt modelId="{B5D9D8A1-EA8D-45C0-84FA-B8247E87AE4D}">
      <dgm:prSet/>
      <dgm:spPr/>
      <dgm:t>
        <a:bodyPr/>
        <a:lstStyle/>
        <a:p>
          <a:r>
            <a:rPr lang="en-IN"/>
            <a:t>Integration </a:t>
          </a:r>
          <a:endParaRPr lang="en-US"/>
        </a:p>
      </dgm:t>
    </dgm:pt>
    <dgm:pt modelId="{D9B6B5D6-12EB-45F6-AA47-279443CDFFEF}" type="parTrans" cxnId="{93FAB5EE-7151-46BE-9C25-61C6718E951E}">
      <dgm:prSet/>
      <dgm:spPr/>
      <dgm:t>
        <a:bodyPr/>
        <a:lstStyle/>
        <a:p>
          <a:endParaRPr lang="en-US"/>
        </a:p>
      </dgm:t>
    </dgm:pt>
    <dgm:pt modelId="{F7240156-43EB-4FAA-9C14-FDBAC6AB7947}" type="sibTrans" cxnId="{93FAB5EE-7151-46BE-9C25-61C6718E951E}">
      <dgm:prSet/>
      <dgm:spPr/>
      <dgm:t>
        <a:bodyPr/>
        <a:lstStyle/>
        <a:p>
          <a:endParaRPr lang="en-US"/>
        </a:p>
      </dgm:t>
    </dgm:pt>
    <dgm:pt modelId="{9FA67D26-692D-4E93-AFE5-BA29855C675C}">
      <dgm:prSet/>
      <dgm:spPr/>
      <dgm:t>
        <a:bodyPr/>
        <a:lstStyle/>
        <a:p>
          <a:r>
            <a:rPr lang="en-IN"/>
            <a:t>Naïve Bayes </a:t>
          </a:r>
          <a:endParaRPr lang="en-US"/>
        </a:p>
      </dgm:t>
    </dgm:pt>
    <dgm:pt modelId="{AC1A8FF9-2ADA-47A9-98C7-860C798C3596}" type="parTrans" cxnId="{63C0452A-963D-403A-9FEB-BCC8E6265682}">
      <dgm:prSet/>
      <dgm:spPr/>
      <dgm:t>
        <a:bodyPr/>
        <a:lstStyle/>
        <a:p>
          <a:endParaRPr lang="en-US"/>
        </a:p>
      </dgm:t>
    </dgm:pt>
    <dgm:pt modelId="{CB63AD23-D3C2-4300-9787-2296E8A6DE34}" type="sibTrans" cxnId="{63C0452A-963D-403A-9FEB-BCC8E6265682}">
      <dgm:prSet/>
      <dgm:spPr/>
      <dgm:t>
        <a:bodyPr/>
        <a:lstStyle/>
        <a:p>
          <a:endParaRPr lang="en-US"/>
        </a:p>
      </dgm:t>
    </dgm:pt>
    <dgm:pt modelId="{814208BB-367A-4291-9FC3-16D917F3ED2F}">
      <dgm:prSet/>
      <dgm:spPr/>
      <dgm:t>
        <a:bodyPr/>
        <a:lstStyle/>
        <a:p>
          <a:r>
            <a:rPr lang="en-IN"/>
            <a:t>LDM Model </a:t>
          </a:r>
          <a:endParaRPr lang="en-US"/>
        </a:p>
      </dgm:t>
    </dgm:pt>
    <dgm:pt modelId="{0BECB9FD-FE2F-4A65-B91B-461681A0770F}" type="parTrans" cxnId="{EF1C796C-C153-4295-BD38-6352CFCFF6D4}">
      <dgm:prSet/>
      <dgm:spPr/>
      <dgm:t>
        <a:bodyPr/>
        <a:lstStyle/>
        <a:p>
          <a:endParaRPr lang="en-US"/>
        </a:p>
      </dgm:t>
    </dgm:pt>
    <dgm:pt modelId="{13278B74-3FD9-4685-8396-4A7CFCA3265F}" type="sibTrans" cxnId="{EF1C796C-C153-4295-BD38-6352CFCFF6D4}">
      <dgm:prSet/>
      <dgm:spPr/>
      <dgm:t>
        <a:bodyPr/>
        <a:lstStyle/>
        <a:p>
          <a:endParaRPr lang="en-US"/>
        </a:p>
      </dgm:t>
    </dgm:pt>
    <dgm:pt modelId="{9CBF197B-9247-408F-8EBC-F8AEA4BF053A}" type="pres">
      <dgm:prSet presAssocID="{F6746798-6034-444C-BCBB-948218B3BADB}" presName="diagram" presStyleCnt="0">
        <dgm:presLayoutVars>
          <dgm:dir/>
          <dgm:resizeHandles val="exact"/>
        </dgm:presLayoutVars>
      </dgm:prSet>
      <dgm:spPr/>
    </dgm:pt>
    <dgm:pt modelId="{08482B43-323D-4877-9522-C74F13E1617F}" type="pres">
      <dgm:prSet presAssocID="{875DBD79-CC63-42E4-83D5-F524070C8532}" presName="node" presStyleLbl="node1" presStyleIdx="0" presStyleCnt="16">
        <dgm:presLayoutVars>
          <dgm:bulletEnabled val="1"/>
        </dgm:presLayoutVars>
      </dgm:prSet>
      <dgm:spPr/>
    </dgm:pt>
    <dgm:pt modelId="{AFEC04EF-C2E5-4269-9574-7C006737F959}" type="pres">
      <dgm:prSet presAssocID="{EE767CDB-ED01-4FA8-9ADF-24B09B3F6497}" presName="sibTrans" presStyleCnt="0"/>
      <dgm:spPr/>
    </dgm:pt>
    <dgm:pt modelId="{C28EEE96-CD09-4106-96A1-71CCB526BEE8}" type="pres">
      <dgm:prSet presAssocID="{590D59DF-33DC-4102-965F-C39AB67AA13A}" presName="node" presStyleLbl="node1" presStyleIdx="1" presStyleCnt="16">
        <dgm:presLayoutVars>
          <dgm:bulletEnabled val="1"/>
        </dgm:presLayoutVars>
      </dgm:prSet>
      <dgm:spPr/>
    </dgm:pt>
    <dgm:pt modelId="{01B03C18-463F-4BA6-AF8B-1D8C5B810D1A}" type="pres">
      <dgm:prSet presAssocID="{6E45E8C8-A208-439B-999B-3A59DE0034BD}" presName="sibTrans" presStyleCnt="0"/>
      <dgm:spPr/>
    </dgm:pt>
    <dgm:pt modelId="{20064CE5-9E4A-41C5-A94A-CC59E7E1C6A1}" type="pres">
      <dgm:prSet presAssocID="{ABE8970B-E99B-46E0-8170-754839C6A6DA}" presName="node" presStyleLbl="node1" presStyleIdx="2" presStyleCnt="16">
        <dgm:presLayoutVars>
          <dgm:bulletEnabled val="1"/>
        </dgm:presLayoutVars>
      </dgm:prSet>
      <dgm:spPr/>
    </dgm:pt>
    <dgm:pt modelId="{932C1AE9-6EB4-4BEE-A9BD-A52B86B974FD}" type="pres">
      <dgm:prSet presAssocID="{6F6DEA27-3399-4503-951E-421001E63AF5}" presName="sibTrans" presStyleCnt="0"/>
      <dgm:spPr/>
    </dgm:pt>
    <dgm:pt modelId="{690E3E90-BBBA-4584-BC77-EC568C9187F5}" type="pres">
      <dgm:prSet presAssocID="{F586AECF-1FAD-4428-A7C6-9822A7A16943}" presName="node" presStyleLbl="node1" presStyleIdx="3" presStyleCnt="16">
        <dgm:presLayoutVars>
          <dgm:bulletEnabled val="1"/>
        </dgm:presLayoutVars>
      </dgm:prSet>
      <dgm:spPr/>
    </dgm:pt>
    <dgm:pt modelId="{33BFDAA6-94EC-4AE1-B13A-E5F6489176B8}" type="pres">
      <dgm:prSet presAssocID="{0B8D2AF9-64B4-4884-9072-0543D2CE03C7}" presName="sibTrans" presStyleCnt="0"/>
      <dgm:spPr/>
    </dgm:pt>
    <dgm:pt modelId="{FA9D7F12-EA7F-42A3-9AD7-4F96092AE3DE}" type="pres">
      <dgm:prSet presAssocID="{3A955E21-1B29-4CEE-904C-A0E8F959DA86}" presName="node" presStyleLbl="node1" presStyleIdx="4" presStyleCnt="16">
        <dgm:presLayoutVars>
          <dgm:bulletEnabled val="1"/>
        </dgm:presLayoutVars>
      </dgm:prSet>
      <dgm:spPr/>
    </dgm:pt>
    <dgm:pt modelId="{7CC043FD-2AC5-4B23-81F3-E73C3416459B}" type="pres">
      <dgm:prSet presAssocID="{52C744BF-3244-44AF-BABF-7F408FAA646A}" presName="sibTrans" presStyleCnt="0"/>
      <dgm:spPr/>
    </dgm:pt>
    <dgm:pt modelId="{03D7C4D3-D6AC-4689-B5BB-7BD635E8B18A}" type="pres">
      <dgm:prSet presAssocID="{DABBC297-BC17-40BD-88AD-E3A1E91D5111}" presName="node" presStyleLbl="node1" presStyleIdx="5" presStyleCnt="16">
        <dgm:presLayoutVars>
          <dgm:bulletEnabled val="1"/>
        </dgm:presLayoutVars>
      </dgm:prSet>
      <dgm:spPr/>
    </dgm:pt>
    <dgm:pt modelId="{4322C0F5-21CE-4F10-A9CF-6224F8037F2C}" type="pres">
      <dgm:prSet presAssocID="{EFA8622A-E65D-467A-B4F9-C3DF8A5986B0}" presName="sibTrans" presStyleCnt="0"/>
      <dgm:spPr/>
    </dgm:pt>
    <dgm:pt modelId="{CBB4A2B6-315C-48F8-90D7-8A1326EA299E}" type="pres">
      <dgm:prSet presAssocID="{B37594DD-5E49-40C4-87D8-D04ABEE22486}" presName="node" presStyleLbl="node1" presStyleIdx="6" presStyleCnt="16">
        <dgm:presLayoutVars>
          <dgm:bulletEnabled val="1"/>
        </dgm:presLayoutVars>
      </dgm:prSet>
      <dgm:spPr/>
    </dgm:pt>
    <dgm:pt modelId="{76E79473-2ABF-402A-9C1A-9909D805C694}" type="pres">
      <dgm:prSet presAssocID="{9E543D0B-9501-4FC5-A67F-E2594A330443}" presName="sibTrans" presStyleCnt="0"/>
      <dgm:spPr/>
    </dgm:pt>
    <dgm:pt modelId="{CAF7256F-FF4F-4493-B95A-6A1C0D809290}" type="pres">
      <dgm:prSet presAssocID="{B5274CE3-ACC0-43F8-802F-B84005D64CAB}" presName="node" presStyleLbl="node1" presStyleIdx="7" presStyleCnt="16">
        <dgm:presLayoutVars>
          <dgm:bulletEnabled val="1"/>
        </dgm:presLayoutVars>
      </dgm:prSet>
      <dgm:spPr/>
    </dgm:pt>
    <dgm:pt modelId="{23E491CD-F247-4726-8E35-24A30B72AA87}" type="pres">
      <dgm:prSet presAssocID="{9BBE6BBA-231F-4189-AD5A-7A650F0270B8}" presName="sibTrans" presStyleCnt="0"/>
      <dgm:spPr/>
    </dgm:pt>
    <dgm:pt modelId="{A97EC73C-C39B-4C55-8A14-DE2CFB7FEAB3}" type="pres">
      <dgm:prSet presAssocID="{125A7C24-FF21-448F-A3B2-E37D4193A4EE}" presName="node" presStyleLbl="node1" presStyleIdx="8" presStyleCnt="16">
        <dgm:presLayoutVars>
          <dgm:bulletEnabled val="1"/>
        </dgm:presLayoutVars>
      </dgm:prSet>
      <dgm:spPr/>
    </dgm:pt>
    <dgm:pt modelId="{C0B87858-6647-4CFD-ADBD-A70BDAB0B961}" type="pres">
      <dgm:prSet presAssocID="{16A7B726-47C8-4208-8BF3-237D6C60933A}" presName="sibTrans" presStyleCnt="0"/>
      <dgm:spPr/>
    </dgm:pt>
    <dgm:pt modelId="{399E547F-7625-46B5-BDC2-5A88DB0FEE7B}" type="pres">
      <dgm:prSet presAssocID="{9D83D10A-EDFB-403B-A947-9EFD85AAA550}" presName="node" presStyleLbl="node1" presStyleIdx="9" presStyleCnt="16">
        <dgm:presLayoutVars>
          <dgm:bulletEnabled val="1"/>
        </dgm:presLayoutVars>
      </dgm:prSet>
      <dgm:spPr/>
    </dgm:pt>
    <dgm:pt modelId="{DAB0864F-7F79-4B5B-9F42-2FAEB527D383}" type="pres">
      <dgm:prSet presAssocID="{D20404B0-A4D7-477E-A26E-9D7B46594E23}" presName="sibTrans" presStyleCnt="0"/>
      <dgm:spPr/>
    </dgm:pt>
    <dgm:pt modelId="{8DB2101D-502A-4237-8F65-413273FEA282}" type="pres">
      <dgm:prSet presAssocID="{1DCD59B7-97A6-45D6-9140-78DB995D4BE8}" presName="node" presStyleLbl="node1" presStyleIdx="10" presStyleCnt="16">
        <dgm:presLayoutVars>
          <dgm:bulletEnabled val="1"/>
        </dgm:presLayoutVars>
      </dgm:prSet>
      <dgm:spPr/>
    </dgm:pt>
    <dgm:pt modelId="{16644C41-E5F2-4982-86FE-D3F5CF277A6A}" type="pres">
      <dgm:prSet presAssocID="{B1BAF1AE-08E9-4ACD-9131-34F45DDF83B6}" presName="sibTrans" presStyleCnt="0"/>
      <dgm:spPr/>
    </dgm:pt>
    <dgm:pt modelId="{69B2157D-8374-4BFC-95A5-784F2A9247AC}" type="pres">
      <dgm:prSet presAssocID="{02BC5737-37A8-47C2-869B-C3C5E02B0D0F}" presName="node" presStyleLbl="node1" presStyleIdx="11" presStyleCnt="16">
        <dgm:presLayoutVars>
          <dgm:bulletEnabled val="1"/>
        </dgm:presLayoutVars>
      </dgm:prSet>
      <dgm:spPr/>
    </dgm:pt>
    <dgm:pt modelId="{F7550A96-CA74-47DC-BC71-111C0DE7A9B7}" type="pres">
      <dgm:prSet presAssocID="{41FE3B46-1667-429B-9B04-C998AE501DE7}" presName="sibTrans" presStyleCnt="0"/>
      <dgm:spPr/>
    </dgm:pt>
    <dgm:pt modelId="{D4F31DB3-8C67-46A2-8CA9-08358CE42C8F}" type="pres">
      <dgm:prSet presAssocID="{77A88788-6F18-439F-8C3F-542C826CD401}" presName="node" presStyleLbl="node1" presStyleIdx="12" presStyleCnt="16">
        <dgm:presLayoutVars>
          <dgm:bulletEnabled val="1"/>
        </dgm:presLayoutVars>
      </dgm:prSet>
      <dgm:spPr/>
    </dgm:pt>
    <dgm:pt modelId="{2F6D9265-2E5B-479D-AE1E-08770A91A251}" type="pres">
      <dgm:prSet presAssocID="{97F66FC9-7024-4B7B-B8CC-E5CEBBD573FC}" presName="sibTrans" presStyleCnt="0"/>
      <dgm:spPr/>
    </dgm:pt>
    <dgm:pt modelId="{B8DAEC29-F77D-4DB2-8C0F-3A4D9A9812C1}" type="pres">
      <dgm:prSet presAssocID="{B5D9D8A1-EA8D-45C0-84FA-B8247E87AE4D}" presName="node" presStyleLbl="node1" presStyleIdx="13" presStyleCnt="16">
        <dgm:presLayoutVars>
          <dgm:bulletEnabled val="1"/>
        </dgm:presLayoutVars>
      </dgm:prSet>
      <dgm:spPr/>
    </dgm:pt>
    <dgm:pt modelId="{38AC39C9-EBA3-42D8-B9A5-09778EE3A76B}" type="pres">
      <dgm:prSet presAssocID="{F7240156-43EB-4FAA-9C14-FDBAC6AB7947}" presName="sibTrans" presStyleCnt="0"/>
      <dgm:spPr/>
    </dgm:pt>
    <dgm:pt modelId="{E7115528-D58B-44EF-9097-879175C9371D}" type="pres">
      <dgm:prSet presAssocID="{9FA67D26-692D-4E93-AFE5-BA29855C675C}" presName="node" presStyleLbl="node1" presStyleIdx="14" presStyleCnt="16">
        <dgm:presLayoutVars>
          <dgm:bulletEnabled val="1"/>
        </dgm:presLayoutVars>
      </dgm:prSet>
      <dgm:spPr/>
    </dgm:pt>
    <dgm:pt modelId="{FB66ABF5-C734-468B-AD35-AFCD8F985928}" type="pres">
      <dgm:prSet presAssocID="{CB63AD23-D3C2-4300-9787-2296E8A6DE34}" presName="sibTrans" presStyleCnt="0"/>
      <dgm:spPr/>
    </dgm:pt>
    <dgm:pt modelId="{05B8FF0E-5492-4232-9B1D-C1E26AA7878B}" type="pres">
      <dgm:prSet presAssocID="{814208BB-367A-4291-9FC3-16D917F3ED2F}" presName="node" presStyleLbl="node1" presStyleIdx="15" presStyleCnt="16">
        <dgm:presLayoutVars>
          <dgm:bulletEnabled val="1"/>
        </dgm:presLayoutVars>
      </dgm:prSet>
      <dgm:spPr/>
    </dgm:pt>
  </dgm:ptLst>
  <dgm:cxnLst>
    <dgm:cxn modelId="{3DC7D509-06C8-44CB-9FE9-B0D0A41F43B4}" type="presOf" srcId="{9FA67D26-692D-4E93-AFE5-BA29855C675C}" destId="{E7115528-D58B-44EF-9097-879175C9371D}" srcOrd="0" destOrd="0" presId="urn:microsoft.com/office/officeart/2005/8/layout/default"/>
    <dgm:cxn modelId="{5650411D-8C00-46A7-BD10-DE32AA292973}" type="presOf" srcId="{DABBC297-BC17-40BD-88AD-E3A1E91D5111}" destId="{03D7C4D3-D6AC-4689-B5BB-7BD635E8B18A}" srcOrd="0" destOrd="0" presId="urn:microsoft.com/office/officeart/2005/8/layout/default"/>
    <dgm:cxn modelId="{63C0452A-963D-403A-9FEB-BCC8E6265682}" srcId="{F6746798-6034-444C-BCBB-948218B3BADB}" destId="{9FA67D26-692D-4E93-AFE5-BA29855C675C}" srcOrd="14" destOrd="0" parTransId="{AC1A8FF9-2ADA-47A9-98C7-860C798C3596}" sibTransId="{CB63AD23-D3C2-4300-9787-2296E8A6DE34}"/>
    <dgm:cxn modelId="{2EC62033-8E1A-4869-9D92-158A9630C155}" type="presOf" srcId="{B5274CE3-ACC0-43F8-802F-B84005D64CAB}" destId="{CAF7256F-FF4F-4493-B95A-6A1C0D809290}" srcOrd="0" destOrd="0" presId="urn:microsoft.com/office/officeart/2005/8/layout/default"/>
    <dgm:cxn modelId="{11F90038-0D7E-4819-9146-3A69B6B6707C}" type="presOf" srcId="{814208BB-367A-4291-9FC3-16D917F3ED2F}" destId="{05B8FF0E-5492-4232-9B1D-C1E26AA7878B}" srcOrd="0" destOrd="0" presId="urn:microsoft.com/office/officeart/2005/8/layout/default"/>
    <dgm:cxn modelId="{31BEA13D-41B0-42F9-AC8F-7DAA8229B2A3}" srcId="{F6746798-6034-444C-BCBB-948218B3BADB}" destId="{590D59DF-33DC-4102-965F-C39AB67AA13A}" srcOrd="1" destOrd="0" parTransId="{BE3948DB-D2E7-410D-9EEC-F6DD1C74678B}" sibTransId="{6E45E8C8-A208-439B-999B-3A59DE0034BD}"/>
    <dgm:cxn modelId="{BCBC0F5E-4232-4762-ADD8-821F1D0D3911}" srcId="{F6746798-6034-444C-BCBB-948218B3BADB}" destId="{02BC5737-37A8-47C2-869B-C3C5E02B0D0F}" srcOrd="11" destOrd="0" parTransId="{691436AB-03D0-40D1-BACB-DD6EB3898FD0}" sibTransId="{41FE3B46-1667-429B-9B04-C998AE501DE7}"/>
    <dgm:cxn modelId="{B0E30166-899D-41CA-97AC-32EE844D81B1}" srcId="{F6746798-6034-444C-BCBB-948218B3BADB}" destId="{9D83D10A-EDFB-403B-A947-9EFD85AAA550}" srcOrd="9" destOrd="0" parTransId="{67625449-D890-4D34-BCC3-003C4A8955FD}" sibTransId="{D20404B0-A4D7-477E-A26E-9D7B46594E23}"/>
    <dgm:cxn modelId="{E6EFFD66-FF82-4601-81A3-CE94BCD8903A}" srcId="{F6746798-6034-444C-BCBB-948218B3BADB}" destId="{125A7C24-FF21-448F-A3B2-E37D4193A4EE}" srcOrd="8" destOrd="0" parTransId="{B27CC30A-C3E5-4500-80EA-57F0BB7FEADF}" sibTransId="{16A7B726-47C8-4208-8BF3-237D6C60933A}"/>
    <dgm:cxn modelId="{6BA39C68-0DE1-45FE-8248-9F3C00B74E36}" type="presOf" srcId="{125A7C24-FF21-448F-A3B2-E37D4193A4EE}" destId="{A97EC73C-C39B-4C55-8A14-DE2CFB7FEAB3}" srcOrd="0" destOrd="0" presId="urn:microsoft.com/office/officeart/2005/8/layout/default"/>
    <dgm:cxn modelId="{A8F49449-F2F8-4068-82D1-F8E5F1F9433A}" type="presOf" srcId="{875DBD79-CC63-42E4-83D5-F524070C8532}" destId="{08482B43-323D-4877-9522-C74F13E1617F}" srcOrd="0" destOrd="0" presId="urn:microsoft.com/office/officeart/2005/8/layout/default"/>
    <dgm:cxn modelId="{EF1C796C-C153-4295-BD38-6352CFCFF6D4}" srcId="{F6746798-6034-444C-BCBB-948218B3BADB}" destId="{814208BB-367A-4291-9FC3-16D917F3ED2F}" srcOrd="15" destOrd="0" parTransId="{0BECB9FD-FE2F-4A65-B91B-461681A0770F}" sibTransId="{13278B74-3FD9-4685-8396-4A7CFCA3265F}"/>
    <dgm:cxn modelId="{DB44A952-AEA1-4A81-A1E3-1C6ABBBAF5D7}" type="presOf" srcId="{B37594DD-5E49-40C4-87D8-D04ABEE22486}" destId="{CBB4A2B6-315C-48F8-90D7-8A1326EA299E}" srcOrd="0" destOrd="0" presId="urn:microsoft.com/office/officeart/2005/8/layout/default"/>
    <dgm:cxn modelId="{9114F980-3360-4F5F-A84E-241E3B103859}" srcId="{F6746798-6034-444C-BCBB-948218B3BADB}" destId="{3A955E21-1B29-4CEE-904C-A0E8F959DA86}" srcOrd="4" destOrd="0" parTransId="{56F8F85D-F72A-41FB-9471-E7BBA262EE7A}" sibTransId="{52C744BF-3244-44AF-BABF-7F408FAA646A}"/>
    <dgm:cxn modelId="{6123F683-7B85-4EFB-ADC6-3A51D4A112DF}" type="presOf" srcId="{9D83D10A-EDFB-403B-A947-9EFD85AAA550}" destId="{399E547F-7625-46B5-BDC2-5A88DB0FEE7B}" srcOrd="0" destOrd="0" presId="urn:microsoft.com/office/officeart/2005/8/layout/default"/>
    <dgm:cxn modelId="{13FFB890-0456-458F-B173-99E0E3888E6A}" type="presOf" srcId="{590D59DF-33DC-4102-965F-C39AB67AA13A}" destId="{C28EEE96-CD09-4106-96A1-71CCB526BEE8}" srcOrd="0" destOrd="0" presId="urn:microsoft.com/office/officeart/2005/8/layout/default"/>
    <dgm:cxn modelId="{0C582291-52BC-4C3C-B93E-F5C4DDEFF234}" type="presOf" srcId="{F6746798-6034-444C-BCBB-948218B3BADB}" destId="{9CBF197B-9247-408F-8EBC-F8AEA4BF053A}" srcOrd="0" destOrd="0" presId="urn:microsoft.com/office/officeart/2005/8/layout/default"/>
    <dgm:cxn modelId="{EBF80793-CE7D-419F-8B7A-53A5237678D8}" type="presOf" srcId="{F586AECF-1FAD-4428-A7C6-9822A7A16943}" destId="{690E3E90-BBBA-4584-BC77-EC568C9187F5}" srcOrd="0" destOrd="0" presId="urn:microsoft.com/office/officeart/2005/8/layout/default"/>
    <dgm:cxn modelId="{D71E0BA1-8457-4F46-B248-B8F073B5814D}" srcId="{F6746798-6034-444C-BCBB-948218B3BADB}" destId="{77A88788-6F18-439F-8C3F-542C826CD401}" srcOrd="12" destOrd="0" parTransId="{B97A288B-3526-4CD9-B6E8-7DEE2E886109}" sibTransId="{97F66FC9-7024-4B7B-B8CC-E5CEBBD573FC}"/>
    <dgm:cxn modelId="{B31490A2-C637-4901-AC03-11FFCF9511F9}" srcId="{F6746798-6034-444C-BCBB-948218B3BADB}" destId="{1DCD59B7-97A6-45D6-9140-78DB995D4BE8}" srcOrd="10" destOrd="0" parTransId="{8C624748-B62D-44AB-8B81-7017B5A5DF59}" sibTransId="{B1BAF1AE-08E9-4ACD-9131-34F45DDF83B6}"/>
    <dgm:cxn modelId="{0F6B28A3-80DF-490C-B38A-1894246A07B7}" type="presOf" srcId="{B5D9D8A1-EA8D-45C0-84FA-B8247E87AE4D}" destId="{B8DAEC29-F77D-4DB2-8C0F-3A4D9A9812C1}" srcOrd="0" destOrd="0" presId="urn:microsoft.com/office/officeart/2005/8/layout/default"/>
    <dgm:cxn modelId="{6635A9A3-10BF-4654-9301-67F6575CDC4F}" srcId="{F6746798-6034-444C-BCBB-948218B3BADB}" destId="{875DBD79-CC63-42E4-83D5-F524070C8532}" srcOrd="0" destOrd="0" parTransId="{5E6FC852-48F1-4100-9075-C0D7108E9DB1}" sibTransId="{EE767CDB-ED01-4FA8-9ADF-24B09B3F6497}"/>
    <dgm:cxn modelId="{F943EDA4-56AF-4649-95F0-ACE278D4B613}" srcId="{F6746798-6034-444C-BCBB-948218B3BADB}" destId="{F586AECF-1FAD-4428-A7C6-9822A7A16943}" srcOrd="3" destOrd="0" parTransId="{DAD8DB04-7CEF-4DCD-AA40-BC31B1B391A4}" sibTransId="{0B8D2AF9-64B4-4884-9072-0543D2CE03C7}"/>
    <dgm:cxn modelId="{711735A9-6AE6-4B25-A0B4-F68B1C1BCCC6}" type="presOf" srcId="{77A88788-6F18-439F-8C3F-542C826CD401}" destId="{D4F31DB3-8C67-46A2-8CA9-08358CE42C8F}" srcOrd="0" destOrd="0" presId="urn:microsoft.com/office/officeart/2005/8/layout/default"/>
    <dgm:cxn modelId="{957200AE-FF29-4705-8BF3-94AE843CE32F}" srcId="{F6746798-6034-444C-BCBB-948218B3BADB}" destId="{ABE8970B-E99B-46E0-8170-754839C6A6DA}" srcOrd="2" destOrd="0" parTransId="{4276F0E1-845C-4770-B8AC-829E087F52A2}" sibTransId="{6F6DEA27-3399-4503-951E-421001E63AF5}"/>
    <dgm:cxn modelId="{C3191AB2-1782-43AE-A8ED-214204760A5C}" type="presOf" srcId="{3A955E21-1B29-4CEE-904C-A0E8F959DA86}" destId="{FA9D7F12-EA7F-42A3-9AD7-4F96092AE3DE}" srcOrd="0" destOrd="0" presId="urn:microsoft.com/office/officeart/2005/8/layout/default"/>
    <dgm:cxn modelId="{93FAB5EE-7151-46BE-9C25-61C6718E951E}" srcId="{F6746798-6034-444C-BCBB-948218B3BADB}" destId="{B5D9D8A1-EA8D-45C0-84FA-B8247E87AE4D}" srcOrd="13" destOrd="0" parTransId="{D9B6B5D6-12EB-45F6-AA47-279443CDFFEF}" sibTransId="{F7240156-43EB-4FAA-9C14-FDBAC6AB7947}"/>
    <dgm:cxn modelId="{47346AF3-9264-409F-A244-8955CAD5B77A}" type="presOf" srcId="{02BC5737-37A8-47C2-869B-C3C5E02B0D0F}" destId="{69B2157D-8374-4BFC-95A5-784F2A9247AC}" srcOrd="0" destOrd="0" presId="urn:microsoft.com/office/officeart/2005/8/layout/default"/>
    <dgm:cxn modelId="{8C675AF4-6FFF-4529-869A-7F08A62950BB}" type="presOf" srcId="{ABE8970B-E99B-46E0-8170-754839C6A6DA}" destId="{20064CE5-9E4A-41C5-A94A-CC59E7E1C6A1}" srcOrd="0" destOrd="0" presId="urn:microsoft.com/office/officeart/2005/8/layout/default"/>
    <dgm:cxn modelId="{A6CB85F8-2E77-4020-BB12-30E7E4D5567F}" srcId="{F6746798-6034-444C-BCBB-948218B3BADB}" destId="{DABBC297-BC17-40BD-88AD-E3A1E91D5111}" srcOrd="5" destOrd="0" parTransId="{7AADC795-0000-44FF-A329-1B00A64404C6}" sibTransId="{EFA8622A-E65D-467A-B4F9-C3DF8A5986B0}"/>
    <dgm:cxn modelId="{496032FA-C23B-466E-A6CA-C87072A4A9AF}" type="presOf" srcId="{1DCD59B7-97A6-45D6-9140-78DB995D4BE8}" destId="{8DB2101D-502A-4237-8F65-413273FEA282}" srcOrd="0" destOrd="0" presId="urn:microsoft.com/office/officeart/2005/8/layout/default"/>
    <dgm:cxn modelId="{9EB453FA-BFB8-455B-B31A-D6ED8E10A231}" srcId="{F6746798-6034-444C-BCBB-948218B3BADB}" destId="{B37594DD-5E49-40C4-87D8-D04ABEE22486}" srcOrd="6" destOrd="0" parTransId="{27B512BC-3147-4F9B-8176-CFAE73B9FD16}" sibTransId="{9E543D0B-9501-4FC5-A67F-E2594A330443}"/>
    <dgm:cxn modelId="{524EB7FD-3BB1-4516-A26B-42E3E337EA90}" srcId="{F6746798-6034-444C-BCBB-948218B3BADB}" destId="{B5274CE3-ACC0-43F8-802F-B84005D64CAB}" srcOrd="7" destOrd="0" parTransId="{19CFE439-BAA5-405B-8D44-D3688C44428A}" sibTransId="{9BBE6BBA-231F-4189-AD5A-7A650F0270B8}"/>
    <dgm:cxn modelId="{2EC651BF-E5B6-4E89-A3DD-C3BE6FE29F7E}" type="presParOf" srcId="{9CBF197B-9247-408F-8EBC-F8AEA4BF053A}" destId="{08482B43-323D-4877-9522-C74F13E1617F}" srcOrd="0" destOrd="0" presId="urn:microsoft.com/office/officeart/2005/8/layout/default"/>
    <dgm:cxn modelId="{4D9B7EF9-6639-4840-83A7-735236BA4A64}" type="presParOf" srcId="{9CBF197B-9247-408F-8EBC-F8AEA4BF053A}" destId="{AFEC04EF-C2E5-4269-9574-7C006737F959}" srcOrd="1" destOrd="0" presId="urn:microsoft.com/office/officeart/2005/8/layout/default"/>
    <dgm:cxn modelId="{46A54648-C8AD-455B-9000-78EB51F7BA08}" type="presParOf" srcId="{9CBF197B-9247-408F-8EBC-F8AEA4BF053A}" destId="{C28EEE96-CD09-4106-96A1-71CCB526BEE8}" srcOrd="2" destOrd="0" presId="urn:microsoft.com/office/officeart/2005/8/layout/default"/>
    <dgm:cxn modelId="{65B253EA-375A-48FC-B898-F3FCDB8ED218}" type="presParOf" srcId="{9CBF197B-9247-408F-8EBC-F8AEA4BF053A}" destId="{01B03C18-463F-4BA6-AF8B-1D8C5B810D1A}" srcOrd="3" destOrd="0" presId="urn:microsoft.com/office/officeart/2005/8/layout/default"/>
    <dgm:cxn modelId="{C330EF86-CD72-44C8-BA2B-454FDB1ABB0F}" type="presParOf" srcId="{9CBF197B-9247-408F-8EBC-F8AEA4BF053A}" destId="{20064CE5-9E4A-41C5-A94A-CC59E7E1C6A1}" srcOrd="4" destOrd="0" presId="urn:microsoft.com/office/officeart/2005/8/layout/default"/>
    <dgm:cxn modelId="{58FDB447-13E4-41A0-B455-72FA292EA96E}" type="presParOf" srcId="{9CBF197B-9247-408F-8EBC-F8AEA4BF053A}" destId="{932C1AE9-6EB4-4BEE-A9BD-A52B86B974FD}" srcOrd="5" destOrd="0" presId="urn:microsoft.com/office/officeart/2005/8/layout/default"/>
    <dgm:cxn modelId="{D75A6153-B9C6-4919-80DC-F98404B47BD7}" type="presParOf" srcId="{9CBF197B-9247-408F-8EBC-F8AEA4BF053A}" destId="{690E3E90-BBBA-4584-BC77-EC568C9187F5}" srcOrd="6" destOrd="0" presId="urn:microsoft.com/office/officeart/2005/8/layout/default"/>
    <dgm:cxn modelId="{C2AFA245-7320-4808-B8C9-B1DE76938404}" type="presParOf" srcId="{9CBF197B-9247-408F-8EBC-F8AEA4BF053A}" destId="{33BFDAA6-94EC-4AE1-B13A-E5F6489176B8}" srcOrd="7" destOrd="0" presId="urn:microsoft.com/office/officeart/2005/8/layout/default"/>
    <dgm:cxn modelId="{3ACBA886-F3FF-4927-84E6-A43AAD1216E6}" type="presParOf" srcId="{9CBF197B-9247-408F-8EBC-F8AEA4BF053A}" destId="{FA9D7F12-EA7F-42A3-9AD7-4F96092AE3DE}" srcOrd="8" destOrd="0" presId="urn:microsoft.com/office/officeart/2005/8/layout/default"/>
    <dgm:cxn modelId="{F1693063-BBF3-4AA0-B168-5AF236980FE1}" type="presParOf" srcId="{9CBF197B-9247-408F-8EBC-F8AEA4BF053A}" destId="{7CC043FD-2AC5-4B23-81F3-E73C3416459B}" srcOrd="9" destOrd="0" presId="urn:microsoft.com/office/officeart/2005/8/layout/default"/>
    <dgm:cxn modelId="{C48FE804-6186-486A-80BB-928F639D0FCD}" type="presParOf" srcId="{9CBF197B-9247-408F-8EBC-F8AEA4BF053A}" destId="{03D7C4D3-D6AC-4689-B5BB-7BD635E8B18A}" srcOrd="10" destOrd="0" presId="urn:microsoft.com/office/officeart/2005/8/layout/default"/>
    <dgm:cxn modelId="{06062DFA-F01D-43BA-A3C5-34B72AB80A5C}" type="presParOf" srcId="{9CBF197B-9247-408F-8EBC-F8AEA4BF053A}" destId="{4322C0F5-21CE-4F10-A9CF-6224F8037F2C}" srcOrd="11" destOrd="0" presId="urn:microsoft.com/office/officeart/2005/8/layout/default"/>
    <dgm:cxn modelId="{5E6B729C-56E0-4E55-9791-C153768D9FEE}" type="presParOf" srcId="{9CBF197B-9247-408F-8EBC-F8AEA4BF053A}" destId="{CBB4A2B6-315C-48F8-90D7-8A1326EA299E}" srcOrd="12" destOrd="0" presId="urn:microsoft.com/office/officeart/2005/8/layout/default"/>
    <dgm:cxn modelId="{2D58B68E-E0D1-427A-91E5-1FC632724619}" type="presParOf" srcId="{9CBF197B-9247-408F-8EBC-F8AEA4BF053A}" destId="{76E79473-2ABF-402A-9C1A-9909D805C694}" srcOrd="13" destOrd="0" presId="urn:microsoft.com/office/officeart/2005/8/layout/default"/>
    <dgm:cxn modelId="{D31E927D-683B-4766-8981-A51B924E48D4}" type="presParOf" srcId="{9CBF197B-9247-408F-8EBC-F8AEA4BF053A}" destId="{CAF7256F-FF4F-4493-B95A-6A1C0D809290}" srcOrd="14" destOrd="0" presId="urn:microsoft.com/office/officeart/2005/8/layout/default"/>
    <dgm:cxn modelId="{FDA5427E-233C-4B5A-A3F6-F451AA46409F}" type="presParOf" srcId="{9CBF197B-9247-408F-8EBC-F8AEA4BF053A}" destId="{23E491CD-F247-4726-8E35-24A30B72AA87}" srcOrd="15" destOrd="0" presId="urn:microsoft.com/office/officeart/2005/8/layout/default"/>
    <dgm:cxn modelId="{D6C54002-DBA9-4243-9557-4848D30CB575}" type="presParOf" srcId="{9CBF197B-9247-408F-8EBC-F8AEA4BF053A}" destId="{A97EC73C-C39B-4C55-8A14-DE2CFB7FEAB3}" srcOrd="16" destOrd="0" presId="urn:microsoft.com/office/officeart/2005/8/layout/default"/>
    <dgm:cxn modelId="{B5429A25-6EE2-493B-8A95-0A88DDA911EC}" type="presParOf" srcId="{9CBF197B-9247-408F-8EBC-F8AEA4BF053A}" destId="{C0B87858-6647-4CFD-ADBD-A70BDAB0B961}" srcOrd="17" destOrd="0" presId="urn:microsoft.com/office/officeart/2005/8/layout/default"/>
    <dgm:cxn modelId="{7996F385-665D-4E97-A1A0-45F8DE6BA773}" type="presParOf" srcId="{9CBF197B-9247-408F-8EBC-F8AEA4BF053A}" destId="{399E547F-7625-46B5-BDC2-5A88DB0FEE7B}" srcOrd="18" destOrd="0" presId="urn:microsoft.com/office/officeart/2005/8/layout/default"/>
    <dgm:cxn modelId="{2AAC21CE-D5EC-4126-9348-A22B19EFE368}" type="presParOf" srcId="{9CBF197B-9247-408F-8EBC-F8AEA4BF053A}" destId="{DAB0864F-7F79-4B5B-9F42-2FAEB527D383}" srcOrd="19" destOrd="0" presId="urn:microsoft.com/office/officeart/2005/8/layout/default"/>
    <dgm:cxn modelId="{1095991B-968D-4EC1-B929-AA291079DE37}" type="presParOf" srcId="{9CBF197B-9247-408F-8EBC-F8AEA4BF053A}" destId="{8DB2101D-502A-4237-8F65-413273FEA282}" srcOrd="20" destOrd="0" presId="urn:microsoft.com/office/officeart/2005/8/layout/default"/>
    <dgm:cxn modelId="{22682337-0501-4C5E-B612-54BBD4CDF0D3}" type="presParOf" srcId="{9CBF197B-9247-408F-8EBC-F8AEA4BF053A}" destId="{16644C41-E5F2-4982-86FE-D3F5CF277A6A}" srcOrd="21" destOrd="0" presId="urn:microsoft.com/office/officeart/2005/8/layout/default"/>
    <dgm:cxn modelId="{FB919DA2-C8E3-49D2-9CCB-64D0114C8D5D}" type="presParOf" srcId="{9CBF197B-9247-408F-8EBC-F8AEA4BF053A}" destId="{69B2157D-8374-4BFC-95A5-784F2A9247AC}" srcOrd="22" destOrd="0" presId="urn:microsoft.com/office/officeart/2005/8/layout/default"/>
    <dgm:cxn modelId="{3A951A70-B795-4582-944D-7ED3BB1D2F6C}" type="presParOf" srcId="{9CBF197B-9247-408F-8EBC-F8AEA4BF053A}" destId="{F7550A96-CA74-47DC-BC71-111C0DE7A9B7}" srcOrd="23" destOrd="0" presId="urn:microsoft.com/office/officeart/2005/8/layout/default"/>
    <dgm:cxn modelId="{6B0BD890-3CA7-40EB-BFB8-932595E72BAF}" type="presParOf" srcId="{9CBF197B-9247-408F-8EBC-F8AEA4BF053A}" destId="{D4F31DB3-8C67-46A2-8CA9-08358CE42C8F}" srcOrd="24" destOrd="0" presId="urn:microsoft.com/office/officeart/2005/8/layout/default"/>
    <dgm:cxn modelId="{7B53CCF5-F2B8-4422-9B82-9AE8A05591DF}" type="presParOf" srcId="{9CBF197B-9247-408F-8EBC-F8AEA4BF053A}" destId="{2F6D9265-2E5B-479D-AE1E-08770A91A251}" srcOrd="25" destOrd="0" presId="urn:microsoft.com/office/officeart/2005/8/layout/default"/>
    <dgm:cxn modelId="{FBA50AF3-E53D-4E46-B860-107276916BD8}" type="presParOf" srcId="{9CBF197B-9247-408F-8EBC-F8AEA4BF053A}" destId="{B8DAEC29-F77D-4DB2-8C0F-3A4D9A9812C1}" srcOrd="26" destOrd="0" presId="urn:microsoft.com/office/officeart/2005/8/layout/default"/>
    <dgm:cxn modelId="{B1060C0B-730D-4C77-AAAE-7E38D18319F3}" type="presParOf" srcId="{9CBF197B-9247-408F-8EBC-F8AEA4BF053A}" destId="{38AC39C9-EBA3-42D8-B9A5-09778EE3A76B}" srcOrd="27" destOrd="0" presId="urn:microsoft.com/office/officeart/2005/8/layout/default"/>
    <dgm:cxn modelId="{B9B9D275-78AC-4D1D-A29A-E8A52F9E1448}" type="presParOf" srcId="{9CBF197B-9247-408F-8EBC-F8AEA4BF053A}" destId="{E7115528-D58B-44EF-9097-879175C9371D}" srcOrd="28" destOrd="0" presId="urn:microsoft.com/office/officeart/2005/8/layout/default"/>
    <dgm:cxn modelId="{07EF4069-08C6-40A9-9005-BA5200060F98}" type="presParOf" srcId="{9CBF197B-9247-408F-8EBC-F8AEA4BF053A}" destId="{FB66ABF5-C734-468B-AD35-AFCD8F985928}" srcOrd="29" destOrd="0" presId="urn:microsoft.com/office/officeart/2005/8/layout/default"/>
    <dgm:cxn modelId="{07FC3075-005B-401C-92EE-AFD93D98785E}" type="presParOf" srcId="{9CBF197B-9247-408F-8EBC-F8AEA4BF053A}" destId="{05B8FF0E-5492-4232-9B1D-C1E26AA7878B}" srcOrd="30"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5BC1D96-BAF4-4244-B1CE-028D950C2035}">
      <dsp:nvSpPr>
        <dsp:cNvPr id="0" name=""/>
        <dsp:cNvSpPr/>
      </dsp:nvSpPr>
      <dsp:spPr>
        <a:xfrm>
          <a:off x="0" y="297638"/>
          <a:ext cx="10515600" cy="120978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b="1" i="0" kern="1200"/>
            <a:t>Data-Driven Decision-Making:</a:t>
          </a:r>
          <a:r>
            <a:rPr lang="en-US" sz="2200" b="0" i="0" kern="1200"/>
            <a:t> The analysis of customer reviews provides a data-driven approach to decision-making. Instead of relying solely on surveys or focus groups, Walmart can leverage the vast amount of customer-generated data available in reviews.</a:t>
          </a:r>
          <a:endParaRPr lang="en-US" sz="2200" kern="1200"/>
        </a:p>
      </dsp:txBody>
      <dsp:txXfrm>
        <a:off x="59057" y="356695"/>
        <a:ext cx="10397486" cy="1091666"/>
      </dsp:txXfrm>
    </dsp:sp>
    <dsp:sp modelId="{28272EDF-2829-4F0E-BA72-F7DDCAE70F8F}">
      <dsp:nvSpPr>
        <dsp:cNvPr id="0" name=""/>
        <dsp:cNvSpPr/>
      </dsp:nvSpPr>
      <dsp:spPr>
        <a:xfrm>
          <a:off x="0" y="1570778"/>
          <a:ext cx="10515600" cy="1209780"/>
        </a:xfrm>
        <a:prstGeom prst="roundRect">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Insights from consumer reviews can be used to improve operations by include feedback on services, delivery, and the overall purchasing experience. This data can be used to influence operational improvements to improve the overall client trip.</a:t>
          </a:r>
        </a:p>
      </dsp:txBody>
      <dsp:txXfrm>
        <a:off x="59057" y="1629835"/>
        <a:ext cx="10397486" cy="1091666"/>
      </dsp:txXfrm>
    </dsp:sp>
    <dsp:sp modelId="{2536EAE3-BA6F-41AB-BA93-05DF1CE0465F}">
      <dsp:nvSpPr>
        <dsp:cNvPr id="0" name=""/>
        <dsp:cNvSpPr/>
      </dsp:nvSpPr>
      <dsp:spPr>
        <a:xfrm>
          <a:off x="0" y="2843919"/>
          <a:ext cx="10515600" cy="1209780"/>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Predictive Analytics: Historical evaluations can be utilized to construct predictive models that predict future customer patterns and preferences, allowing Walmart to stay ahead of the competition.</a:t>
          </a:r>
        </a:p>
      </dsp:txBody>
      <dsp:txXfrm>
        <a:off x="59057" y="2902976"/>
        <a:ext cx="10397486" cy="109166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0E70D9C-A3D1-4CE5-90DC-6B9945FBB52F}">
      <dsp:nvSpPr>
        <dsp:cNvPr id="0" name=""/>
        <dsp:cNvSpPr/>
      </dsp:nvSpPr>
      <dsp:spPr>
        <a:xfrm>
          <a:off x="255610" y="859133"/>
          <a:ext cx="796693" cy="796693"/>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8F90D20-F93D-4665-8BFB-D3BF4F10C5F8}">
      <dsp:nvSpPr>
        <dsp:cNvPr id="0" name=""/>
        <dsp:cNvSpPr/>
      </dsp:nvSpPr>
      <dsp:spPr>
        <a:xfrm>
          <a:off x="425397" y="1028920"/>
          <a:ext cx="457119" cy="45711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0B413CF-D31F-4B30-8D5D-1594872E382E}">
      <dsp:nvSpPr>
        <dsp:cNvPr id="0" name=""/>
        <dsp:cNvSpPr/>
      </dsp:nvSpPr>
      <dsp:spPr>
        <a:xfrm>
          <a:off x="929" y="1903977"/>
          <a:ext cx="1306054" cy="15882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IN" sz="1100" kern="1200"/>
            <a:t>Description/Representation of Dataset:</a:t>
          </a:r>
          <a:endParaRPr lang="en-US" sz="1100" kern="1200"/>
        </a:p>
      </dsp:txBody>
      <dsp:txXfrm>
        <a:off x="929" y="1903977"/>
        <a:ext cx="1306054" cy="1588226"/>
      </dsp:txXfrm>
    </dsp:sp>
    <dsp:sp modelId="{18729F66-6390-4D2D-ACF1-B746BB2BE1E1}">
      <dsp:nvSpPr>
        <dsp:cNvPr id="0" name=""/>
        <dsp:cNvSpPr/>
      </dsp:nvSpPr>
      <dsp:spPr>
        <a:xfrm>
          <a:off x="1790224" y="859133"/>
          <a:ext cx="796693" cy="796693"/>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B0D9DF6-C277-4E44-9BBD-0AD1D5A80568}">
      <dsp:nvSpPr>
        <dsp:cNvPr id="0" name=""/>
        <dsp:cNvSpPr/>
      </dsp:nvSpPr>
      <dsp:spPr>
        <a:xfrm>
          <a:off x="1960011" y="1028920"/>
          <a:ext cx="457119" cy="45711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FB581E6-A6D2-4FDF-89AB-F0EE2A138B33}">
      <dsp:nvSpPr>
        <dsp:cNvPr id="0" name=""/>
        <dsp:cNvSpPr/>
      </dsp:nvSpPr>
      <dsp:spPr>
        <a:xfrm>
          <a:off x="1535544" y="1903977"/>
          <a:ext cx="1306054" cy="15882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a:t>Name:The name of the product or item being reviewed is most likely represented by this characteristic. It acts as a one-of-a-kind identifier for each product in the dataset.</a:t>
          </a:r>
        </a:p>
      </dsp:txBody>
      <dsp:txXfrm>
        <a:off x="1535544" y="1903977"/>
        <a:ext cx="1306054" cy="1588226"/>
      </dsp:txXfrm>
    </dsp:sp>
    <dsp:sp modelId="{33C95A64-3364-4E5F-9097-D8AE09FA97D6}">
      <dsp:nvSpPr>
        <dsp:cNvPr id="0" name=""/>
        <dsp:cNvSpPr/>
      </dsp:nvSpPr>
      <dsp:spPr>
        <a:xfrm>
          <a:off x="3324839" y="859133"/>
          <a:ext cx="796693" cy="796693"/>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455DAF5-0373-47EF-8DA1-94F76ABB02B0}">
      <dsp:nvSpPr>
        <dsp:cNvPr id="0" name=""/>
        <dsp:cNvSpPr/>
      </dsp:nvSpPr>
      <dsp:spPr>
        <a:xfrm>
          <a:off x="3494626" y="1028920"/>
          <a:ext cx="457119" cy="45711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8DAA599-469D-488D-B126-248886A9A33F}">
      <dsp:nvSpPr>
        <dsp:cNvPr id="0" name=""/>
        <dsp:cNvSpPr/>
      </dsp:nvSpPr>
      <dsp:spPr>
        <a:xfrm>
          <a:off x="3070158" y="1903977"/>
          <a:ext cx="1306054" cy="15882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a:t>Location:This characteristic most likely shows the reviewer's location. Understanding the global distribution of reviews can reveal regional preferences or differences in customer experiences.</a:t>
          </a:r>
        </a:p>
      </dsp:txBody>
      <dsp:txXfrm>
        <a:off x="3070158" y="1903977"/>
        <a:ext cx="1306054" cy="1588226"/>
      </dsp:txXfrm>
    </dsp:sp>
    <dsp:sp modelId="{AC0D8706-191B-4907-8E58-E0BC3492E777}">
      <dsp:nvSpPr>
        <dsp:cNvPr id="0" name=""/>
        <dsp:cNvSpPr/>
      </dsp:nvSpPr>
      <dsp:spPr>
        <a:xfrm>
          <a:off x="4859453" y="859133"/>
          <a:ext cx="796693" cy="796693"/>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EF84128-FB16-4D09-9B46-FDB87E303583}">
      <dsp:nvSpPr>
        <dsp:cNvPr id="0" name=""/>
        <dsp:cNvSpPr/>
      </dsp:nvSpPr>
      <dsp:spPr>
        <a:xfrm>
          <a:off x="5029240" y="1028920"/>
          <a:ext cx="457119" cy="45711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93AFA9E-BF65-45A3-91B3-2527A1A997D8}">
      <dsp:nvSpPr>
        <dsp:cNvPr id="0" name=""/>
        <dsp:cNvSpPr/>
      </dsp:nvSpPr>
      <dsp:spPr>
        <a:xfrm>
          <a:off x="4604772" y="1903977"/>
          <a:ext cx="1306054" cy="15882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a:t>Reviews:The "Reviews" function contains customer submitted feedback or remarks. This is an important element of the dataset since it contains qualitative data that may be examined using Natural Language Processing (NLP) techniques to extract sentiments, subjects, and other useful insights.</a:t>
          </a:r>
        </a:p>
      </dsp:txBody>
      <dsp:txXfrm>
        <a:off x="4604772" y="1903977"/>
        <a:ext cx="1306054" cy="1588226"/>
      </dsp:txXfrm>
    </dsp:sp>
    <dsp:sp modelId="{A50AF42B-C7AE-49CC-8646-885B7C61C16F}">
      <dsp:nvSpPr>
        <dsp:cNvPr id="0" name=""/>
        <dsp:cNvSpPr/>
      </dsp:nvSpPr>
      <dsp:spPr>
        <a:xfrm>
          <a:off x="6394067" y="859133"/>
          <a:ext cx="796693" cy="796693"/>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654F3CC-A3C7-4A65-92A6-9F6CB0182723}">
      <dsp:nvSpPr>
        <dsp:cNvPr id="0" name=""/>
        <dsp:cNvSpPr/>
      </dsp:nvSpPr>
      <dsp:spPr>
        <a:xfrm>
          <a:off x="6563854" y="1028920"/>
          <a:ext cx="457119" cy="457119"/>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31EF58F-6446-42E2-BB7E-123DD4DA5EED}">
      <dsp:nvSpPr>
        <dsp:cNvPr id="0" name=""/>
        <dsp:cNvSpPr/>
      </dsp:nvSpPr>
      <dsp:spPr>
        <a:xfrm>
          <a:off x="6139386" y="1903977"/>
          <a:ext cx="1306054" cy="15882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a:t>Date: The "Date" feature represents the time and date the review was published. Analyzing reviews over time might indicate trends, seasonality, or changes in customer opinions, all of which can help firms adjust to changing consumer preferences.</a:t>
          </a:r>
        </a:p>
      </dsp:txBody>
      <dsp:txXfrm>
        <a:off x="6139386" y="1903977"/>
        <a:ext cx="1306054" cy="1588226"/>
      </dsp:txXfrm>
    </dsp:sp>
    <dsp:sp modelId="{B4E7A0A0-C514-4CF7-8E2F-0B086F1F8B09}">
      <dsp:nvSpPr>
        <dsp:cNvPr id="0" name=""/>
        <dsp:cNvSpPr/>
      </dsp:nvSpPr>
      <dsp:spPr>
        <a:xfrm>
          <a:off x="7928681" y="859133"/>
          <a:ext cx="796693" cy="796693"/>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66EA3DE-73ED-46CA-95A5-39C8911BB83C}">
      <dsp:nvSpPr>
        <dsp:cNvPr id="0" name=""/>
        <dsp:cNvSpPr/>
      </dsp:nvSpPr>
      <dsp:spPr>
        <a:xfrm>
          <a:off x="8098468" y="1028920"/>
          <a:ext cx="457119" cy="457119"/>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D6A14DD-31DD-4904-82B1-23B9D7BB7095}">
      <dsp:nvSpPr>
        <dsp:cNvPr id="0" name=""/>
        <dsp:cNvSpPr/>
      </dsp:nvSpPr>
      <dsp:spPr>
        <a:xfrm>
          <a:off x="7674001" y="1903977"/>
          <a:ext cx="1306054" cy="15882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a:t>Ratings:This feature includes numerical ratings from consumers that show their overall satisfaction with the product or service. Ratings give a quantitative metric that can be studied to determine the average level of satisfaction, identify highly rated items, or suggest areas for development.</a:t>
          </a:r>
        </a:p>
      </dsp:txBody>
      <dsp:txXfrm>
        <a:off x="7674001" y="1903977"/>
        <a:ext cx="1306054" cy="1588226"/>
      </dsp:txXfrm>
    </dsp:sp>
    <dsp:sp modelId="{FA659321-B608-4680-9216-9B1169BC3726}">
      <dsp:nvSpPr>
        <dsp:cNvPr id="0" name=""/>
        <dsp:cNvSpPr/>
      </dsp:nvSpPr>
      <dsp:spPr>
        <a:xfrm>
          <a:off x="9463296" y="859133"/>
          <a:ext cx="796693" cy="796693"/>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73C28FA-02DE-48AF-A808-27CFCBE866A4}">
      <dsp:nvSpPr>
        <dsp:cNvPr id="0" name=""/>
        <dsp:cNvSpPr/>
      </dsp:nvSpPr>
      <dsp:spPr>
        <a:xfrm>
          <a:off x="9633083" y="1028920"/>
          <a:ext cx="457119" cy="457119"/>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B953AAF-8CCF-4BDA-B068-718EB4908743}">
      <dsp:nvSpPr>
        <dsp:cNvPr id="0" name=""/>
        <dsp:cNvSpPr/>
      </dsp:nvSpPr>
      <dsp:spPr>
        <a:xfrm>
          <a:off x="9208615" y="1903977"/>
          <a:ext cx="1306054" cy="15882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a:t>Image Sources: Image links are most likely URLs or links linking to photos related to the product or the review. Images could contain product images, receipts, or other pertinent visuals. While not directly analyzable using typical NLP, some connections could be.</a:t>
          </a:r>
        </a:p>
      </dsp:txBody>
      <dsp:txXfrm>
        <a:off x="9208615" y="1903977"/>
        <a:ext cx="1306054" cy="158822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D63CF19-BD17-490A-B691-DF65F1478C28}">
      <dsp:nvSpPr>
        <dsp:cNvPr id="0" name=""/>
        <dsp:cNvSpPr/>
      </dsp:nvSpPr>
      <dsp:spPr>
        <a:xfrm>
          <a:off x="3080" y="587032"/>
          <a:ext cx="2444055" cy="1466433"/>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IN" sz="2900" kern="1200"/>
            <a:t>Data Preprocessing. </a:t>
          </a:r>
          <a:endParaRPr lang="en-US" sz="2900" kern="1200"/>
        </a:p>
      </dsp:txBody>
      <dsp:txXfrm>
        <a:off x="3080" y="587032"/>
        <a:ext cx="2444055" cy="1466433"/>
      </dsp:txXfrm>
    </dsp:sp>
    <dsp:sp modelId="{B8B964F3-50FB-4BB1-B216-77F73DFAB684}">
      <dsp:nvSpPr>
        <dsp:cNvPr id="0" name=""/>
        <dsp:cNvSpPr/>
      </dsp:nvSpPr>
      <dsp:spPr>
        <a:xfrm>
          <a:off x="2691541" y="587032"/>
          <a:ext cx="2444055" cy="1466433"/>
        </a:xfrm>
        <a:prstGeom prst="rect">
          <a:avLst/>
        </a:prstGeom>
        <a:solidFill>
          <a:schemeClr val="accent2">
            <a:hueOff val="-242561"/>
            <a:satOff val="-13988"/>
            <a:lumOff val="143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IN" sz="2900" kern="1200"/>
            <a:t>Load the Data</a:t>
          </a:r>
          <a:endParaRPr lang="en-US" sz="2900" kern="1200"/>
        </a:p>
      </dsp:txBody>
      <dsp:txXfrm>
        <a:off x="2691541" y="587032"/>
        <a:ext cx="2444055" cy="1466433"/>
      </dsp:txXfrm>
    </dsp:sp>
    <dsp:sp modelId="{4DFFD2FC-7129-4A4C-8884-FAC60707FC81}">
      <dsp:nvSpPr>
        <dsp:cNvPr id="0" name=""/>
        <dsp:cNvSpPr/>
      </dsp:nvSpPr>
      <dsp:spPr>
        <a:xfrm>
          <a:off x="5380002" y="587032"/>
          <a:ext cx="2444055" cy="1466433"/>
        </a:xfrm>
        <a:prstGeom prst="rect">
          <a:avLst/>
        </a:prstGeom>
        <a:solidFill>
          <a:schemeClr val="accent2">
            <a:hueOff val="-485121"/>
            <a:satOff val="-27976"/>
            <a:lumOff val="287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IN" sz="2900" kern="1200"/>
            <a:t>Data cleaning</a:t>
          </a:r>
          <a:endParaRPr lang="en-US" sz="2900" kern="1200"/>
        </a:p>
      </dsp:txBody>
      <dsp:txXfrm>
        <a:off x="5380002" y="587032"/>
        <a:ext cx="2444055" cy="1466433"/>
      </dsp:txXfrm>
    </dsp:sp>
    <dsp:sp modelId="{F27ABCF7-F85E-4B33-B2F8-DD8BF39CC297}">
      <dsp:nvSpPr>
        <dsp:cNvPr id="0" name=""/>
        <dsp:cNvSpPr/>
      </dsp:nvSpPr>
      <dsp:spPr>
        <a:xfrm>
          <a:off x="8068463" y="587032"/>
          <a:ext cx="2444055" cy="1466433"/>
        </a:xfrm>
        <a:prstGeom prst="rect">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IN" sz="2900" kern="1200"/>
            <a:t>Handle Missing data.</a:t>
          </a:r>
          <a:endParaRPr lang="en-US" sz="2900" kern="1200"/>
        </a:p>
      </dsp:txBody>
      <dsp:txXfrm>
        <a:off x="8068463" y="587032"/>
        <a:ext cx="2444055" cy="1466433"/>
      </dsp:txXfrm>
    </dsp:sp>
    <dsp:sp modelId="{EAA5B13C-337C-4AD9-84C5-2ABA997FCC33}">
      <dsp:nvSpPr>
        <dsp:cNvPr id="0" name=""/>
        <dsp:cNvSpPr/>
      </dsp:nvSpPr>
      <dsp:spPr>
        <a:xfrm>
          <a:off x="1347311" y="2297871"/>
          <a:ext cx="2444055" cy="1466433"/>
        </a:xfrm>
        <a:prstGeom prst="rect">
          <a:avLst/>
        </a:prstGeom>
        <a:solidFill>
          <a:schemeClr val="accent2">
            <a:hueOff val="-970242"/>
            <a:satOff val="-55952"/>
            <a:lumOff val="575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IN" sz="2900" kern="1200"/>
            <a:t>Text cleaning.</a:t>
          </a:r>
          <a:endParaRPr lang="en-US" sz="2900" kern="1200"/>
        </a:p>
      </dsp:txBody>
      <dsp:txXfrm>
        <a:off x="1347311" y="2297871"/>
        <a:ext cx="2444055" cy="1466433"/>
      </dsp:txXfrm>
    </dsp:sp>
    <dsp:sp modelId="{F6D87D1F-44A5-47DB-A7B9-89CC51BB2EB9}">
      <dsp:nvSpPr>
        <dsp:cNvPr id="0" name=""/>
        <dsp:cNvSpPr/>
      </dsp:nvSpPr>
      <dsp:spPr>
        <a:xfrm>
          <a:off x="4035772" y="2297871"/>
          <a:ext cx="2444055" cy="1466433"/>
        </a:xfrm>
        <a:prstGeom prst="rect">
          <a:avLst/>
        </a:prstGeom>
        <a:solidFill>
          <a:schemeClr val="accent2">
            <a:hueOff val="-1212803"/>
            <a:satOff val="-69940"/>
            <a:lumOff val="719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IN" sz="2900" kern="1200"/>
            <a:t>Feature Selection.</a:t>
          </a:r>
          <a:endParaRPr lang="en-US" sz="2900" kern="1200"/>
        </a:p>
      </dsp:txBody>
      <dsp:txXfrm>
        <a:off x="4035772" y="2297871"/>
        <a:ext cx="2444055" cy="1466433"/>
      </dsp:txXfrm>
    </dsp:sp>
    <dsp:sp modelId="{3E41A0BB-12D0-4237-B0D9-DB82DF6BEBB9}">
      <dsp:nvSpPr>
        <dsp:cNvPr id="0" name=""/>
        <dsp:cNvSpPr/>
      </dsp:nvSpPr>
      <dsp:spPr>
        <a:xfrm>
          <a:off x="6724233" y="2297871"/>
          <a:ext cx="2444055" cy="1466433"/>
        </a:xfrm>
        <a:prstGeom prst="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IN" sz="2900" kern="1200"/>
            <a:t>Integration</a:t>
          </a:r>
          <a:endParaRPr lang="en-US" sz="2900" kern="1200"/>
        </a:p>
      </dsp:txBody>
      <dsp:txXfrm>
        <a:off x="6724233" y="2297871"/>
        <a:ext cx="2444055" cy="146643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482B43-323D-4877-9522-C74F13E1617F}">
      <dsp:nvSpPr>
        <dsp:cNvPr id="0" name=""/>
        <dsp:cNvSpPr/>
      </dsp:nvSpPr>
      <dsp:spPr>
        <a:xfrm>
          <a:off x="1283" y="558279"/>
          <a:ext cx="1617389" cy="970433"/>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IN" sz="1900" kern="1200"/>
            <a:t>Algorithms:</a:t>
          </a:r>
          <a:endParaRPr lang="en-US" sz="1900" kern="1200"/>
        </a:p>
      </dsp:txBody>
      <dsp:txXfrm>
        <a:off x="1283" y="558279"/>
        <a:ext cx="1617389" cy="970433"/>
      </dsp:txXfrm>
    </dsp:sp>
    <dsp:sp modelId="{C28EEE96-CD09-4106-96A1-71CCB526BEE8}">
      <dsp:nvSpPr>
        <dsp:cNvPr id="0" name=""/>
        <dsp:cNvSpPr/>
      </dsp:nvSpPr>
      <dsp:spPr>
        <a:xfrm>
          <a:off x="1780412" y="558279"/>
          <a:ext cx="1617389" cy="970433"/>
        </a:xfrm>
        <a:prstGeom prst="rect">
          <a:avLst/>
        </a:prstGeom>
        <a:solidFill>
          <a:schemeClr val="accent2">
            <a:hueOff val="-97024"/>
            <a:satOff val="-5595"/>
            <a:lumOff val="57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IN" sz="1900" kern="1200"/>
            <a:t>Data cleaning </a:t>
          </a:r>
          <a:endParaRPr lang="en-US" sz="1900" kern="1200"/>
        </a:p>
      </dsp:txBody>
      <dsp:txXfrm>
        <a:off x="1780412" y="558279"/>
        <a:ext cx="1617389" cy="970433"/>
      </dsp:txXfrm>
    </dsp:sp>
    <dsp:sp modelId="{20064CE5-9E4A-41C5-A94A-CC59E7E1C6A1}">
      <dsp:nvSpPr>
        <dsp:cNvPr id="0" name=""/>
        <dsp:cNvSpPr/>
      </dsp:nvSpPr>
      <dsp:spPr>
        <a:xfrm>
          <a:off x="3559540" y="558279"/>
          <a:ext cx="1617389" cy="970433"/>
        </a:xfrm>
        <a:prstGeom prst="rect">
          <a:avLst/>
        </a:prstGeom>
        <a:solidFill>
          <a:schemeClr val="accent2">
            <a:hueOff val="-194048"/>
            <a:satOff val="-11190"/>
            <a:lumOff val="115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IN" sz="1900" kern="1200"/>
            <a:t>Data preprocessing </a:t>
          </a:r>
          <a:endParaRPr lang="en-US" sz="1900" kern="1200"/>
        </a:p>
      </dsp:txBody>
      <dsp:txXfrm>
        <a:off x="3559540" y="558279"/>
        <a:ext cx="1617389" cy="970433"/>
      </dsp:txXfrm>
    </dsp:sp>
    <dsp:sp modelId="{690E3E90-BBBA-4584-BC77-EC568C9187F5}">
      <dsp:nvSpPr>
        <dsp:cNvPr id="0" name=""/>
        <dsp:cNvSpPr/>
      </dsp:nvSpPr>
      <dsp:spPr>
        <a:xfrm>
          <a:off x="5338669" y="558279"/>
          <a:ext cx="1617389" cy="970433"/>
        </a:xfrm>
        <a:prstGeom prst="rect">
          <a:avLst/>
        </a:prstGeom>
        <a:solidFill>
          <a:schemeClr val="accent2">
            <a:hueOff val="-291073"/>
            <a:satOff val="-16786"/>
            <a:lumOff val="172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IN" sz="1900" kern="1200"/>
            <a:t>Data visualization </a:t>
          </a:r>
          <a:endParaRPr lang="en-US" sz="1900" kern="1200"/>
        </a:p>
      </dsp:txBody>
      <dsp:txXfrm>
        <a:off x="5338669" y="558279"/>
        <a:ext cx="1617389" cy="970433"/>
      </dsp:txXfrm>
    </dsp:sp>
    <dsp:sp modelId="{FA9D7F12-EA7F-42A3-9AD7-4F96092AE3DE}">
      <dsp:nvSpPr>
        <dsp:cNvPr id="0" name=""/>
        <dsp:cNvSpPr/>
      </dsp:nvSpPr>
      <dsp:spPr>
        <a:xfrm>
          <a:off x="7117798" y="558279"/>
          <a:ext cx="1617389" cy="970433"/>
        </a:xfrm>
        <a:prstGeom prst="rect">
          <a:avLst/>
        </a:prstGeom>
        <a:solidFill>
          <a:schemeClr val="accent2">
            <a:hueOff val="-388097"/>
            <a:satOff val="-22381"/>
            <a:lumOff val="230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IN" sz="1900" kern="1200"/>
            <a:t>NLP Techniques </a:t>
          </a:r>
          <a:endParaRPr lang="en-US" sz="1900" kern="1200"/>
        </a:p>
      </dsp:txBody>
      <dsp:txXfrm>
        <a:off x="7117798" y="558279"/>
        <a:ext cx="1617389" cy="970433"/>
      </dsp:txXfrm>
    </dsp:sp>
    <dsp:sp modelId="{03D7C4D3-D6AC-4689-B5BB-7BD635E8B18A}">
      <dsp:nvSpPr>
        <dsp:cNvPr id="0" name=""/>
        <dsp:cNvSpPr/>
      </dsp:nvSpPr>
      <dsp:spPr>
        <a:xfrm>
          <a:off x="8896926" y="558279"/>
          <a:ext cx="1617389" cy="970433"/>
        </a:xfrm>
        <a:prstGeom prst="rect">
          <a:avLst/>
        </a:prstGeom>
        <a:solidFill>
          <a:schemeClr val="accent2">
            <a:hueOff val="-485121"/>
            <a:satOff val="-27976"/>
            <a:lumOff val="287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IN" sz="1900" kern="1200"/>
            <a:t>Stopwords </a:t>
          </a:r>
          <a:endParaRPr lang="en-US" sz="1900" kern="1200"/>
        </a:p>
      </dsp:txBody>
      <dsp:txXfrm>
        <a:off x="8896926" y="558279"/>
        <a:ext cx="1617389" cy="970433"/>
      </dsp:txXfrm>
    </dsp:sp>
    <dsp:sp modelId="{CBB4A2B6-315C-48F8-90D7-8A1326EA299E}">
      <dsp:nvSpPr>
        <dsp:cNvPr id="0" name=""/>
        <dsp:cNvSpPr/>
      </dsp:nvSpPr>
      <dsp:spPr>
        <a:xfrm>
          <a:off x="1283" y="1690452"/>
          <a:ext cx="1617389" cy="970433"/>
        </a:xfrm>
        <a:prstGeom prst="rect">
          <a:avLst/>
        </a:prstGeom>
        <a:solidFill>
          <a:schemeClr val="accent2">
            <a:hueOff val="-582145"/>
            <a:satOff val="-33571"/>
            <a:lumOff val="345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IN" sz="1900" kern="1200"/>
            <a:t>Bag of words </a:t>
          </a:r>
          <a:endParaRPr lang="en-US" sz="1900" kern="1200"/>
        </a:p>
      </dsp:txBody>
      <dsp:txXfrm>
        <a:off x="1283" y="1690452"/>
        <a:ext cx="1617389" cy="970433"/>
      </dsp:txXfrm>
    </dsp:sp>
    <dsp:sp modelId="{CAF7256F-FF4F-4493-B95A-6A1C0D809290}">
      <dsp:nvSpPr>
        <dsp:cNvPr id="0" name=""/>
        <dsp:cNvSpPr/>
      </dsp:nvSpPr>
      <dsp:spPr>
        <a:xfrm>
          <a:off x="1780412" y="1690452"/>
          <a:ext cx="1617389" cy="970433"/>
        </a:xfrm>
        <a:prstGeom prst="rect">
          <a:avLst/>
        </a:prstGeom>
        <a:solidFill>
          <a:schemeClr val="accent2">
            <a:hueOff val="-679169"/>
            <a:satOff val="-39166"/>
            <a:lumOff val="402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IN" sz="1900" kern="1200"/>
            <a:t>Lemmatization </a:t>
          </a:r>
          <a:endParaRPr lang="en-US" sz="1900" kern="1200"/>
        </a:p>
      </dsp:txBody>
      <dsp:txXfrm>
        <a:off x="1780412" y="1690452"/>
        <a:ext cx="1617389" cy="970433"/>
      </dsp:txXfrm>
    </dsp:sp>
    <dsp:sp modelId="{A97EC73C-C39B-4C55-8A14-DE2CFB7FEAB3}">
      <dsp:nvSpPr>
        <dsp:cNvPr id="0" name=""/>
        <dsp:cNvSpPr/>
      </dsp:nvSpPr>
      <dsp:spPr>
        <a:xfrm>
          <a:off x="3559540" y="1690452"/>
          <a:ext cx="1617389" cy="970433"/>
        </a:xfrm>
        <a:prstGeom prst="rect">
          <a:avLst/>
        </a:prstGeom>
        <a:solidFill>
          <a:schemeClr val="accent2">
            <a:hueOff val="-776194"/>
            <a:satOff val="-44762"/>
            <a:lumOff val="460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IN" sz="1900" kern="1200"/>
            <a:t>Topic Modeling </a:t>
          </a:r>
          <a:endParaRPr lang="en-US" sz="1900" kern="1200"/>
        </a:p>
      </dsp:txBody>
      <dsp:txXfrm>
        <a:off x="3559540" y="1690452"/>
        <a:ext cx="1617389" cy="970433"/>
      </dsp:txXfrm>
    </dsp:sp>
    <dsp:sp modelId="{399E547F-7625-46B5-BDC2-5A88DB0FEE7B}">
      <dsp:nvSpPr>
        <dsp:cNvPr id="0" name=""/>
        <dsp:cNvSpPr/>
      </dsp:nvSpPr>
      <dsp:spPr>
        <a:xfrm>
          <a:off x="5338669" y="1690452"/>
          <a:ext cx="1617389" cy="970433"/>
        </a:xfrm>
        <a:prstGeom prst="rect">
          <a:avLst/>
        </a:prstGeom>
        <a:solidFill>
          <a:schemeClr val="accent2">
            <a:hueOff val="-873218"/>
            <a:satOff val="-50357"/>
            <a:lumOff val="517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IN" sz="1900" kern="1200"/>
            <a:t>LDM Modelling.</a:t>
          </a:r>
          <a:endParaRPr lang="en-US" sz="1900" kern="1200"/>
        </a:p>
      </dsp:txBody>
      <dsp:txXfrm>
        <a:off x="5338669" y="1690452"/>
        <a:ext cx="1617389" cy="970433"/>
      </dsp:txXfrm>
    </dsp:sp>
    <dsp:sp modelId="{8DB2101D-502A-4237-8F65-413273FEA282}">
      <dsp:nvSpPr>
        <dsp:cNvPr id="0" name=""/>
        <dsp:cNvSpPr/>
      </dsp:nvSpPr>
      <dsp:spPr>
        <a:xfrm>
          <a:off x="7117798" y="1690452"/>
          <a:ext cx="1617389" cy="970433"/>
        </a:xfrm>
        <a:prstGeom prst="rect">
          <a:avLst/>
        </a:prstGeom>
        <a:solidFill>
          <a:schemeClr val="accent2">
            <a:hueOff val="-970242"/>
            <a:satOff val="-55952"/>
            <a:lumOff val="575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IN" sz="1900" kern="1200"/>
            <a:t>Machine Learning models </a:t>
          </a:r>
          <a:endParaRPr lang="en-US" sz="1900" kern="1200"/>
        </a:p>
      </dsp:txBody>
      <dsp:txXfrm>
        <a:off x="7117798" y="1690452"/>
        <a:ext cx="1617389" cy="970433"/>
      </dsp:txXfrm>
    </dsp:sp>
    <dsp:sp modelId="{69B2157D-8374-4BFC-95A5-784F2A9247AC}">
      <dsp:nvSpPr>
        <dsp:cNvPr id="0" name=""/>
        <dsp:cNvSpPr/>
      </dsp:nvSpPr>
      <dsp:spPr>
        <a:xfrm>
          <a:off x="8896926" y="1690452"/>
          <a:ext cx="1617389" cy="970433"/>
        </a:xfrm>
        <a:prstGeom prst="rect">
          <a:avLst/>
        </a:prstGeom>
        <a:solidFill>
          <a:schemeClr val="accent2">
            <a:hueOff val="-1067266"/>
            <a:satOff val="-61547"/>
            <a:lumOff val="632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IN" sz="1900" kern="1200"/>
            <a:t>Isolation forest algorithm </a:t>
          </a:r>
          <a:endParaRPr lang="en-US" sz="1900" kern="1200"/>
        </a:p>
      </dsp:txBody>
      <dsp:txXfrm>
        <a:off x="8896926" y="1690452"/>
        <a:ext cx="1617389" cy="970433"/>
      </dsp:txXfrm>
    </dsp:sp>
    <dsp:sp modelId="{D4F31DB3-8C67-46A2-8CA9-08358CE42C8F}">
      <dsp:nvSpPr>
        <dsp:cNvPr id="0" name=""/>
        <dsp:cNvSpPr/>
      </dsp:nvSpPr>
      <dsp:spPr>
        <a:xfrm>
          <a:off x="1780412" y="2822624"/>
          <a:ext cx="1617389" cy="970433"/>
        </a:xfrm>
        <a:prstGeom prst="rect">
          <a:avLst/>
        </a:prstGeom>
        <a:solidFill>
          <a:schemeClr val="accent2">
            <a:hueOff val="-1164290"/>
            <a:satOff val="-67142"/>
            <a:lumOff val="690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IN" sz="1900" kern="1200"/>
            <a:t>Naïve Bayes </a:t>
          </a:r>
          <a:endParaRPr lang="en-US" sz="1900" kern="1200"/>
        </a:p>
      </dsp:txBody>
      <dsp:txXfrm>
        <a:off x="1780412" y="2822624"/>
        <a:ext cx="1617389" cy="970433"/>
      </dsp:txXfrm>
    </dsp:sp>
    <dsp:sp modelId="{B8DAEC29-F77D-4DB2-8C0F-3A4D9A9812C1}">
      <dsp:nvSpPr>
        <dsp:cNvPr id="0" name=""/>
        <dsp:cNvSpPr/>
      </dsp:nvSpPr>
      <dsp:spPr>
        <a:xfrm>
          <a:off x="3559540" y="2822624"/>
          <a:ext cx="1617389" cy="970433"/>
        </a:xfrm>
        <a:prstGeom prst="rect">
          <a:avLst/>
        </a:prstGeom>
        <a:solidFill>
          <a:schemeClr val="accent2">
            <a:hueOff val="-1261315"/>
            <a:satOff val="-72738"/>
            <a:lumOff val="747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IN" sz="1900" kern="1200"/>
            <a:t>Integration </a:t>
          </a:r>
          <a:endParaRPr lang="en-US" sz="1900" kern="1200"/>
        </a:p>
      </dsp:txBody>
      <dsp:txXfrm>
        <a:off x="3559540" y="2822624"/>
        <a:ext cx="1617389" cy="970433"/>
      </dsp:txXfrm>
    </dsp:sp>
    <dsp:sp modelId="{E7115528-D58B-44EF-9097-879175C9371D}">
      <dsp:nvSpPr>
        <dsp:cNvPr id="0" name=""/>
        <dsp:cNvSpPr/>
      </dsp:nvSpPr>
      <dsp:spPr>
        <a:xfrm>
          <a:off x="5338669" y="2822624"/>
          <a:ext cx="1617389" cy="970433"/>
        </a:xfrm>
        <a:prstGeom prst="rect">
          <a:avLst/>
        </a:prstGeom>
        <a:solidFill>
          <a:schemeClr val="accent2">
            <a:hueOff val="-1358339"/>
            <a:satOff val="-78333"/>
            <a:lumOff val="805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IN" sz="1900" kern="1200"/>
            <a:t>Naïve Bayes </a:t>
          </a:r>
          <a:endParaRPr lang="en-US" sz="1900" kern="1200"/>
        </a:p>
      </dsp:txBody>
      <dsp:txXfrm>
        <a:off x="5338669" y="2822624"/>
        <a:ext cx="1617389" cy="970433"/>
      </dsp:txXfrm>
    </dsp:sp>
    <dsp:sp modelId="{05B8FF0E-5492-4232-9B1D-C1E26AA7878B}">
      <dsp:nvSpPr>
        <dsp:cNvPr id="0" name=""/>
        <dsp:cNvSpPr/>
      </dsp:nvSpPr>
      <dsp:spPr>
        <a:xfrm>
          <a:off x="7117798" y="2822624"/>
          <a:ext cx="1617389" cy="970433"/>
        </a:xfrm>
        <a:prstGeom prst="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IN" sz="1900" kern="1200"/>
            <a:t>LDM Model </a:t>
          </a:r>
          <a:endParaRPr lang="en-US" sz="1900" kern="1200"/>
        </a:p>
      </dsp:txBody>
      <dsp:txXfrm>
        <a:off x="7117798" y="2822624"/>
        <a:ext cx="1617389" cy="970433"/>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2DC118-EE99-6E11-9971-34B4631E45C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7A463BA-DE26-3EDD-5652-161DB03711C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6413D5B-9E88-874C-62A9-354545CF73A8}"/>
              </a:ext>
            </a:extLst>
          </p:cNvPr>
          <p:cNvSpPr>
            <a:spLocks noGrp="1"/>
          </p:cNvSpPr>
          <p:nvPr>
            <p:ph type="dt" sz="half" idx="10"/>
          </p:nvPr>
        </p:nvSpPr>
        <p:spPr/>
        <p:txBody>
          <a:bodyPr/>
          <a:lstStyle/>
          <a:p>
            <a:fld id="{22653EB1-FD01-4F68-B31D-E57E55242488}" type="datetimeFigureOut">
              <a:rPr lang="en-IN" smtClean="0"/>
              <a:t>28-11-2023</a:t>
            </a:fld>
            <a:endParaRPr lang="en-IN"/>
          </a:p>
        </p:txBody>
      </p:sp>
      <p:sp>
        <p:nvSpPr>
          <p:cNvPr id="5" name="Footer Placeholder 4">
            <a:extLst>
              <a:ext uri="{FF2B5EF4-FFF2-40B4-BE49-F238E27FC236}">
                <a16:creationId xmlns:a16="http://schemas.microsoft.com/office/drawing/2014/main" id="{595AF573-9776-1015-A60F-C37546BDD78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48F7F4F-4796-B197-A2EF-27A9AC26CFB3}"/>
              </a:ext>
            </a:extLst>
          </p:cNvPr>
          <p:cNvSpPr>
            <a:spLocks noGrp="1"/>
          </p:cNvSpPr>
          <p:nvPr>
            <p:ph type="sldNum" sz="quarter" idx="12"/>
          </p:nvPr>
        </p:nvSpPr>
        <p:spPr/>
        <p:txBody>
          <a:bodyPr/>
          <a:lstStyle/>
          <a:p>
            <a:fld id="{C0B8BBBA-F34F-4333-AFA8-C3E7D0BFFE4B}" type="slidenum">
              <a:rPr lang="en-IN" smtClean="0"/>
              <a:t>‹#›</a:t>
            </a:fld>
            <a:endParaRPr lang="en-IN"/>
          </a:p>
        </p:txBody>
      </p:sp>
    </p:spTree>
    <p:extLst>
      <p:ext uri="{BB962C8B-B14F-4D97-AF65-F5344CB8AC3E}">
        <p14:creationId xmlns:p14="http://schemas.microsoft.com/office/powerpoint/2010/main" val="38919843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6B33F-40E3-B2C6-8188-CA83957299A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2F15BBC-B106-43FB-F3D7-B04C57B7D28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478B773-9685-B88B-862F-2FEAAB0101E8}"/>
              </a:ext>
            </a:extLst>
          </p:cNvPr>
          <p:cNvSpPr>
            <a:spLocks noGrp="1"/>
          </p:cNvSpPr>
          <p:nvPr>
            <p:ph type="dt" sz="half" idx="10"/>
          </p:nvPr>
        </p:nvSpPr>
        <p:spPr/>
        <p:txBody>
          <a:bodyPr/>
          <a:lstStyle/>
          <a:p>
            <a:fld id="{22653EB1-FD01-4F68-B31D-E57E55242488}" type="datetimeFigureOut">
              <a:rPr lang="en-IN" smtClean="0"/>
              <a:t>28-11-2023</a:t>
            </a:fld>
            <a:endParaRPr lang="en-IN"/>
          </a:p>
        </p:txBody>
      </p:sp>
      <p:sp>
        <p:nvSpPr>
          <p:cNvPr id="5" name="Footer Placeholder 4">
            <a:extLst>
              <a:ext uri="{FF2B5EF4-FFF2-40B4-BE49-F238E27FC236}">
                <a16:creationId xmlns:a16="http://schemas.microsoft.com/office/drawing/2014/main" id="{60099D95-17AA-5324-D603-D53832EF4A3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FE2A4AD-84D5-CC27-7FAD-5CC07D2CCEAD}"/>
              </a:ext>
            </a:extLst>
          </p:cNvPr>
          <p:cNvSpPr>
            <a:spLocks noGrp="1"/>
          </p:cNvSpPr>
          <p:nvPr>
            <p:ph type="sldNum" sz="quarter" idx="12"/>
          </p:nvPr>
        </p:nvSpPr>
        <p:spPr/>
        <p:txBody>
          <a:bodyPr/>
          <a:lstStyle/>
          <a:p>
            <a:fld id="{C0B8BBBA-F34F-4333-AFA8-C3E7D0BFFE4B}" type="slidenum">
              <a:rPr lang="en-IN" smtClean="0"/>
              <a:t>‹#›</a:t>
            </a:fld>
            <a:endParaRPr lang="en-IN"/>
          </a:p>
        </p:txBody>
      </p:sp>
    </p:spTree>
    <p:extLst>
      <p:ext uri="{BB962C8B-B14F-4D97-AF65-F5344CB8AC3E}">
        <p14:creationId xmlns:p14="http://schemas.microsoft.com/office/powerpoint/2010/main" val="14632841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9089DC5-8786-0A45-08FE-A6D4B487300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9D60FAD-B5E4-CF53-47BD-8D3073DF035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157A033-5B84-F90F-6812-28C66F567D49}"/>
              </a:ext>
            </a:extLst>
          </p:cNvPr>
          <p:cNvSpPr>
            <a:spLocks noGrp="1"/>
          </p:cNvSpPr>
          <p:nvPr>
            <p:ph type="dt" sz="half" idx="10"/>
          </p:nvPr>
        </p:nvSpPr>
        <p:spPr/>
        <p:txBody>
          <a:bodyPr/>
          <a:lstStyle/>
          <a:p>
            <a:fld id="{22653EB1-FD01-4F68-B31D-E57E55242488}" type="datetimeFigureOut">
              <a:rPr lang="en-IN" smtClean="0"/>
              <a:t>28-11-2023</a:t>
            </a:fld>
            <a:endParaRPr lang="en-IN"/>
          </a:p>
        </p:txBody>
      </p:sp>
      <p:sp>
        <p:nvSpPr>
          <p:cNvPr id="5" name="Footer Placeholder 4">
            <a:extLst>
              <a:ext uri="{FF2B5EF4-FFF2-40B4-BE49-F238E27FC236}">
                <a16:creationId xmlns:a16="http://schemas.microsoft.com/office/drawing/2014/main" id="{E0D038EF-5B69-5C81-9749-BC9DBA422DD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1333AEB-F3DA-F003-461E-29ED627466AB}"/>
              </a:ext>
            </a:extLst>
          </p:cNvPr>
          <p:cNvSpPr>
            <a:spLocks noGrp="1"/>
          </p:cNvSpPr>
          <p:nvPr>
            <p:ph type="sldNum" sz="quarter" idx="12"/>
          </p:nvPr>
        </p:nvSpPr>
        <p:spPr/>
        <p:txBody>
          <a:bodyPr/>
          <a:lstStyle/>
          <a:p>
            <a:fld id="{C0B8BBBA-F34F-4333-AFA8-C3E7D0BFFE4B}" type="slidenum">
              <a:rPr lang="en-IN" smtClean="0"/>
              <a:t>‹#›</a:t>
            </a:fld>
            <a:endParaRPr lang="en-IN"/>
          </a:p>
        </p:txBody>
      </p:sp>
    </p:spTree>
    <p:extLst>
      <p:ext uri="{BB962C8B-B14F-4D97-AF65-F5344CB8AC3E}">
        <p14:creationId xmlns:p14="http://schemas.microsoft.com/office/powerpoint/2010/main" val="23447324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86173-D723-2F82-380B-17A96F5CB45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62E1F16-ABEE-AE15-98C0-72926A8520D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257A463-8C83-695E-5405-ACB98AFA5307}"/>
              </a:ext>
            </a:extLst>
          </p:cNvPr>
          <p:cNvSpPr>
            <a:spLocks noGrp="1"/>
          </p:cNvSpPr>
          <p:nvPr>
            <p:ph type="dt" sz="half" idx="10"/>
          </p:nvPr>
        </p:nvSpPr>
        <p:spPr/>
        <p:txBody>
          <a:bodyPr/>
          <a:lstStyle/>
          <a:p>
            <a:fld id="{22653EB1-FD01-4F68-B31D-E57E55242488}" type="datetimeFigureOut">
              <a:rPr lang="en-IN" smtClean="0"/>
              <a:t>28-11-2023</a:t>
            </a:fld>
            <a:endParaRPr lang="en-IN"/>
          </a:p>
        </p:txBody>
      </p:sp>
      <p:sp>
        <p:nvSpPr>
          <p:cNvPr id="5" name="Footer Placeholder 4">
            <a:extLst>
              <a:ext uri="{FF2B5EF4-FFF2-40B4-BE49-F238E27FC236}">
                <a16:creationId xmlns:a16="http://schemas.microsoft.com/office/drawing/2014/main" id="{D9832E55-ACB9-393C-9D9C-E3B7401CBA0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137B84D-C418-60EB-FDBD-DCD409F5D6C6}"/>
              </a:ext>
            </a:extLst>
          </p:cNvPr>
          <p:cNvSpPr>
            <a:spLocks noGrp="1"/>
          </p:cNvSpPr>
          <p:nvPr>
            <p:ph type="sldNum" sz="quarter" idx="12"/>
          </p:nvPr>
        </p:nvSpPr>
        <p:spPr/>
        <p:txBody>
          <a:bodyPr/>
          <a:lstStyle/>
          <a:p>
            <a:fld id="{C0B8BBBA-F34F-4333-AFA8-C3E7D0BFFE4B}" type="slidenum">
              <a:rPr lang="en-IN" smtClean="0"/>
              <a:t>‹#›</a:t>
            </a:fld>
            <a:endParaRPr lang="en-IN"/>
          </a:p>
        </p:txBody>
      </p:sp>
    </p:spTree>
    <p:extLst>
      <p:ext uri="{BB962C8B-B14F-4D97-AF65-F5344CB8AC3E}">
        <p14:creationId xmlns:p14="http://schemas.microsoft.com/office/powerpoint/2010/main" val="38318908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FAE4D2-4178-5F6C-B50F-B320A9D214A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D03D1DF-D610-3689-CCBB-8079D2BDB68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625A2A5-8761-5549-57C6-6DCA95835EF6}"/>
              </a:ext>
            </a:extLst>
          </p:cNvPr>
          <p:cNvSpPr>
            <a:spLocks noGrp="1"/>
          </p:cNvSpPr>
          <p:nvPr>
            <p:ph type="dt" sz="half" idx="10"/>
          </p:nvPr>
        </p:nvSpPr>
        <p:spPr/>
        <p:txBody>
          <a:bodyPr/>
          <a:lstStyle/>
          <a:p>
            <a:fld id="{22653EB1-FD01-4F68-B31D-E57E55242488}" type="datetimeFigureOut">
              <a:rPr lang="en-IN" smtClean="0"/>
              <a:t>28-11-2023</a:t>
            </a:fld>
            <a:endParaRPr lang="en-IN"/>
          </a:p>
        </p:txBody>
      </p:sp>
      <p:sp>
        <p:nvSpPr>
          <p:cNvPr id="5" name="Footer Placeholder 4">
            <a:extLst>
              <a:ext uri="{FF2B5EF4-FFF2-40B4-BE49-F238E27FC236}">
                <a16:creationId xmlns:a16="http://schemas.microsoft.com/office/drawing/2014/main" id="{8C177EA2-88E4-0188-BAA0-B57196DF0C7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6C24281-1746-A109-DCB1-F176B2F73EAB}"/>
              </a:ext>
            </a:extLst>
          </p:cNvPr>
          <p:cNvSpPr>
            <a:spLocks noGrp="1"/>
          </p:cNvSpPr>
          <p:nvPr>
            <p:ph type="sldNum" sz="quarter" idx="12"/>
          </p:nvPr>
        </p:nvSpPr>
        <p:spPr/>
        <p:txBody>
          <a:bodyPr/>
          <a:lstStyle/>
          <a:p>
            <a:fld id="{C0B8BBBA-F34F-4333-AFA8-C3E7D0BFFE4B}" type="slidenum">
              <a:rPr lang="en-IN" smtClean="0"/>
              <a:t>‹#›</a:t>
            </a:fld>
            <a:endParaRPr lang="en-IN"/>
          </a:p>
        </p:txBody>
      </p:sp>
    </p:spTree>
    <p:extLst>
      <p:ext uri="{BB962C8B-B14F-4D97-AF65-F5344CB8AC3E}">
        <p14:creationId xmlns:p14="http://schemas.microsoft.com/office/powerpoint/2010/main" val="21350953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598038-D6DF-713A-F626-84E82736BEA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8E6E8A0-9559-0A26-61C0-87AA2904DDC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32ACB42-A1A7-4746-555B-07A8FB1D2F1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82493D2-1864-C78C-1A76-08D880D8E6FC}"/>
              </a:ext>
            </a:extLst>
          </p:cNvPr>
          <p:cNvSpPr>
            <a:spLocks noGrp="1"/>
          </p:cNvSpPr>
          <p:nvPr>
            <p:ph type="dt" sz="half" idx="10"/>
          </p:nvPr>
        </p:nvSpPr>
        <p:spPr/>
        <p:txBody>
          <a:bodyPr/>
          <a:lstStyle/>
          <a:p>
            <a:fld id="{22653EB1-FD01-4F68-B31D-E57E55242488}" type="datetimeFigureOut">
              <a:rPr lang="en-IN" smtClean="0"/>
              <a:t>28-11-2023</a:t>
            </a:fld>
            <a:endParaRPr lang="en-IN"/>
          </a:p>
        </p:txBody>
      </p:sp>
      <p:sp>
        <p:nvSpPr>
          <p:cNvPr id="6" name="Footer Placeholder 5">
            <a:extLst>
              <a:ext uri="{FF2B5EF4-FFF2-40B4-BE49-F238E27FC236}">
                <a16:creationId xmlns:a16="http://schemas.microsoft.com/office/drawing/2014/main" id="{6AF9D3F9-65F0-D761-E54F-3B342897AA2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38300A7-A074-5C2D-D807-42DBAAEAC8A9}"/>
              </a:ext>
            </a:extLst>
          </p:cNvPr>
          <p:cNvSpPr>
            <a:spLocks noGrp="1"/>
          </p:cNvSpPr>
          <p:nvPr>
            <p:ph type="sldNum" sz="quarter" idx="12"/>
          </p:nvPr>
        </p:nvSpPr>
        <p:spPr/>
        <p:txBody>
          <a:bodyPr/>
          <a:lstStyle/>
          <a:p>
            <a:fld id="{C0B8BBBA-F34F-4333-AFA8-C3E7D0BFFE4B}" type="slidenum">
              <a:rPr lang="en-IN" smtClean="0"/>
              <a:t>‹#›</a:t>
            </a:fld>
            <a:endParaRPr lang="en-IN"/>
          </a:p>
        </p:txBody>
      </p:sp>
    </p:spTree>
    <p:extLst>
      <p:ext uri="{BB962C8B-B14F-4D97-AF65-F5344CB8AC3E}">
        <p14:creationId xmlns:p14="http://schemas.microsoft.com/office/powerpoint/2010/main" val="12187633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894FB9-D2BA-47D0-8BB5-E68529EBEF5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CE975D3-16EF-25BE-2946-053C23CC537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8F4B742-14C8-5F43-EADC-7A119A1C9CE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8C43750-20E9-78C4-729D-02C7823DF1A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D88D295-8EDC-A116-B6A9-80A9ED23758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E88E3C7-696D-B3A0-62F6-A6B9C4CDB36E}"/>
              </a:ext>
            </a:extLst>
          </p:cNvPr>
          <p:cNvSpPr>
            <a:spLocks noGrp="1"/>
          </p:cNvSpPr>
          <p:nvPr>
            <p:ph type="dt" sz="half" idx="10"/>
          </p:nvPr>
        </p:nvSpPr>
        <p:spPr/>
        <p:txBody>
          <a:bodyPr/>
          <a:lstStyle/>
          <a:p>
            <a:fld id="{22653EB1-FD01-4F68-B31D-E57E55242488}" type="datetimeFigureOut">
              <a:rPr lang="en-IN" smtClean="0"/>
              <a:t>28-11-2023</a:t>
            </a:fld>
            <a:endParaRPr lang="en-IN"/>
          </a:p>
        </p:txBody>
      </p:sp>
      <p:sp>
        <p:nvSpPr>
          <p:cNvPr id="8" name="Footer Placeholder 7">
            <a:extLst>
              <a:ext uri="{FF2B5EF4-FFF2-40B4-BE49-F238E27FC236}">
                <a16:creationId xmlns:a16="http://schemas.microsoft.com/office/drawing/2014/main" id="{94D6DFD1-CF0B-4FB6-F6F4-3CB65A3CF2C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9653478-AFE1-D812-D0D2-DAA7C8613DB1}"/>
              </a:ext>
            </a:extLst>
          </p:cNvPr>
          <p:cNvSpPr>
            <a:spLocks noGrp="1"/>
          </p:cNvSpPr>
          <p:nvPr>
            <p:ph type="sldNum" sz="quarter" idx="12"/>
          </p:nvPr>
        </p:nvSpPr>
        <p:spPr/>
        <p:txBody>
          <a:bodyPr/>
          <a:lstStyle/>
          <a:p>
            <a:fld id="{C0B8BBBA-F34F-4333-AFA8-C3E7D0BFFE4B}" type="slidenum">
              <a:rPr lang="en-IN" smtClean="0"/>
              <a:t>‹#›</a:t>
            </a:fld>
            <a:endParaRPr lang="en-IN"/>
          </a:p>
        </p:txBody>
      </p:sp>
    </p:spTree>
    <p:extLst>
      <p:ext uri="{BB962C8B-B14F-4D97-AF65-F5344CB8AC3E}">
        <p14:creationId xmlns:p14="http://schemas.microsoft.com/office/powerpoint/2010/main" val="2800887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E742F1-8301-0DA9-27BE-F47E7B13535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69F8E58-DBA0-4A81-AF51-032D8407FBAF}"/>
              </a:ext>
            </a:extLst>
          </p:cNvPr>
          <p:cNvSpPr>
            <a:spLocks noGrp="1"/>
          </p:cNvSpPr>
          <p:nvPr>
            <p:ph type="dt" sz="half" idx="10"/>
          </p:nvPr>
        </p:nvSpPr>
        <p:spPr/>
        <p:txBody>
          <a:bodyPr/>
          <a:lstStyle/>
          <a:p>
            <a:fld id="{22653EB1-FD01-4F68-B31D-E57E55242488}" type="datetimeFigureOut">
              <a:rPr lang="en-IN" smtClean="0"/>
              <a:t>28-11-2023</a:t>
            </a:fld>
            <a:endParaRPr lang="en-IN"/>
          </a:p>
        </p:txBody>
      </p:sp>
      <p:sp>
        <p:nvSpPr>
          <p:cNvPr id="4" name="Footer Placeholder 3">
            <a:extLst>
              <a:ext uri="{FF2B5EF4-FFF2-40B4-BE49-F238E27FC236}">
                <a16:creationId xmlns:a16="http://schemas.microsoft.com/office/drawing/2014/main" id="{124A3B83-1F78-DB13-53FE-4B6E51E7BA1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ECC04284-9243-9B8D-61B8-5954A284D2EF}"/>
              </a:ext>
            </a:extLst>
          </p:cNvPr>
          <p:cNvSpPr>
            <a:spLocks noGrp="1"/>
          </p:cNvSpPr>
          <p:nvPr>
            <p:ph type="sldNum" sz="quarter" idx="12"/>
          </p:nvPr>
        </p:nvSpPr>
        <p:spPr/>
        <p:txBody>
          <a:bodyPr/>
          <a:lstStyle/>
          <a:p>
            <a:fld id="{C0B8BBBA-F34F-4333-AFA8-C3E7D0BFFE4B}" type="slidenum">
              <a:rPr lang="en-IN" smtClean="0"/>
              <a:t>‹#›</a:t>
            </a:fld>
            <a:endParaRPr lang="en-IN"/>
          </a:p>
        </p:txBody>
      </p:sp>
    </p:spTree>
    <p:extLst>
      <p:ext uri="{BB962C8B-B14F-4D97-AF65-F5344CB8AC3E}">
        <p14:creationId xmlns:p14="http://schemas.microsoft.com/office/powerpoint/2010/main" val="41098084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D2FD1AD-E9EE-65E2-2D2A-2AD889AEC147}"/>
              </a:ext>
            </a:extLst>
          </p:cNvPr>
          <p:cNvSpPr>
            <a:spLocks noGrp="1"/>
          </p:cNvSpPr>
          <p:nvPr>
            <p:ph type="dt" sz="half" idx="10"/>
          </p:nvPr>
        </p:nvSpPr>
        <p:spPr/>
        <p:txBody>
          <a:bodyPr/>
          <a:lstStyle/>
          <a:p>
            <a:fld id="{22653EB1-FD01-4F68-B31D-E57E55242488}" type="datetimeFigureOut">
              <a:rPr lang="en-IN" smtClean="0"/>
              <a:t>28-11-2023</a:t>
            </a:fld>
            <a:endParaRPr lang="en-IN"/>
          </a:p>
        </p:txBody>
      </p:sp>
      <p:sp>
        <p:nvSpPr>
          <p:cNvPr id="3" name="Footer Placeholder 2">
            <a:extLst>
              <a:ext uri="{FF2B5EF4-FFF2-40B4-BE49-F238E27FC236}">
                <a16:creationId xmlns:a16="http://schemas.microsoft.com/office/drawing/2014/main" id="{3CB8986D-FE73-B97E-9348-9E2DBF45AAF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3DB6D2D-EE74-047C-6886-2304AD856928}"/>
              </a:ext>
            </a:extLst>
          </p:cNvPr>
          <p:cNvSpPr>
            <a:spLocks noGrp="1"/>
          </p:cNvSpPr>
          <p:nvPr>
            <p:ph type="sldNum" sz="quarter" idx="12"/>
          </p:nvPr>
        </p:nvSpPr>
        <p:spPr/>
        <p:txBody>
          <a:bodyPr/>
          <a:lstStyle/>
          <a:p>
            <a:fld id="{C0B8BBBA-F34F-4333-AFA8-C3E7D0BFFE4B}" type="slidenum">
              <a:rPr lang="en-IN" smtClean="0"/>
              <a:t>‹#›</a:t>
            </a:fld>
            <a:endParaRPr lang="en-IN"/>
          </a:p>
        </p:txBody>
      </p:sp>
    </p:spTree>
    <p:extLst>
      <p:ext uri="{BB962C8B-B14F-4D97-AF65-F5344CB8AC3E}">
        <p14:creationId xmlns:p14="http://schemas.microsoft.com/office/powerpoint/2010/main" val="35704481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5F0346-5000-A4EC-9F05-28958D9C8C1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D1CCB23-A846-4EE8-B35F-F4B5E7D974A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57C8E1A-FEBD-1587-CBFA-AA85025A5D9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E81738B-7981-5848-359D-FB1B71C06E4A}"/>
              </a:ext>
            </a:extLst>
          </p:cNvPr>
          <p:cNvSpPr>
            <a:spLocks noGrp="1"/>
          </p:cNvSpPr>
          <p:nvPr>
            <p:ph type="dt" sz="half" idx="10"/>
          </p:nvPr>
        </p:nvSpPr>
        <p:spPr/>
        <p:txBody>
          <a:bodyPr/>
          <a:lstStyle/>
          <a:p>
            <a:fld id="{22653EB1-FD01-4F68-B31D-E57E55242488}" type="datetimeFigureOut">
              <a:rPr lang="en-IN" smtClean="0"/>
              <a:t>28-11-2023</a:t>
            </a:fld>
            <a:endParaRPr lang="en-IN"/>
          </a:p>
        </p:txBody>
      </p:sp>
      <p:sp>
        <p:nvSpPr>
          <p:cNvPr id="6" name="Footer Placeholder 5">
            <a:extLst>
              <a:ext uri="{FF2B5EF4-FFF2-40B4-BE49-F238E27FC236}">
                <a16:creationId xmlns:a16="http://schemas.microsoft.com/office/drawing/2014/main" id="{90C6FA8F-D03B-B2AA-630E-5243A626CE1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248E6D0-7972-F548-739A-AA91959288B2}"/>
              </a:ext>
            </a:extLst>
          </p:cNvPr>
          <p:cNvSpPr>
            <a:spLocks noGrp="1"/>
          </p:cNvSpPr>
          <p:nvPr>
            <p:ph type="sldNum" sz="quarter" idx="12"/>
          </p:nvPr>
        </p:nvSpPr>
        <p:spPr/>
        <p:txBody>
          <a:bodyPr/>
          <a:lstStyle/>
          <a:p>
            <a:fld id="{C0B8BBBA-F34F-4333-AFA8-C3E7D0BFFE4B}" type="slidenum">
              <a:rPr lang="en-IN" smtClean="0"/>
              <a:t>‹#›</a:t>
            </a:fld>
            <a:endParaRPr lang="en-IN"/>
          </a:p>
        </p:txBody>
      </p:sp>
    </p:spTree>
    <p:extLst>
      <p:ext uri="{BB962C8B-B14F-4D97-AF65-F5344CB8AC3E}">
        <p14:creationId xmlns:p14="http://schemas.microsoft.com/office/powerpoint/2010/main" val="17901299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E5BFCD-935D-C43F-F237-5A4635B97AB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47DE303-6955-2DEF-5C9E-746A721D66F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83AFF65-D644-A407-D2DD-96A0BC0FFE8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52F1712-1102-E2CF-A15F-ABDD9F4B4DC1}"/>
              </a:ext>
            </a:extLst>
          </p:cNvPr>
          <p:cNvSpPr>
            <a:spLocks noGrp="1"/>
          </p:cNvSpPr>
          <p:nvPr>
            <p:ph type="dt" sz="half" idx="10"/>
          </p:nvPr>
        </p:nvSpPr>
        <p:spPr/>
        <p:txBody>
          <a:bodyPr/>
          <a:lstStyle/>
          <a:p>
            <a:fld id="{22653EB1-FD01-4F68-B31D-E57E55242488}" type="datetimeFigureOut">
              <a:rPr lang="en-IN" smtClean="0"/>
              <a:t>28-11-2023</a:t>
            </a:fld>
            <a:endParaRPr lang="en-IN"/>
          </a:p>
        </p:txBody>
      </p:sp>
      <p:sp>
        <p:nvSpPr>
          <p:cNvPr id="6" name="Footer Placeholder 5">
            <a:extLst>
              <a:ext uri="{FF2B5EF4-FFF2-40B4-BE49-F238E27FC236}">
                <a16:creationId xmlns:a16="http://schemas.microsoft.com/office/drawing/2014/main" id="{FCB714FE-230A-BBB7-560A-2B39D2F40F5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8676B09-E67B-6EBF-39A9-B9766AA544D6}"/>
              </a:ext>
            </a:extLst>
          </p:cNvPr>
          <p:cNvSpPr>
            <a:spLocks noGrp="1"/>
          </p:cNvSpPr>
          <p:nvPr>
            <p:ph type="sldNum" sz="quarter" idx="12"/>
          </p:nvPr>
        </p:nvSpPr>
        <p:spPr/>
        <p:txBody>
          <a:bodyPr/>
          <a:lstStyle/>
          <a:p>
            <a:fld id="{C0B8BBBA-F34F-4333-AFA8-C3E7D0BFFE4B}" type="slidenum">
              <a:rPr lang="en-IN" smtClean="0"/>
              <a:t>‹#›</a:t>
            </a:fld>
            <a:endParaRPr lang="en-IN"/>
          </a:p>
        </p:txBody>
      </p:sp>
    </p:spTree>
    <p:extLst>
      <p:ext uri="{BB962C8B-B14F-4D97-AF65-F5344CB8AC3E}">
        <p14:creationId xmlns:p14="http://schemas.microsoft.com/office/powerpoint/2010/main" val="15085200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46BE43F-BCF9-56E8-53E0-BC4077B5C3C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03FBBF0-43E6-0BF5-8673-35008C6F6D6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F075125-41B5-3BCB-8E22-36B8BC33388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2653EB1-FD01-4F68-B31D-E57E55242488}" type="datetimeFigureOut">
              <a:rPr lang="en-IN" smtClean="0"/>
              <a:t>28-11-2023</a:t>
            </a:fld>
            <a:endParaRPr lang="en-IN"/>
          </a:p>
        </p:txBody>
      </p:sp>
      <p:sp>
        <p:nvSpPr>
          <p:cNvPr id="5" name="Footer Placeholder 4">
            <a:extLst>
              <a:ext uri="{FF2B5EF4-FFF2-40B4-BE49-F238E27FC236}">
                <a16:creationId xmlns:a16="http://schemas.microsoft.com/office/drawing/2014/main" id="{1AE43023-E135-608B-971A-82F4E108649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CC71F02B-F82F-8F71-B0FC-CC011B0C117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B8BBBA-F34F-4333-AFA8-C3E7D0BFFE4B}" type="slidenum">
              <a:rPr lang="en-IN" smtClean="0"/>
              <a:t>‹#›</a:t>
            </a:fld>
            <a:endParaRPr lang="en-IN"/>
          </a:p>
        </p:txBody>
      </p:sp>
    </p:spTree>
    <p:extLst>
      <p:ext uri="{BB962C8B-B14F-4D97-AF65-F5344CB8AC3E}">
        <p14:creationId xmlns:p14="http://schemas.microsoft.com/office/powerpoint/2010/main" val="24766058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24.jpe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30.jpeg"/><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www.researchgate.net/figure/Walmart-volume-and-sentiment-for-other-service-quality-metrics_fig2_318189993" TargetMode="External"/><Relationship Id="rId2" Type="http://schemas.openxmlformats.org/officeDocument/2006/relationships/image" Target="../media/image36.jpeg"/><Relationship Id="rId1" Type="http://schemas.openxmlformats.org/officeDocument/2006/relationships/slideLayout" Target="../slideLayouts/slideLayout2.xml"/><Relationship Id="rId5" Type="http://schemas.openxmlformats.org/officeDocument/2006/relationships/hyperlink" Target="https://www.kaggle.com/datasets/harshalhonde/walmart-reviews-dataset" TargetMode="External"/><Relationship Id="rId4" Type="http://schemas.openxmlformats.org/officeDocument/2006/relationships/hyperlink" Target="https://www.kaggle.com/discussions/general/440966" TargetMode="Externa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8.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609FF9A-4FCE-468E-A86A-C9AB525EAE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021E12D4-3A88-428D-8E5E-AF1AFD923D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pic>
        <p:nvPicPr>
          <p:cNvPr id="5" name="Picture 4">
            <a:extLst>
              <a:ext uri="{FF2B5EF4-FFF2-40B4-BE49-F238E27FC236}">
                <a16:creationId xmlns:a16="http://schemas.microsoft.com/office/drawing/2014/main" id="{A9D23E70-A949-7EE9-8970-74BE05157E67}"/>
              </a:ext>
            </a:extLst>
          </p:cNvPr>
          <p:cNvPicPr>
            <a:picLocks noChangeAspect="1"/>
          </p:cNvPicPr>
          <p:nvPr/>
        </p:nvPicPr>
        <p:blipFill rotWithShape="1">
          <a:blip r:embed="rId2">
            <a:alphaModFix amt="60000"/>
          </a:blip>
          <a:srcRect t="16698" b="19743"/>
          <a:stretch/>
        </p:blipFill>
        <p:spPr>
          <a:xfrm>
            <a:off x="-1" y="10"/>
            <a:ext cx="12192001" cy="6857990"/>
          </a:xfrm>
          <a:prstGeom prst="rect">
            <a:avLst/>
          </a:prstGeom>
        </p:spPr>
      </p:pic>
      <p:sp>
        <p:nvSpPr>
          <p:cNvPr id="2" name="Title 1">
            <a:extLst>
              <a:ext uri="{FF2B5EF4-FFF2-40B4-BE49-F238E27FC236}">
                <a16:creationId xmlns:a16="http://schemas.microsoft.com/office/drawing/2014/main" id="{C015DF32-9741-4BE5-9310-884A46100A2F}"/>
              </a:ext>
            </a:extLst>
          </p:cNvPr>
          <p:cNvSpPr>
            <a:spLocks noGrp="1"/>
          </p:cNvSpPr>
          <p:nvPr>
            <p:ph type="ctrTitle"/>
          </p:nvPr>
        </p:nvSpPr>
        <p:spPr>
          <a:xfrm>
            <a:off x="838200" y="914402"/>
            <a:ext cx="10515600" cy="2985923"/>
          </a:xfrm>
        </p:spPr>
        <p:txBody>
          <a:bodyPr>
            <a:normAutofit/>
          </a:bodyPr>
          <a:lstStyle/>
          <a:p>
            <a:r>
              <a:rPr lang="en-IN" sz="5200">
                <a:solidFill>
                  <a:srgbClr val="FFFFFF"/>
                </a:solidFill>
              </a:rPr>
              <a:t>Customer Segmentation on Walmart Reviews</a:t>
            </a:r>
          </a:p>
        </p:txBody>
      </p:sp>
      <p:sp>
        <p:nvSpPr>
          <p:cNvPr id="3" name="Subtitle 2">
            <a:extLst>
              <a:ext uri="{FF2B5EF4-FFF2-40B4-BE49-F238E27FC236}">
                <a16:creationId xmlns:a16="http://schemas.microsoft.com/office/drawing/2014/main" id="{59270056-85FE-3197-D7B1-01EBBFB3CFA3}"/>
              </a:ext>
            </a:extLst>
          </p:cNvPr>
          <p:cNvSpPr>
            <a:spLocks noGrp="1"/>
          </p:cNvSpPr>
          <p:nvPr>
            <p:ph type="subTitle" idx="1"/>
          </p:nvPr>
        </p:nvSpPr>
        <p:spPr>
          <a:xfrm>
            <a:off x="838200" y="4072040"/>
            <a:ext cx="10515600" cy="1384310"/>
          </a:xfrm>
        </p:spPr>
        <p:txBody>
          <a:bodyPr>
            <a:normAutofit/>
          </a:bodyPr>
          <a:lstStyle/>
          <a:p>
            <a:r>
              <a:rPr lang="en-IN">
                <a:solidFill>
                  <a:srgbClr val="FFFFFF"/>
                </a:solidFill>
              </a:rPr>
              <a:t>                                                                                              Team Members </a:t>
            </a:r>
          </a:p>
          <a:p>
            <a:r>
              <a:rPr lang="en-IN">
                <a:solidFill>
                  <a:srgbClr val="FFFFFF"/>
                </a:solidFill>
              </a:rPr>
              <a:t>                                                                              Pemmasani Prudhvi Nadh.</a:t>
            </a:r>
          </a:p>
          <a:p>
            <a:r>
              <a:rPr lang="en-IN">
                <a:solidFill>
                  <a:srgbClr val="FFFFFF"/>
                </a:solidFill>
              </a:rPr>
              <a:t>                                                                                Venkata Naga Sai Ginjupalli </a:t>
            </a:r>
          </a:p>
        </p:txBody>
      </p:sp>
    </p:spTree>
    <p:extLst>
      <p:ext uri="{BB962C8B-B14F-4D97-AF65-F5344CB8AC3E}">
        <p14:creationId xmlns:p14="http://schemas.microsoft.com/office/powerpoint/2010/main" val="2662755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187D9D6A-9BE7-C3BF-AFFD-AE224B4D3FF4}"/>
              </a:ext>
            </a:extLst>
          </p:cNvPr>
          <p:cNvPicPr>
            <a:picLocks noChangeAspect="1"/>
          </p:cNvPicPr>
          <p:nvPr/>
        </p:nvPicPr>
        <p:blipFill rotWithShape="1">
          <a:blip r:embed="rId2">
            <a:duotone>
              <a:prstClr val="black"/>
              <a:schemeClr val="tx2">
                <a:tint val="45000"/>
                <a:satMod val="400000"/>
              </a:schemeClr>
            </a:duotone>
            <a:alphaModFix amt="25000"/>
          </a:blip>
          <a:srcRect t="10877" b="4853"/>
          <a:stretch/>
        </p:blipFill>
        <p:spPr>
          <a:xfrm>
            <a:off x="20" y="10"/>
            <a:ext cx="12191980" cy="6857990"/>
          </a:xfrm>
          <a:prstGeom prst="rect">
            <a:avLst/>
          </a:prstGeom>
        </p:spPr>
      </p:pic>
      <p:sp>
        <p:nvSpPr>
          <p:cNvPr id="2" name="Title 1">
            <a:extLst>
              <a:ext uri="{FF2B5EF4-FFF2-40B4-BE49-F238E27FC236}">
                <a16:creationId xmlns:a16="http://schemas.microsoft.com/office/drawing/2014/main" id="{FC10CF87-E926-7447-52B5-E8A2BB80F2B9}"/>
              </a:ext>
            </a:extLst>
          </p:cNvPr>
          <p:cNvSpPr>
            <a:spLocks noGrp="1"/>
          </p:cNvSpPr>
          <p:nvPr>
            <p:ph type="title"/>
          </p:nvPr>
        </p:nvSpPr>
        <p:spPr>
          <a:xfrm>
            <a:off x="838200" y="365125"/>
            <a:ext cx="10515600" cy="1325563"/>
          </a:xfrm>
        </p:spPr>
        <p:txBody>
          <a:bodyPr>
            <a:normAutofit/>
          </a:bodyPr>
          <a:lstStyle/>
          <a:p>
            <a:r>
              <a:rPr lang="en-IN">
                <a:effectLst/>
                <a:latin typeface="Times New Roman" panose="02020603050405020304" pitchFamily="18" charset="0"/>
              </a:rPr>
              <a:t>Exploratory data analysis</a:t>
            </a:r>
            <a:endParaRPr lang="en-IN"/>
          </a:p>
        </p:txBody>
      </p:sp>
      <p:graphicFrame>
        <p:nvGraphicFramePr>
          <p:cNvPr id="5" name="Content Placeholder 2">
            <a:extLst>
              <a:ext uri="{FF2B5EF4-FFF2-40B4-BE49-F238E27FC236}">
                <a16:creationId xmlns:a16="http://schemas.microsoft.com/office/drawing/2014/main" id="{675C0F6B-E68B-820C-FED8-F67621BE63CD}"/>
              </a:ext>
            </a:extLst>
          </p:cNvPr>
          <p:cNvGraphicFramePr>
            <a:graphicFrameLocks noGrp="1"/>
          </p:cNvGraphicFramePr>
          <p:nvPr>
            <p:ph idx="1"/>
            <p:extLst>
              <p:ext uri="{D42A27DB-BD31-4B8C-83A1-F6EECF244321}">
                <p14:modId xmlns:p14="http://schemas.microsoft.com/office/powerpoint/2010/main" val="1931706508"/>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7868654"/>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86ADFA-B63D-722E-D06D-75805E7A1EBA}"/>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1AFDDB32-9749-2E3A-CF82-877BFE56DAB0}"/>
              </a:ext>
            </a:extLst>
          </p:cNvPr>
          <p:cNvPicPr>
            <a:picLocks noGrp="1" noChangeAspect="1"/>
          </p:cNvPicPr>
          <p:nvPr>
            <p:ph idx="1"/>
          </p:nvPr>
        </p:nvPicPr>
        <p:blipFill>
          <a:blip r:embed="rId2"/>
          <a:stretch>
            <a:fillRect/>
          </a:stretch>
        </p:blipFill>
        <p:spPr>
          <a:xfrm>
            <a:off x="2320731" y="1924737"/>
            <a:ext cx="7550538" cy="4153113"/>
          </a:xfrm>
        </p:spPr>
      </p:pic>
    </p:spTree>
    <p:extLst>
      <p:ext uri="{BB962C8B-B14F-4D97-AF65-F5344CB8AC3E}">
        <p14:creationId xmlns:p14="http://schemas.microsoft.com/office/powerpoint/2010/main" val="22900226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CAE080-20F7-38A3-FAF0-555C91D2A0C3}"/>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2B7F6B91-ADC7-F9F7-2AA0-D440528450C6}"/>
              </a:ext>
            </a:extLst>
          </p:cNvPr>
          <p:cNvPicPr>
            <a:picLocks noGrp="1" noChangeAspect="1"/>
          </p:cNvPicPr>
          <p:nvPr>
            <p:ph idx="1"/>
          </p:nvPr>
        </p:nvPicPr>
        <p:blipFill>
          <a:blip r:embed="rId2"/>
          <a:stretch>
            <a:fillRect/>
          </a:stretch>
        </p:blipFill>
        <p:spPr>
          <a:xfrm>
            <a:off x="2635072" y="2521668"/>
            <a:ext cx="6921856" cy="2959252"/>
          </a:xfrm>
        </p:spPr>
      </p:pic>
    </p:spTree>
    <p:extLst>
      <p:ext uri="{BB962C8B-B14F-4D97-AF65-F5344CB8AC3E}">
        <p14:creationId xmlns:p14="http://schemas.microsoft.com/office/powerpoint/2010/main" val="40981271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69FC4-8EB4-7B8C-4CB3-945AF08B9544}"/>
              </a:ext>
            </a:extLst>
          </p:cNvPr>
          <p:cNvSpPr>
            <a:spLocks noGrp="1"/>
          </p:cNvSpPr>
          <p:nvPr>
            <p:ph type="title"/>
          </p:nvPr>
        </p:nvSpPr>
        <p:spPr/>
        <p:txBody>
          <a:bodyPr/>
          <a:lstStyle/>
          <a:p>
            <a:r>
              <a:rPr lang="en-IN" dirty="0"/>
              <a:t>Data visualization</a:t>
            </a:r>
          </a:p>
        </p:txBody>
      </p:sp>
      <p:pic>
        <p:nvPicPr>
          <p:cNvPr id="5" name="Content Placeholder 4">
            <a:extLst>
              <a:ext uri="{FF2B5EF4-FFF2-40B4-BE49-F238E27FC236}">
                <a16:creationId xmlns:a16="http://schemas.microsoft.com/office/drawing/2014/main" id="{E364F476-3B01-99B6-27D9-022D7DB5FEB5}"/>
              </a:ext>
            </a:extLst>
          </p:cNvPr>
          <p:cNvPicPr>
            <a:picLocks noGrp="1" noChangeAspect="1"/>
          </p:cNvPicPr>
          <p:nvPr>
            <p:ph idx="1"/>
          </p:nvPr>
        </p:nvPicPr>
        <p:blipFill>
          <a:blip r:embed="rId2"/>
          <a:stretch>
            <a:fillRect/>
          </a:stretch>
        </p:blipFill>
        <p:spPr>
          <a:xfrm>
            <a:off x="2117719" y="1825625"/>
            <a:ext cx="7956561" cy="4351338"/>
          </a:xfrm>
        </p:spPr>
      </p:pic>
    </p:spTree>
    <p:extLst>
      <p:ext uri="{BB962C8B-B14F-4D97-AF65-F5344CB8AC3E}">
        <p14:creationId xmlns:p14="http://schemas.microsoft.com/office/powerpoint/2010/main" val="6949137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EC1C4-B6BC-A135-3810-3203413FF11E}"/>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5B734E43-0BD5-347A-2D08-325AA92F86B2}"/>
              </a:ext>
            </a:extLst>
          </p:cNvPr>
          <p:cNvPicPr>
            <a:picLocks noGrp="1" noChangeAspect="1"/>
          </p:cNvPicPr>
          <p:nvPr>
            <p:ph idx="1"/>
          </p:nvPr>
        </p:nvPicPr>
        <p:blipFill>
          <a:blip r:embed="rId2"/>
          <a:stretch>
            <a:fillRect/>
          </a:stretch>
        </p:blipFill>
        <p:spPr>
          <a:xfrm>
            <a:off x="2953367" y="1825625"/>
            <a:ext cx="6285266" cy="4351338"/>
          </a:xfrm>
        </p:spPr>
      </p:pic>
    </p:spTree>
    <p:extLst>
      <p:ext uri="{BB962C8B-B14F-4D97-AF65-F5344CB8AC3E}">
        <p14:creationId xmlns:p14="http://schemas.microsoft.com/office/powerpoint/2010/main" val="13892755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4FFA25-A6EB-CF45-43B3-2DC65F96A82A}"/>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CBC91262-3956-BD0D-84EE-7C51F93F2F8D}"/>
              </a:ext>
            </a:extLst>
          </p:cNvPr>
          <p:cNvPicPr>
            <a:picLocks noGrp="1" noChangeAspect="1"/>
          </p:cNvPicPr>
          <p:nvPr>
            <p:ph idx="1"/>
          </p:nvPr>
        </p:nvPicPr>
        <p:blipFill>
          <a:blip r:embed="rId2"/>
          <a:stretch>
            <a:fillRect/>
          </a:stretch>
        </p:blipFill>
        <p:spPr>
          <a:xfrm>
            <a:off x="2273103" y="1978715"/>
            <a:ext cx="7645793" cy="4045158"/>
          </a:xfrm>
        </p:spPr>
      </p:pic>
    </p:spTree>
    <p:extLst>
      <p:ext uri="{BB962C8B-B14F-4D97-AF65-F5344CB8AC3E}">
        <p14:creationId xmlns:p14="http://schemas.microsoft.com/office/powerpoint/2010/main" val="36650300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F6C5B2DF-1395-984E-31F0-EF4AF83D1172}"/>
              </a:ext>
            </a:extLst>
          </p:cNvPr>
          <p:cNvPicPr>
            <a:picLocks noChangeAspect="1"/>
          </p:cNvPicPr>
          <p:nvPr/>
        </p:nvPicPr>
        <p:blipFill rotWithShape="1">
          <a:blip r:embed="rId2">
            <a:duotone>
              <a:prstClr val="black"/>
              <a:schemeClr val="tx2">
                <a:tint val="45000"/>
                <a:satMod val="400000"/>
              </a:schemeClr>
            </a:duotone>
            <a:alphaModFix amt="25000"/>
          </a:blip>
          <a:srcRect b="12791"/>
          <a:stretch/>
        </p:blipFill>
        <p:spPr>
          <a:xfrm>
            <a:off x="20" y="10"/>
            <a:ext cx="12191980" cy="6857990"/>
          </a:xfrm>
          <a:prstGeom prst="rect">
            <a:avLst/>
          </a:prstGeom>
        </p:spPr>
      </p:pic>
      <p:sp>
        <p:nvSpPr>
          <p:cNvPr id="2" name="Title 1">
            <a:extLst>
              <a:ext uri="{FF2B5EF4-FFF2-40B4-BE49-F238E27FC236}">
                <a16:creationId xmlns:a16="http://schemas.microsoft.com/office/drawing/2014/main" id="{EEBB3BD9-112D-A40C-8FD6-FAB555E7C8E2}"/>
              </a:ext>
            </a:extLst>
          </p:cNvPr>
          <p:cNvSpPr>
            <a:spLocks noGrp="1"/>
          </p:cNvSpPr>
          <p:nvPr>
            <p:ph type="title"/>
          </p:nvPr>
        </p:nvSpPr>
        <p:spPr>
          <a:xfrm>
            <a:off x="838200" y="365125"/>
            <a:ext cx="10515600" cy="1325563"/>
          </a:xfrm>
        </p:spPr>
        <p:txBody>
          <a:bodyPr>
            <a:normAutofit/>
          </a:bodyPr>
          <a:lstStyle/>
          <a:p>
            <a:r>
              <a:rPr lang="en-IN">
                <a:effectLst/>
                <a:latin typeface="Times New Roman" panose="02020603050405020304" pitchFamily="18" charset="0"/>
              </a:rPr>
              <a:t>Implementation</a:t>
            </a:r>
            <a:endParaRPr lang="en-IN"/>
          </a:p>
        </p:txBody>
      </p:sp>
      <p:graphicFrame>
        <p:nvGraphicFramePr>
          <p:cNvPr id="5" name="Content Placeholder 2">
            <a:extLst>
              <a:ext uri="{FF2B5EF4-FFF2-40B4-BE49-F238E27FC236}">
                <a16:creationId xmlns:a16="http://schemas.microsoft.com/office/drawing/2014/main" id="{9652AD14-E8D9-D25B-97B7-48897446C85E}"/>
              </a:ext>
            </a:extLst>
          </p:cNvPr>
          <p:cNvGraphicFramePr>
            <a:graphicFrameLocks noGrp="1"/>
          </p:cNvGraphicFramePr>
          <p:nvPr>
            <p:ph idx="1"/>
            <p:extLst>
              <p:ext uri="{D42A27DB-BD31-4B8C-83A1-F6EECF244321}">
                <p14:modId xmlns:p14="http://schemas.microsoft.com/office/powerpoint/2010/main" val="2920587273"/>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18583846"/>
      </p:ext>
    </p:extLst>
  </p:cSld>
  <p:clrMapOvr>
    <a:overrideClrMapping bg1="dk1" tx1="lt1" bg2="dk2" tx2="lt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1867A7-7CC1-29A6-CFE3-65F1EC5B9DAB}"/>
              </a:ext>
            </a:extLst>
          </p:cNvPr>
          <p:cNvSpPr>
            <a:spLocks noGrp="1"/>
          </p:cNvSpPr>
          <p:nvPr>
            <p:ph type="title"/>
          </p:nvPr>
        </p:nvSpPr>
        <p:spPr/>
        <p:txBody>
          <a:bodyPr/>
          <a:lstStyle/>
          <a:p>
            <a:r>
              <a:rPr lang="en-IN" dirty="0"/>
              <a:t>Implementation of Libraries</a:t>
            </a:r>
          </a:p>
        </p:txBody>
      </p:sp>
      <p:pic>
        <p:nvPicPr>
          <p:cNvPr id="5" name="Content Placeholder 4">
            <a:extLst>
              <a:ext uri="{FF2B5EF4-FFF2-40B4-BE49-F238E27FC236}">
                <a16:creationId xmlns:a16="http://schemas.microsoft.com/office/drawing/2014/main" id="{EADA2CEB-3C62-6F71-52D7-01CB4D79A3B5}"/>
              </a:ext>
            </a:extLst>
          </p:cNvPr>
          <p:cNvPicPr>
            <a:picLocks noGrp="1" noChangeAspect="1"/>
          </p:cNvPicPr>
          <p:nvPr>
            <p:ph idx="1"/>
          </p:nvPr>
        </p:nvPicPr>
        <p:blipFill>
          <a:blip r:embed="rId2"/>
          <a:stretch>
            <a:fillRect/>
          </a:stretch>
        </p:blipFill>
        <p:spPr>
          <a:xfrm>
            <a:off x="2181024" y="2312107"/>
            <a:ext cx="7829952" cy="3378374"/>
          </a:xfrm>
        </p:spPr>
      </p:pic>
    </p:spTree>
    <p:extLst>
      <p:ext uri="{BB962C8B-B14F-4D97-AF65-F5344CB8AC3E}">
        <p14:creationId xmlns:p14="http://schemas.microsoft.com/office/powerpoint/2010/main" val="25638199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6CF2A2B-0745-440C-9224-C5C6A0A428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75BE6D6B-84C9-4D2B-97EB-773B7369EF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pic>
        <p:nvPicPr>
          <p:cNvPr id="5" name="Picture 4" descr="Graph on document with pen">
            <a:extLst>
              <a:ext uri="{FF2B5EF4-FFF2-40B4-BE49-F238E27FC236}">
                <a16:creationId xmlns:a16="http://schemas.microsoft.com/office/drawing/2014/main" id="{645C695C-6E13-C71D-8CAD-E40482730EBB}"/>
              </a:ext>
            </a:extLst>
          </p:cNvPr>
          <p:cNvPicPr>
            <a:picLocks noChangeAspect="1"/>
          </p:cNvPicPr>
          <p:nvPr/>
        </p:nvPicPr>
        <p:blipFill rotWithShape="1">
          <a:blip r:embed="rId2">
            <a:alphaModFix amt="60000"/>
          </a:blip>
          <a:srcRect t="1511" b="14220"/>
          <a:stretch/>
        </p:blipFill>
        <p:spPr>
          <a:xfrm>
            <a:off x="-1" y="10"/>
            <a:ext cx="12192001" cy="6857990"/>
          </a:xfrm>
          <a:prstGeom prst="rect">
            <a:avLst/>
          </a:prstGeom>
        </p:spPr>
      </p:pic>
      <p:sp>
        <p:nvSpPr>
          <p:cNvPr id="2" name="Title 1">
            <a:extLst>
              <a:ext uri="{FF2B5EF4-FFF2-40B4-BE49-F238E27FC236}">
                <a16:creationId xmlns:a16="http://schemas.microsoft.com/office/drawing/2014/main" id="{62EDFD68-54EB-6CEC-A91D-F40EA447E63C}"/>
              </a:ext>
            </a:extLst>
          </p:cNvPr>
          <p:cNvSpPr>
            <a:spLocks noGrp="1"/>
          </p:cNvSpPr>
          <p:nvPr>
            <p:ph type="title"/>
          </p:nvPr>
        </p:nvSpPr>
        <p:spPr>
          <a:xfrm>
            <a:off x="1198181" y="728906"/>
            <a:ext cx="9792471" cy="2057037"/>
          </a:xfrm>
        </p:spPr>
        <p:txBody>
          <a:bodyPr>
            <a:normAutofit/>
          </a:bodyPr>
          <a:lstStyle/>
          <a:p>
            <a:r>
              <a:rPr lang="en-IN">
                <a:solidFill>
                  <a:srgbClr val="FFFFFF"/>
                </a:solidFill>
              </a:rPr>
              <a:t>Explaination</a:t>
            </a:r>
          </a:p>
        </p:txBody>
      </p:sp>
      <p:sp>
        <p:nvSpPr>
          <p:cNvPr id="3" name="Content Placeholder 2">
            <a:extLst>
              <a:ext uri="{FF2B5EF4-FFF2-40B4-BE49-F238E27FC236}">
                <a16:creationId xmlns:a16="http://schemas.microsoft.com/office/drawing/2014/main" id="{2E1DE7B8-98E9-5A5E-20A7-E4C27021FA15}"/>
              </a:ext>
            </a:extLst>
          </p:cNvPr>
          <p:cNvSpPr>
            <a:spLocks noGrp="1"/>
          </p:cNvSpPr>
          <p:nvPr>
            <p:ph idx="1"/>
          </p:nvPr>
        </p:nvSpPr>
        <p:spPr>
          <a:xfrm>
            <a:off x="1198181" y="2957665"/>
            <a:ext cx="9792471" cy="3171423"/>
          </a:xfrm>
        </p:spPr>
        <p:txBody>
          <a:bodyPr>
            <a:normAutofit/>
          </a:bodyPr>
          <a:lstStyle/>
          <a:p>
            <a:r>
              <a:rPr lang="en-US" sz="2000">
                <a:solidFill>
                  <a:srgbClr val="FFFFFF"/>
                </a:solidFill>
              </a:rPr>
              <a:t>For assessing Walmart reviews, the merging of Naive Bayes and Latent Dirichlet Allocation (LDA) models is a comprehensive strategy that blends probabilistic classification and topic modeling techniques. Naive Bayes is used as a classifier in this integration to identify the sentiment polarity of the reviews, categorizing them as positive, negative, or neutral. At the same time, LDA is used to reveal latent topics within the reviews, providing insights into the underlying themes and subjects discussed by customers. Businesses can acquire a dual-layered view of client feedback by combining these models—Naive Bayes gives sentiment analysis for overall satisfaction evaluation, while LDA reveals the nuanced subjects affecting customer perceptions. This connection allows for a more comprehensive analysis, providing both sentiment labels and topic distributions, thus increasing the depth and breadth of the investigation.</a:t>
            </a:r>
            <a:endParaRPr lang="en-IN" sz="2000">
              <a:solidFill>
                <a:srgbClr val="FFFFFF"/>
              </a:solidFill>
            </a:endParaRPr>
          </a:p>
        </p:txBody>
      </p:sp>
    </p:spTree>
    <p:extLst>
      <p:ext uri="{BB962C8B-B14F-4D97-AF65-F5344CB8AC3E}">
        <p14:creationId xmlns:p14="http://schemas.microsoft.com/office/powerpoint/2010/main" val="3773381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4AD064-F619-495B-61F3-6C9D7570C08C}"/>
              </a:ext>
            </a:extLst>
          </p:cNvPr>
          <p:cNvSpPr>
            <a:spLocks noGrp="1"/>
          </p:cNvSpPr>
          <p:nvPr>
            <p:ph type="title"/>
          </p:nvPr>
        </p:nvSpPr>
        <p:spPr/>
        <p:txBody>
          <a:bodyPr/>
          <a:lstStyle/>
          <a:p>
            <a:r>
              <a:rPr lang="en-IN" dirty="0"/>
              <a:t>Results</a:t>
            </a:r>
          </a:p>
        </p:txBody>
      </p:sp>
      <p:pic>
        <p:nvPicPr>
          <p:cNvPr id="5" name="Content Placeholder 4">
            <a:extLst>
              <a:ext uri="{FF2B5EF4-FFF2-40B4-BE49-F238E27FC236}">
                <a16:creationId xmlns:a16="http://schemas.microsoft.com/office/drawing/2014/main" id="{9FAD58EE-B833-04B0-ABA9-FC1B465FC48B}"/>
              </a:ext>
            </a:extLst>
          </p:cNvPr>
          <p:cNvPicPr>
            <a:picLocks noGrp="1" noChangeAspect="1"/>
          </p:cNvPicPr>
          <p:nvPr>
            <p:ph idx="1"/>
          </p:nvPr>
        </p:nvPicPr>
        <p:blipFill>
          <a:blip r:embed="rId2"/>
          <a:stretch>
            <a:fillRect/>
          </a:stretch>
        </p:blipFill>
        <p:spPr>
          <a:xfrm>
            <a:off x="3543169" y="2245429"/>
            <a:ext cx="5105662" cy="3511730"/>
          </a:xfrm>
        </p:spPr>
      </p:pic>
    </p:spTree>
    <p:extLst>
      <p:ext uri="{BB962C8B-B14F-4D97-AF65-F5344CB8AC3E}">
        <p14:creationId xmlns:p14="http://schemas.microsoft.com/office/powerpoint/2010/main" val="29661280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C0763A76-9F1C-4FC5-82B7-DD475DA46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1" name="Rectangle 10">
            <a:extLst>
              <a:ext uri="{FF2B5EF4-FFF2-40B4-BE49-F238E27FC236}">
                <a16:creationId xmlns:a16="http://schemas.microsoft.com/office/drawing/2014/main" id="{E81BF4F6-F2CF-4984-9D14-D6966D92F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8522446" cy="2285999"/>
          </a:xfrm>
          <a:prstGeom prst="rect">
            <a:avLst/>
          </a:prstGeom>
          <a:ln>
            <a:noFill/>
          </a:ln>
          <a:effectLst>
            <a:outerShdw blurRad="596900" dist="304800" dir="7140000" sx="90000" sy="90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64DF81F-8D6F-83FD-C06A-5FA6317668CE}"/>
              </a:ext>
            </a:extLst>
          </p:cNvPr>
          <p:cNvSpPr>
            <a:spLocks noGrp="1"/>
          </p:cNvSpPr>
          <p:nvPr>
            <p:ph type="title" idx="4294967295"/>
          </p:nvPr>
        </p:nvSpPr>
        <p:spPr>
          <a:xfrm>
            <a:off x="761803" y="350196"/>
            <a:ext cx="4646904" cy="1624520"/>
          </a:xfrm>
        </p:spPr>
        <p:txBody>
          <a:bodyPr vert="horz" lIns="91440" tIns="45720" rIns="91440" bIns="45720" rtlCol="0" anchor="ctr">
            <a:normAutofit/>
          </a:bodyPr>
          <a:lstStyle/>
          <a:p>
            <a:r>
              <a:rPr lang="en-US" sz="4000"/>
              <a:t>Introduction</a:t>
            </a:r>
          </a:p>
        </p:txBody>
      </p:sp>
      <p:sp>
        <p:nvSpPr>
          <p:cNvPr id="3" name="Content Placeholder 2">
            <a:extLst>
              <a:ext uri="{FF2B5EF4-FFF2-40B4-BE49-F238E27FC236}">
                <a16:creationId xmlns:a16="http://schemas.microsoft.com/office/drawing/2014/main" id="{1F5E0F2E-45F0-9DD1-BEF2-8F289ECA7E48}"/>
              </a:ext>
            </a:extLst>
          </p:cNvPr>
          <p:cNvSpPr>
            <a:spLocks noGrp="1"/>
          </p:cNvSpPr>
          <p:nvPr>
            <p:ph idx="4294967295"/>
          </p:nvPr>
        </p:nvSpPr>
        <p:spPr>
          <a:xfrm>
            <a:off x="761802" y="2743200"/>
            <a:ext cx="4646905" cy="3613149"/>
          </a:xfrm>
        </p:spPr>
        <p:txBody>
          <a:bodyPr vert="horz" lIns="91440" tIns="45720" rIns="91440" bIns="45720" rtlCol="0" anchor="ctr">
            <a:normAutofit/>
          </a:bodyPr>
          <a:lstStyle/>
          <a:p>
            <a:r>
              <a:rPr lang="en-US" sz="800"/>
              <a:t>Customer reviews serve as a priceless treasure trove of knowledge in the huge field of retail, and when it comes to the retail giant Walmart, this trove becomes extremely deep and diverse. Walmart, as a worldwide retail juggernaut, attracts a diverse range of customers , via their reviews, offer a detailed image of their interactions with products, services, and the entire shopping experience. </a:t>
            </a:r>
          </a:p>
          <a:p>
            <a:endParaRPr lang="en-US" sz="800"/>
          </a:p>
          <a:p>
            <a:r>
              <a:rPr lang="en-US" sz="800"/>
              <a:t>Motivation:</a:t>
            </a:r>
          </a:p>
          <a:p>
            <a:r>
              <a:rPr lang="en-US" sz="800"/>
              <a:t>Understanding Customer Sentiment: Analyzing customer reviews assists in gauging Walmart customers' thoughts and opinions about the products and services offered. This information is useful in understanding overall consumer happiness.</a:t>
            </a:r>
          </a:p>
          <a:p>
            <a:endParaRPr lang="en-US" sz="800"/>
          </a:p>
          <a:p>
            <a:r>
              <a:rPr lang="en-US" sz="800"/>
              <a:t>Product Improvement: Specific suggestions concerning products are frequently included in customer feedback. Review analysis can provide useful information about what customers like and hate about specific products, assisting Walmart in identifying areas for development.</a:t>
            </a:r>
          </a:p>
          <a:p>
            <a:endParaRPr lang="en-US" sz="800"/>
          </a:p>
          <a:p>
            <a:r>
              <a:rPr lang="en-US" sz="800"/>
              <a:t>Analyzing customer reviews not only provides insights into Walmart's performance, but also helps to understand how it compares to competitors. This knowledge can be critical for making strategic decisions.</a:t>
            </a:r>
          </a:p>
          <a:p>
            <a:endParaRPr lang="en-US" sz="800"/>
          </a:p>
          <a:p>
            <a:r>
              <a:rPr lang="en-US" sz="800"/>
              <a:t>Identifying Trends: Walmart can uncover growing trends in customer preferences by studying reviews at scale. This can be important for making educated inventory, marketing, and product development decisions.</a:t>
            </a:r>
          </a:p>
        </p:txBody>
      </p:sp>
      <p:pic>
        <p:nvPicPr>
          <p:cNvPr id="12" name="Picture 11" descr="Graph">
            <a:extLst>
              <a:ext uri="{FF2B5EF4-FFF2-40B4-BE49-F238E27FC236}">
                <a16:creationId xmlns:a16="http://schemas.microsoft.com/office/drawing/2014/main" id="{922F85C2-D486-F4FC-BDE0-0DC49A68A2B9}"/>
              </a:ext>
            </a:extLst>
          </p:cNvPr>
          <p:cNvPicPr>
            <a:picLocks noChangeAspect="1"/>
          </p:cNvPicPr>
          <p:nvPr/>
        </p:nvPicPr>
        <p:blipFill rotWithShape="1">
          <a:blip r:embed="rId2"/>
          <a:srcRect l="16558" r="27824"/>
          <a:stretch/>
        </p:blipFill>
        <p:spPr>
          <a:xfrm>
            <a:off x="6096000" y="1"/>
            <a:ext cx="6102825" cy="6858000"/>
          </a:xfrm>
          <a:prstGeom prst="rect">
            <a:avLst/>
          </a:prstGeom>
        </p:spPr>
      </p:pic>
    </p:spTree>
    <p:extLst>
      <p:ext uri="{BB962C8B-B14F-4D97-AF65-F5344CB8AC3E}">
        <p14:creationId xmlns:p14="http://schemas.microsoft.com/office/powerpoint/2010/main" val="40568514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7B2FE6-00D0-D81F-8E52-CC0C9669E77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B67CBDD-577B-796F-5814-99F211356AFD}"/>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09DDAB0E-9298-5FD8-9335-5120A38A2CDA}"/>
              </a:ext>
            </a:extLst>
          </p:cNvPr>
          <p:cNvPicPr>
            <a:picLocks noChangeAspect="1"/>
          </p:cNvPicPr>
          <p:nvPr/>
        </p:nvPicPr>
        <p:blipFill>
          <a:blip r:embed="rId2"/>
          <a:stretch>
            <a:fillRect/>
          </a:stretch>
        </p:blipFill>
        <p:spPr>
          <a:xfrm>
            <a:off x="2866859" y="1939848"/>
            <a:ext cx="6458282" cy="2978303"/>
          </a:xfrm>
          <a:prstGeom prst="rect">
            <a:avLst/>
          </a:prstGeom>
        </p:spPr>
      </p:pic>
    </p:spTree>
    <p:extLst>
      <p:ext uri="{BB962C8B-B14F-4D97-AF65-F5344CB8AC3E}">
        <p14:creationId xmlns:p14="http://schemas.microsoft.com/office/powerpoint/2010/main" val="8357658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6CF2A2B-0745-440C-9224-C5C6A0A428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75BE6D6B-84C9-4D2B-97EB-773B7369EF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pic>
        <p:nvPicPr>
          <p:cNvPr id="5" name="Picture 4" descr="Light bulb on yellow background with sketched light beams and cord">
            <a:extLst>
              <a:ext uri="{FF2B5EF4-FFF2-40B4-BE49-F238E27FC236}">
                <a16:creationId xmlns:a16="http://schemas.microsoft.com/office/drawing/2014/main" id="{245C84B9-8328-9439-65B9-4F2D767B79FC}"/>
              </a:ext>
            </a:extLst>
          </p:cNvPr>
          <p:cNvPicPr>
            <a:picLocks noChangeAspect="1"/>
          </p:cNvPicPr>
          <p:nvPr/>
        </p:nvPicPr>
        <p:blipFill rotWithShape="1">
          <a:blip r:embed="rId2">
            <a:alphaModFix amt="60000"/>
          </a:blip>
          <a:srcRect t="8537"/>
          <a:stretch/>
        </p:blipFill>
        <p:spPr>
          <a:xfrm>
            <a:off x="-1" y="10"/>
            <a:ext cx="12192001" cy="6857990"/>
          </a:xfrm>
          <a:prstGeom prst="rect">
            <a:avLst/>
          </a:prstGeom>
        </p:spPr>
      </p:pic>
      <p:sp>
        <p:nvSpPr>
          <p:cNvPr id="2" name="Title 1">
            <a:extLst>
              <a:ext uri="{FF2B5EF4-FFF2-40B4-BE49-F238E27FC236}">
                <a16:creationId xmlns:a16="http://schemas.microsoft.com/office/drawing/2014/main" id="{AE3F954F-155E-EDB8-D5BC-95F69D6D6228}"/>
              </a:ext>
            </a:extLst>
          </p:cNvPr>
          <p:cNvSpPr>
            <a:spLocks noGrp="1"/>
          </p:cNvSpPr>
          <p:nvPr>
            <p:ph type="title"/>
          </p:nvPr>
        </p:nvSpPr>
        <p:spPr>
          <a:xfrm>
            <a:off x="1198181" y="728906"/>
            <a:ext cx="9792471" cy="2057037"/>
          </a:xfrm>
        </p:spPr>
        <p:txBody>
          <a:bodyPr>
            <a:normAutofit/>
          </a:bodyPr>
          <a:lstStyle/>
          <a:p>
            <a:r>
              <a:rPr lang="en-IN">
                <a:solidFill>
                  <a:srgbClr val="FFFFFF"/>
                </a:solidFill>
              </a:rPr>
              <a:t>Explanation</a:t>
            </a:r>
          </a:p>
        </p:txBody>
      </p:sp>
      <p:sp>
        <p:nvSpPr>
          <p:cNvPr id="3" name="Content Placeholder 2">
            <a:extLst>
              <a:ext uri="{FF2B5EF4-FFF2-40B4-BE49-F238E27FC236}">
                <a16:creationId xmlns:a16="http://schemas.microsoft.com/office/drawing/2014/main" id="{41689D65-DE53-9CAF-F705-5BFD692E3CB5}"/>
              </a:ext>
            </a:extLst>
          </p:cNvPr>
          <p:cNvSpPr>
            <a:spLocks noGrp="1"/>
          </p:cNvSpPr>
          <p:nvPr>
            <p:ph idx="1"/>
          </p:nvPr>
        </p:nvSpPr>
        <p:spPr>
          <a:xfrm>
            <a:off x="1198181" y="2957665"/>
            <a:ext cx="9792471" cy="3171423"/>
          </a:xfrm>
        </p:spPr>
        <p:txBody>
          <a:bodyPr>
            <a:normAutofit/>
          </a:bodyPr>
          <a:lstStyle/>
          <a:p>
            <a:r>
              <a:rPr lang="en-US" sz="2000">
                <a:solidFill>
                  <a:srgbClr val="FFFFFF"/>
                </a:solidFill>
              </a:rPr>
              <a:t>Using a combination of natural language processing (NLP) techniques and machine learning, we performed sentiment analysis on a Walmart reviews dataset. The script preprocesses the text after importing it into a Pandas DataFrame by deleting frequent English stopwords. The TextBlob library is used to assign sentiment labels ('positive,' 'negative,' or 'neutral') to each review. The data is then divided into training and testing sets, and the text data is converted into numerical features using TF-IDF vectorization. A Logistic Regression model is trained on the training set's TF-IDF vectors and tested on the testing set, producing an accuracy score and a complete classification report with precision, recall, and F1-score metrics for each sentiment class. This comprehensive strategy exemplifies the convergence of NLP and machine learning.</a:t>
            </a:r>
            <a:endParaRPr lang="en-IN" sz="2000">
              <a:solidFill>
                <a:srgbClr val="FFFFFF"/>
              </a:solidFill>
            </a:endParaRPr>
          </a:p>
        </p:txBody>
      </p:sp>
    </p:spTree>
    <p:extLst>
      <p:ext uri="{BB962C8B-B14F-4D97-AF65-F5344CB8AC3E}">
        <p14:creationId xmlns:p14="http://schemas.microsoft.com/office/powerpoint/2010/main" val="14206097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Electronic circuit board">
            <a:extLst>
              <a:ext uri="{FF2B5EF4-FFF2-40B4-BE49-F238E27FC236}">
                <a16:creationId xmlns:a16="http://schemas.microsoft.com/office/drawing/2014/main" id="{3564BB33-D1E4-4B55-03DB-CC0E07C837A6}"/>
              </a:ext>
            </a:extLst>
          </p:cNvPr>
          <p:cNvPicPr>
            <a:picLocks noChangeAspect="1"/>
          </p:cNvPicPr>
          <p:nvPr/>
        </p:nvPicPr>
        <p:blipFill rotWithShape="1">
          <a:blip r:embed="rId2">
            <a:alphaModFix amt="35000"/>
          </a:blip>
          <a:srcRect t="15730"/>
          <a:stretch/>
        </p:blipFill>
        <p:spPr>
          <a:xfrm>
            <a:off x="20" y="10"/>
            <a:ext cx="12191980" cy="6857990"/>
          </a:xfrm>
          <a:prstGeom prst="rect">
            <a:avLst/>
          </a:prstGeom>
        </p:spPr>
      </p:pic>
      <p:sp>
        <p:nvSpPr>
          <p:cNvPr id="2" name="Title 1">
            <a:extLst>
              <a:ext uri="{FF2B5EF4-FFF2-40B4-BE49-F238E27FC236}">
                <a16:creationId xmlns:a16="http://schemas.microsoft.com/office/drawing/2014/main" id="{695D80B0-AE44-4552-2837-5CD07CB920A3}"/>
              </a:ext>
            </a:extLst>
          </p:cNvPr>
          <p:cNvSpPr>
            <a:spLocks noGrp="1"/>
          </p:cNvSpPr>
          <p:nvPr>
            <p:ph type="title"/>
          </p:nvPr>
        </p:nvSpPr>
        <p:spPr>
          <a:xfrm>
            <a:off x="838200" y="365125"/>
            <a:ext cx="10515600" cy="1325563"/>
          </a:xfrm>
        </p:spPr>
        <p:txBody>
          <a:bodyPr>
            <a:normAutofit/>
          </a:bodyPr>
          <a:lstStyle/>
          <a:p>
            <a:r>
              <a:rPr lang="en-IN">
                <a:solidFill>
                  <a:srgbClr val="FFFFFF"/>
                </a:solidFill>
              </a:rPr>
              <a:t>Project Management</a:t>
            </a:r>
          </a:p>
        </p:txBody>
      </p:sp>
      <p:sp>
        <p:nvSpPr>
          <p:cNvPr id="3" name="Content Placeholder 2">
            <a:extLst>
              <a:ext uri="{FF2B5EF4-FFF2-40B4-BE49-F238E27FC236}">
                <a16:creationId xmlns:a16="http://schemas.microsoft.com/office/drawing/2014/main" id="{5B11FCDF-EDCD-485A-36DB-3C854BDCFD0C}"/>
              </a:ext>
            </a:extLst>
          </p:cNvPr>
          <p:cNvSpPr>
            <a:spLocks noGrp="1"/>
          </p:cNvSpPr>
          <p:nvPr>
            <p:ph idx="1"/>
          </p:nvPr>
        </p:nvSpPr>
        <p:spPr>
          <a:xfrm>
            <a:off x="838200" y="1825625"/>
            <a:ext cx="10515600" cy="4351338"/>
          </a:xfrm>
        </p:spPr>
        <p:txBody>
          <a:bodyPr>
            <a:normAutofit/>
          </a:bodyPr>
          <a:lstStyle/>
          <a:p>
            <a:r>
              <a:rPr lang="en-IN" sz="1800">
                <a:solidFill>
                  <a:srgbClr val="FFFFFF"/>
                </a:solidFill>
                <a:effectLst/>
                <a:latin typeface="Times New Roman" panose="02020603050405020304" pitchFamily="18" charset="0"/>
              </a:rPr>
              <a:t>Implementation statusreport </a:t>
            </a:r>
            <a:endParaRPr lang="en-IN" sz="1800">
              <a:solidFill>
                <a:srgbClr val="FFFFFF"/>
              </a:solidFill>
            </a:endParaRPr>
          </a:p>
          <a:p>
            <a:r>
              <a:rPr lang="en-IN" sz="1800">
                <a:solidFill>
                  <a:srgbClr val="FFFFFF"/>
                </a:solidFill>
                <a:effectLst/>
                <a:latin typeface="Wingdings" panose="05000000000000000000" pitchFamily="2" charset="2"/>
              </a:rPr>
              <a:t> </a:t>
            </a:r>
            <a:r>
              <a:rPr lang="en-IN" sz="1800">
                <a:solidFill>
                  <a:srgbClr val="FFFFFF"/>
                </a:solidFill>
                <a:effectLst/>
                <a:latin typeface="Times New Roman" panose="02020603050405020304" pitchFamily="18" charset="0"/>
              </a:rPr>
              <a:t>Work completed </a:t>
            </a:r>
          </a:p>
          <a:p>
            <a:r>
              <a:rPr lang="en-IN" sz="1800">
                <a:solidFill>
                  <a:srgbClr val="FFFFFF"/>
                </a:solidFill>
                <a:latin typeface="Times New Roman" panose="02020603050405020304" pitchFamily="18" charset="0"/>
              </a:rPr>
              <a:t>   Ginjupalli Venkata Naga Sai ( 50 %)</a:t>
            </a:r>
          </a:p>
          <a:p>
            <a:r>
              <a:rPr lang="en-IN" sz="1800">
                <a:solidFill>
                  <a:srgbClr val="FFFFFF"/>
                </a:solidFill>
                <a:latin typeface="Times New Roman" panose="02020603050405020304" pitchFamily="18" charset="0"/>
              </a:rPr>
              <a:t>        Data Extraction. </a:t>
            </a:r>
          </a:p>
          <a:p>
            <a:r>
              <a:rPr lang="en-IN" sz="1800">
                <a:solidFill>
                  <a:srgbClr val="FFFFFF"/>
                </a:solidFill>
                <a:latin typeface="Times New Roman" panose="02020603050405020304" pitchFamily="18" charset="0"/>
              </a:rPr>
              <a:t>         Data Cleaning </a:t>
            </a:r>
          </a:p>
          <a:p>
            <a:r>
              <a:rPr lang="en-IN" sz="1800">
                <a:solidFill>
                  <a:srgbClr val="FFFFFF"/>
                </a:solidFill>
                <a:latin typeface="Times New Roman" panose="02020603050405020304" pitchFamily="18" charset="0"/>
              </a:rPr>
              <a:t>         Text cleaning  </a:t>
            </a:r>
          </a:p>
          <a:p>
            <a:r>
              <a:rPr lang="en-IN" sz="1800">
                <a:solidFill>
                  <a:srgbClr val="FFFFFF"/>
                </a:solidFill>
                <a:latin typeface="Times New Roman" panose="02020603050405020304" pitchFamily="18" charset="0"/>
              </a:rPr>
              <a:t>        Exploratory Data analysis </a:t>
            </a:r>
          </a:p>
          <a:p>
            <a:r>
              <a:rPr lang="en-IN" sz="1800">
                <a:solidFill>
                  <a:srgbClr val="FFFFFF"/>
                </a:solidFill>
                <a:latin typeface="Times New Roman" panose="02020603050405020304" pitchFamily="18" charset="0"/>
              </a:rPr>
              <a:t>Pemmasani Prudhvi Nadh (50%)</a:t>
            </a:r>
          </a:p>
          <a:p>
            <a:r>
              <a:rPr lang="en-IN" sz="1800">
                <a:solidFill>
                  <a:srgbClr val="FFFFFF"/>
                </a:solidFill>
                <a:latin typeface="Times New Roman" panose="02020603050405020304" pitchFamily="18" charset="0"/>
              </a:rPr>
              <a:t>NLP Techniques .</a:t>
            </a:r>
          </a:p>
          <a:p>
            <a:r>
              <a:rPr lang="en-IN" sz="1800">
                <a:solidFill>
                  <a:srgbClr val="FFFFFF"/>
                </a:solidFill>
                <a:latin typeface="Times New Roman" panose="02020603050405020304" pitchFamily="18" charset="0"/>
              </a:rPr>
              <a:t>Machine Learning Models </a:t>
            </a:r>
          </a:p>
          <a:p>
            <a:r>
              <a:rPr lang="en-IN" sz="1800">
                <a:solidFill>
                  <a:srgbClr val="FFFFFF"/>
                </a:solidFill>
                <a:latin typeface="Times New Roman" panose="02020603050405020304" pitchFamily="18" charset="0"/>
              </a:rPr>
              <a:t>Integration of Models.</a:t>
            </a:r>
          </a:p>
        </p:txBody>
      </p:sp>
    </p:spTree>
    <p:extLst>
      <p:ext uri="{BB962C8B-B14F-4D97-AF65-F5344CB8AC3E}">
        <p14:creationId xmlns:p14="http://schemas.microsoft.com/office/powerpoint/2010/main" val="3470487231"/>
      </p:ext>
    </p:extLst>
  </p:cSld>
  <p:clrMapOvr>
    <a:overrideClrMapping bg1="dk1" tx1="lt1" bg2="dk2" tx2="lt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Red drawing pins on a map">
            <a:extLst>
              <a:ext uri="{FF2B5EF4-FFF2-40B4-BE49-F238E27FC236}">
                <a16:creationId xmlns:a16="http://schemas.microsoft.com/office/drawing/2014/main" id="{C990D300-8005-F321-3982-E09450E01CCF}"/>
              </a:ext>
            </a:extLst>
          </p:cNvPr>
          <p:cNvPicPr>
            <a:picLocks noChangeAspect="1"/>
          </p:cNvPicPr>
          <p:nvPr/>
        </p:nvPicPr>
        <p:blipFill rotWithShape="1">
          <a:blip r:embed="rId2">
            <a:alphaModFix amt="35000"/>
          </a:blip>
          <a:srcRect t="16860" b="8140"/>
          <a:stretch/>
        </p:blipFill>
        <p:spPr>
          <a:xfrm>
            <a:off x="20" y="10"/>
            <a:ext cx="12191980" cy="6857990"/>
          </a:xfrm>
          <a:prstGeom prst="rect">
            <a:avLst/>
          </a:prstGeom>
        </p:spPr>
      </p:pic>
      <p:sp>
        <p:nvSpPr>
          <p:cNvPr id="2" name="Title 1">
            <a:extLst>
              <a:ext uri="{FF2B5EF4-FFF2-40B4-BE49-F238E27FC236}">
                <a16:creationId xmlns:a16="http://schemas.microsoft.com/office/drawing/2014/main" id="{BE83D8C9-6839-76F2-02F5-A22E338CBB20}"/>
              </a:ext>
            </a:extLst>
          </p:cNvPr>
          <p:cNvSpPr>
            <a:spLocks noGrp="1"/>
          </p:cNvSpPr>
          <p:nvPr>
            <p:ph type="title"/>
          </p:nvPr>
        </p:nvSpPr>
        <p:spPr>
          <a:xfrm>
            <a:off x="838200" y="365125"/>
            <a:ext cx="10515600" cy="1325563"/>
          </a:xfrm>
        </p:spPr>
        <p:txBody>
          <a:bodyPr>
            <a:normAutofit/>
          </a:bodyPr>
          <a:lstStyle/>
          <a:p>
            <a:r>
              <a:rPr lang="en-IN">
                <a:solidFill>
                  <a:srgbClr val="FFFFFF"/>
                </a:solidFill>
              </a:rPr>
              <a:t>Reference/Biblography</a:t>
            </a:r>
          </a:p>
        </p:txBody>
      </p:sp>
      <p:sp>
        <p:nvSpPr>
          <p:cNvPr id="3" name="Content Placeholder 2">
            <a:extLst>
              <a:ext uri="{FF2B5EF4-FFF2-40B4-BE49-F238E27FC236}">
                <a16:creationId xmlns:a16="http://schemas.microsoft.com/office/drawing/2014/main" id="{A5503822-CD05-4518-4B6E-7E2BB6FF9DBF}"/>
              </a:ext>
            </a:extLst>
          </p:cNvPr>
          <p:cNvSpPr>
            <a:spLocks noGrp="1"/>
          </p:cNvSpPr>
          <p:nvPr>
            <p:ph idx="1"/>
          </p:nvPr>
        </p:nvSpPr>
        <p:spPr>
          <a:xfrm>
            <a:off x="838200" y="1825625"/>
            <a:ext cx="10515600" cy="4351338"/>
          </a:xfrm>
        </p:spPr>
        <p:txBody>
          <a:bodyPr>
            <a:normAutofit/>
          </a:bodyPr>
          <a:lstStyle/>
          <a:p>
            <a:r>
              <a:rPr lang="en-IN">
                <a:solidFill>
                  <a:srgbClr val="FFFFFF"/>
                </a:solidFill>
                <a:hlinkClick r:id="rId3"/>
              </a:rPr>
              <a:t>https://www.researchgate.net/figure/Walmart-volume-and-sentiment-for-other-service-quality-metrics_fig2_318189993</a:t>
            </a:r>
            <a:endParaRPr lang="en-IN">
              <a:solidFill>
                <a:srgbClr val="FFFFFF"/>
              </a:solidFill>
            </a:endParaRPr>
          </a:p>
          <a:p>
            <a:r>
              <a:rPr lang="en-IN">
                <a:solidFill>
                  <a:srgbClr val="FFFFFF"/>
                </a:solidFill>
                <a:hlinkClick r:id="rId4"/>
              </a:rPr>
              <a:t>https://www.kaggle.com/discussions/general/440966</a:t>
            </a:r>
            <a:endParaRPr lang="en-IN">
              <a:solidFill>
                <a:srgbClr val="FFFFFF"/>
              </a:solidFill>
            </a:endParaRPr>
          </a:p>
          <a:p>
            <a:r>
              <a:rPr lang="en-IN">
                <a:solidFill>
                  <a:srgbClr val="FFFFFF"/>
                </a:solidFill>
                <a:hlinkClick r:id="rId5"/>
              </a:rPr>
              <a:t>https://www.kaggle.com/datasets/harshalhonde/walmart-reviews-dataset</a:t>
            </a:r>
            <a:endParaRPr lang="en-IN">
              <a:solidFill>
                <a:srgbClr val="FFFFFF"/>
              </a:solidFill>
            </a:endParaRPr>
          </a:p>
          <a:p>
            <a:endParaRPr lang="en-IN">
              <a:solidFill>
                <a:srgbClr val="FFFFFF"/>
              </a:solidFill>
            </a:endParaRPr>
          </a:p>
        </p:txBody>
      </p:sp>
    </p:spTree>
    <p:extLst>
      <p:ext uri="{BB962C8B-B14F-4D97-AF65-F5344CB8AC3E}">
        <p14:creationId xmlns:p14="http://schemas.microsoft.com/office/powerpoint/2010/main" val="3851951462"/>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E932168E-CB0D-1C61-1D43-ACD2BD54B393}"/>
              </a:ext>
            </a:extLst>
          </p:cNvPr>
          <p:cNvPicPr>
            <a:picLocks noChangeAspect="1"/>
          </p:cNvPicPr>
          <p:nvPr/>
        </p:nvPicPr>
        <p:blipFill rotWithShape="1">
          <a:blip r:embed="rId2">
            <a:alphaModFix amt="35000"/>
          </a:blip>
          <a:srcRect t="25000"/>
          <a:stretch/>
        </p:blipFill>
        <p:spPr>
          <a:xfrm>
            <a:off x="20" y="10"/>
            <a:ext cx="12191980" cy="6857990"/>
          </a:xfrm>
          <a:prstGeom prst="rect">
            <a:avLst/>
          </a:prstGeom>
        </p:spPr>
      </p:pic>
      <p:sp>
        <p:nvSpPr>
          <p:cNvPr id="2" name="Title 1">
            <a:extLst>
              <a:ext uri="{FF2B5EF4-FFF2-40B4-BE49-F238E27FC236}">
                <a16:creationId xmlns:a16="http://schemas.microsoft.com/office/drawing/2014/main" id="{E6F9014C-5AF3-A57C-9594-2D978D462306}"/>
              </a:ext>
            </a:extLst>
          </p:cNvPr>
          <p:cNvSpPr>
            <a:spLocks noGrp="1"/>
          </p:cNvSpPr>
          <p:nvPr>
            <p:ph type="title"/>
          </p:nvPr>
        </p:nvSpPr>
        <p:spPr>
          <a:xfrm>
            <a:off x="838200" y="365125"/>
            <a:ext cx="10515600" cy="1325563"/>
          </a:xfrm>
        </p:spPr>
        <p:txBody>
          <a:bodyPr>
            <a:normAutofit/>
          </a:bodyPr>
          <a:lstStyle/>
          <a:p>
            <a:r>
              <a:rPr lang="en-IN" dirty="0">
                <a:solidFill>
                  <a:srgbClr val="FFFFFF"/>
                </a:solidFill>
              </a:rPr>
              <a:t>Motivation</a:t>
            </a:r>
          </a:p>
        </p:txBody>
      </p:sp>
      <p:graphicFrame>
        <p:nvGraphicFramePr>
          <p:cNvPr id="5" name="Content Placeholder 2">
            <a:extLst>
              <a:ext uri="{FF2B5EF4-FFF2-40B4-BE49-F238E27FC236}">
                <a16:creationId xmlns:a16="http://schemas.microsoft.com/office/drawing/2014/main" id="{64FCAA65-17D8-7F00-E628-419BDB2F63C6}"/>
              </a:ext>
            </a:extLst>
          </p:cNvPr>
          <p:cNvGraphicFramePr>
            <a:graphicFrameLocks noGrp="1"/>
          </p:cNvGraphicFramePr>
          <p:nvPr>
            <p:ph idx="1"/>
            <p:extLst>
              <p:ext uri="{D42A27DB-BD31-4B8C-83A1-F6EECF244321}">
                <p14:modId xmlns:p14="http://schemas.microsoft.com/office/powerpoint/2010/main" val="3062038089"/>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99321074"/>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92E8B6-630D-6C55-4A7D-3DE1C81B3D86}"/>
              </a:ext>
            </a:extLst>
          </p:cNvPr>
          <p:cNvSpPr>
            <a:spLocks noGrp="1"/>
          </p:cNvSpPr>
          <p:nvPr>
            <p:ph type="title"/>
          </p:nvPr>
        </p:nvSpPr>
        <p:spPr>
          <a:xfrm>
            <a:off x="8153400" y="1128094"/>
            <a:ext cx="3434180" cy="1415270"/>
          </a:xfrm>
        </p:spPr>
        <p:txBody>
          <a:bodyPr anchor="t">
            <a:normAutofit/>
          </a:bodyPr>
          <a:lstStyle/>
          <a:p>
            <a:r>
              <a:rPr lang="en-IN" sz="3200"/>
              <a:t>Significance:</a:t>
            </a:r>
            <a:br>
              <a:rPr lang="en-IN" sz="3200"/>
            </a:br>
            <a:endParaRPr lang="en-IN" sz="3200"/>
          </a:p>
        </p:txBody>
      </p:sp>
      <p:pic>
        <p:nvPicPr>
          <p:cNvPr id="5" name="Picture 4" descr="Light bulb on yellow background with sketched light beams and cord">
            <a:extLst>
              <a:ext uri="{FF2B5EF4-FFF2-40B4-BE49-F238E27FC236}">
                <a16:creationId xmlns:a16="http://schemas.microsoft.com/office/drawing/2014/main" id="{5B12F313-2BAB-8548-14BD-9F7AD4DC13ED}"/>
              </a:ext>
            </a:extLst>
          </p:cNvPr>
          <p:cNvPicPr>
            <a:picLocks noChangeAspect="1"/>
          </p:cNvPicPr>
          <p:nvPr/>
        </p:nvPicPr>
        <p:blipFill rotWithShape="1">
          <a:blip r:embed="rId2"/>
          <a:srcRect l="32092"/>
          <a:stretch/>
        </p:blipFill>
        <p:spPr>
          <a:xfrm>
            <a:off x="-9886" y="10"/>
            <a:ext cx="7572605" cy="6857990"/>
          </a:xfrm>
          <a:prstGeom prst="rect">
            <a:avLst/>
          </a:prstGeom>
        </p:spPr>
      </p:pic>
      <p:cxnSp>
        <p:nvCxnSpPr>
          <p:cNvPr id="9" name="Straight Connector 8">
            <a:extLst>
              <a:ext uri="{FF2B5EF4-FFF2-40B4-BE49-F238E27FC236}">
                <a16:creationId xmlns:a16="http://schemas.microsoft.com/office/drawing/2014/main" id="{249EDD1B-F94D-B4E6-ACAA-566B9A26FDE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99390"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7E84933E-72B0-F812-BB28-B94988DE3F35}"/>
              </a:ext>
            </a:extLst>
          </p:cNvPr>
          <p:cNvSpPr>
            <a:spLocks noGrp="1"/>
          </p:cNvSpPr>
          <p:nvPr>
            <p:ph idx="1"/>
          </p:nvPr>
        </p:nvSpPr>
        <p:spPr>
          <a:xfrm>
            <a:off x="8153400" y="2543364"/>
            <a:ext cx="3434180" cy="3599019"/>
          </a:xfrm>
        </p:spPr>
        <p:txBody>
          <a:bodyPr>
            <a:normAutofit/>
          </a:bodyPr>
          <a:lstStyle/>
          <a:p>
            <a:r>
              <a:rPr lang="en-US" sz="1000" dirty="0"/>
              <a:t>Understanding Customer Sentiment: NLP enables us to accurately assess customer sentiment. Businesses like Walmart can find areas of strength and weakness in their products and services by determining if evaluations indicate favorable, negative, or neutral opinions.</a:t>
            </a:r>
          </a:p>
          <a:p>
            <a:endParaRPr lang="en-US" sz="1000" dirty="0"/>
          </a:p>
          <a:p>
            <a:r>
              <a:rPr lang="en-US" sz="1000" dirty="0"/>
              <a:t>Identifying Emerging Trends: Using NLP to analyze customer evaluations allows for the detection of emerging trends and preferences. This data is critical for staying ahead of the market, supplying popular items, and reacting to changing consumer requests. </a:t>
            </a:r>
          </a:p>
          <a:p>
            <a:r>
              <a:rPr lang="en-US" sz="1000" dirty="0"/>
              <a:t>Product Improvement Insights: NLP can reveal particular parts of items that buyers like or dislike. This data is crucial for product development teams, since it allows them to prioritize improvements based on actual user feedback.</a:t>
            </a:r>
          </a:p>
          <a:p>
            <a:r>
              <a:rPr lang="en-US" sz="1000" dirty="0"/>
              <a:t>Enhancing client Experience: Understanding the intricacies of client feedback through NLP enables the overall customer experience to be improved. These insights can drive good change, whether it's optimizing operations, resolving common problems, or enhancing service quality.</a:t>
            </a:r>
          </a:p>
          <a:p>
            <a:endParaRPr lang="en-IN" sz="1000" dirty="0"/>
          </a:p>
        </p:txBody>
      </p:sp>
    </p:spTree>
    <p:extLst>
      <p:ext uri="{BB962C8B-B14F-4D97-AF65-F5344CB8AC3E}">
        <p14:creationId xmlns:p14="http://schemas.microsoft.com/office/powerpoint/2010/main" val="4437351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CDF20-14BC-5B99-6428-67BF0500D750}"/>
              </a:ext>
            </a:extLst>
          </p:cNvPr>
          <p:cNvSpPr>
            <a:spLocks noGrp="1"/>
          </p:cNvSpPr>
          <p:nvPr>
            <p:ph type="title"/>
          </p:nvPr>
        </p:nvSpPr>
        <p:spPr>
          <a:xfrm>
            <a:off x="5868557" y="1138036"/>
            <a:ext cx="5444382" cy="1402470"/>
          </a:xfrm>
        </p:spPr>
        <p:txBody>
          <a:bodyPr anchor="t">
            <a:normAutofit/>
          </a:bodyPr>
          <a:lstStyle/>
          <a:p>
            <a:r>
              <a:rPr lang="en-IN" sz="3200"/>
              <a:t>Problem Statement</a:t>
            </a:r>
          </a:p>
        </p:txBody>
      </p:sp>
      <p:pic>
        <p:nvPicPr>
          <p:cNvPr id="5" name="Picture 4" descr="Green dialogue boxes">
            <a:extLst>
              <a:ext uri="{FF2B5EF4-FFF2-40B4-BE49-F238E27FC236}">
                <a16:creationId xmlns:a16="http://schemas.microsoft.com/office/drawing/2014/main" id="{08E26488-07EE-3732-D47D-32E5989041B2}"/>
              </a:ext>
            </a:extLst>
          </p:cNvPr>
          <p:cNvPicPr>
            <a:picLocks noChangeAspect="1"/>
          </p:cNvPicPr>
          <p:nvPr/>
        </p:nvPicPr>
        <p:blipFill rotWithShape="1">
          <a:blip r:embed="rId2"/>
          <a:srcRect l="15821" r="21650" b="2"/>
          <a:stretch/>
        </p:blipFill>
        <p:spPr>
          <a:xfrm>
            <a:off x="-1" y="10"/>
            <a:ext cx="5151179" cy="6857990"/>
          </a:xfrm>
          <a:prstGeom prst="rect">
            <a:avLst/>
          </a:prstGeom>
        </p:spPr>
      </p:pic>
      <p:cxnSp>
        <p:nvCxnSpPr>
          <p:cNvPr id="9" name="Straight Connector 8">
            <a:extLst>
              <a:ext uri="{FF2B5EF4-FFF2-40B4-BE49-F238E27FC236}">
                <a16:creationId xmlns:a16="http://schemas.microsoft.com/office/drawing/2014/main" id="{1503BFE4-729B-D9D0-C17B-501E6AF112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971697"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21A2664F-5C93-7653-DD62-7EF763C8B431}"/>
              </a:ext>
            </a:extLst>
          </p:cNvPr>
          <p:cNvSpPr>
            <a:spLocks noGrp="1"/>
          </p:cNvSpPr>
          <p:nvPr>
            <p:ph idx="1"/>
          </p:nvPr>
        </p:nvSpPr>
        <p:spPr>
          <a:xfrm>
            <a:off x="5868557" y="2551176"/>
            <a:ext cx="5444382" cy="3591207"/>
          </a:xfrm>
        </p:spPr>
        <p:txBody>
          <a:bodyPr>
            <a:normAutofit/>
          </a:bodyPr>
          <a:lstStyle/>
          <a:p>
            <a:r>
              <a:rPr lang="en-US" sz="1000"/>
              <a:t>As the world's largest retailer, Walmart has the difficulty of quickly deriving useful data from a tremendous amount of customer feedback. Understanding client attitudes, identifying particular areas for development, and using feedback for strategic decision-making are all hampered by the unstructured nature of these assessments. The issue is divided into several important components.</a:t>
            </a:r>
          </a:p>
          <a:p>
            <a:r>
              <a:rPr lang="en-US" sz="1000"/>
              <a:t>Sentiment Analysis: To perform sentiment analysis on customer evaluations, Walmart must construct effective natural language processing (NLP) models. To evaluate overall consumer satisfaction, it is necessary to appropriately categorize reviews as positive, negative, or neutral.</a:t>
            </a:r>
          </a:p>
          <a:p>
            <a:r>
              <a:rPr lang="en-US" sz="1000"/>
              <a:t>Aspect-Based Sentiment Analysis: It is critical to understand sentiment at the granular level. Walmart seeks to uncover attitudes linked with certain areas of product quality, customer service, pricing, and overall shopping experience expressed in reviews.</a:t>
            </a:r>
          </a:p>
          <a:p>
            <a:r>
              <a:rPr lang="en-US" sz="1000"/>
              <a:t>Topic Modeling: Understanding the subjects that are most important to customers requires extracting key topics and themes from customer evaluations. This entails categorizing reviews into categories using topic modeling approaches such as Latent Dirichlet Allocation (LDA) or Non-negative Matrix Factorization (NMF).</a:t>
            </a:r>
          </a:p>
          <a:p>
            <a:r>
              <a:rPr lang="en-US" sz="1000"/>
              <a:t>Predictive Analytics:</a:t>
            </a:r>
          </a:p>
          <a:p>
            <a:r>
              <a:rPr lang="en-US" sz="1000"/>
              <a:t>Walmart is attempting to develop predictive models that anticipate customer trends and preferences. This entails reviewing historical evaluations to detect patterns and forecast future client actions, allowing the organization to stay ahead of the competition in achieving customer expectations.</a:t>
            </a:r>
            <a:endParaRPr lang="en-IN" sz="1000"/>
          </a:p>
        </p:txBody>
      </p:sp>
    </p:spTree>
    <p:extLst>
      <p:ext uri="{BB962C8B-B14F-4D97-AF65-F5344CB8AC3E}">
        <p14:creationId xmlns:p14="http://schemas.microsoft.com/office/powerpoint/2010/main" val="5439748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8F2484-6A04-38FC-732A-C7B4DA38ACB8}"/>
              </a:ext>
            </a:extLst>
          </p:cNvPr>
          <p:cNvSpPr>
            <a:spLocks noGrp="1"/>
          </p:cNvSpPr>
          <p:nvPr>
            <p:ph type="title"/>
          </p:nvPr>
        </p:nvSpPr>
        <p:spPr/>
        <p:txBody>
          <a:bodyPr/>
          <a:lstStyle/>
          <a:p>
            <a:r>
              <a:rPr lang="en-IN" dirty="0"/>
              <a:t>Model/Methodology</a:t>
            </a:r>
          </a:p>
        </p:txBody>
      </p:sp>
      <p:pic>
        <p:nvPicPr>
          <p:cNvPr id="5" name="Content Placeholder 4">
            <a:extLst>
              <a:ext uri="{FF2B5EF4-FFF2-40B4-BE49-F238E27FC236}">
                <a16:creationId xmlns:a16="http://schemas.microsoft.com/office/drawing/2014/main" id="{B3B4F0CB-961B-9A88-D297-AA4A1E73D66D}"/>
              </a:ext>
            </a:extLst>
          </p:cNvPr>
          <p:cNvPicPr>
            <a:picLocks noGrp="1" noChangeAspect="1"/>
          </p:cNvPicPr>
          <p:nvPr>
            <p:ph idx="1"/>
          </p:nvPr>
        </p:nvPicPr>
        <p:blipFill>
          <a:blip r:embed="rId2"/>
          <a:stretch>
            <a:fillRect/>
          </a:stretch>
        </p:blipFill>
        <p:spPr>
          <a:xfrm>
            <a:off x="1834931" y="1854883"/>
            <a:ext cx="8522138" cy="4292821"/>
          </a:xfrm>
        </p:spPr>
      </p:pic>
    </p:spTree>
    <p:extLst>
      <p:ext uri="{BB962C8B-B14F-4D97-AF65-F5344CB8AC3E}">
        <p14:creationId xmlns:p14="http://schemas.microsoft.com/office/powerpoint/2010/main" val="26541814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C358C-CC1F-3AC2-5316-2F3FC72628B4}"/>
              </a:ext>
            </a:extLst>
          </p:cNvPr>
          <p:cNvSpPr>
            <a:spLocks noGrp="1"/>
          </p:cNvSpPr>
          <p:nvPr>
            <p:ph type="title"/>
          </p:nvPr>
        </p:nvSpPr>
        <p:spPr/>
        <p:txBody>
          <a:bodyPr/>
          <a:lstStyle/>
          <a:p>
            <a:r>
              <a:rPr lang="en-IN" dirty="0"/>
              <a:t>Architecture Diagram </a:t>
            </a:r>
          </a:p>
        </p:txBody>
      </p:sp>
      <p:pic>
        <p:nvPicPr>
          <p:cNvPr id="5" name="Content Placeholder 4">
            <a:extLst>
              <a:ext uri="{FF2B5EF4-FFF2-40B4-BE49-F238E27FC236}">
                <a16:creationId xmlns:a16="http://schemas.microsoft.com/office/drawing/2014/main" id="{C66F8AC3-2BE5-8FF4-C26D-0805E1768F5B}"/>
              </a:ext>
            </a:extLst>
          </p:cNvPr>
          <p:cNvPicPr>
            <a:picLocks noGrp="1" noChangeAspect="1"/>
          </p:cNvPicPr>
          <p:nvPr>
            <p:ph idx="1"/>
          </p:nvPr>
        </p:nvPicPr>
        <p:blipFill>
          <a:blip r:embed="rId2"/>
          <a:stretch>
            <a:fillRect/>
          </a:stretch>
        </p:blipFill>
        <p:spPr>
          <a:xfrm>
            <a:off x="1765270" y="1825625"/>
            <a:ext cx="8661459" cy="4351338"/>
          </a:xfrm>
        </p:spPr>
      </p:pic>
    </p:spTree>
    <p:extLst>
      <p:ext uri="{BB962C8B-B14F-4D97-AF65-F5344CB8AC3E}">
        <p14:creationId xmlns:p14="http://schemas.microsoft.com/office/powerpoint/2010/main" val="39142229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00ED2CC5-EED6-A53F-6912-C6B1B34AAB6F}"/>
              </a:ext>
            </a:extLst>
          </p:cNvPr>
          <p:cNvPicPr>
            <a:picLocks noChangeAspect="1"/>
          </p:cNvPicPr>
          <p:nvPr/>
        </p:nvPicPr>
        <p:blipFill rotWithShape="1">
          <a:blip r:embed="rId2">
            <a:alphaModFix amt="35000"/>
          </a:blip>
          <a:srcRect/>
          <a:stretch/>
        </p:blipFill>
        <p:spPr>
          <a:xfrm>
            <a:off x="20" y="10"/>
            <a:ext cx="12191980" cy="6857990"/>
          </a:xfrm>
          <a:prstGeom prst="rect">
            <a:avLst/>
          </a:prstGeom>
        </p:spPr>
      </p:pic>
      <p:sp>
        <p:nvSpPr>
          <p:cNvPr id="2" name="Title 1">
            <a:extLst>
              <a:ext uri="{FF2B5EF4-FFF2-40B4-BE49-F238E27FC236}">
                <a16:creationId xmlns:a16="http://schemas.microsoft.com/office/drawing/2014/main" id="{35092356-F15E-9AE4-100C-2E30511A407B}"/>
              </a:ext>
            </a:extLst>
          </p:cNvPr>
          <p:cNvSpPr>
            <a:spLocks noGrp="1"/>
          </p:cNvSpPr>
          <p:nvPr>
            <p:ph type="title"/>
          </p:nvPr>
        </p:nvSpPr>
        <p:spPr>
          <a:xfrm>
            <a:off x="838200" y="365125"/>
            <a:ext cx="10515600" cy="1325563"/>
          </a:xfrm>
        </p:spPr>
        <p:txBody>
          <a:bodyPr>
            <a:normAutofit/>
          </a:bodyPr>
          <a:lstStyle/>
          <a:p>
            <a:r>
              <a:rPr lang="en-IN">
                <a:solidFill>
                  <a:srgbClr val="FFFFFF"/>
                </a:solidFill>
                <a:effectLst/>
                <a:latin typeface="Times New Roman" panose="02020603050405020304" pitchFamily="18" charset="0"/>
              </a:rPr>
              <a:t>Dataset</a:t>
            </a:r>
            <a:endParaRPr lang="en-IN">
              <a:solidFill>
                <a:srgbClr val="FFFFFF"/>
              </a:solidFill>
            </a:endParaRPr>
          </a:p>
        </p:txBody>
      </p:sp>
      <p:graphicFrame>
        <p:nvGraphicFramePr>
          <p:cNvPr id="5" name="Content Placeholder 2">
            <a:extLst>
              <a:ext uri="{FF2B5EF4-FFF2-40B4-BE49-F238E27FC236}">
                <a16:creationId xmlns:a16="http://schemas.microsoft.com/office/drawing/2014/main" id="{8784D6E8-D36C-A8D3-89E9-A054F409ACF7}"/>
              </a:ext>
            </a:extLst>
          </p:cNvPr>
          <p:cNvGraphicFramePr>
            <a:graphicFrameLocks noGrp="1"/>
          </p:cNvGraphicFramePr>
          <p:nvPr>
            <p:ph idx="1"/>
            <p:extLst>
              <p:ext uri="{D42A27DB-BD31-4B8C-83A1-F6EECF244321}">
                <p14:modId xmlns:p14="http://schemas.microsoft.com/office/powerpoint/2010/main" val="829099004"/>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94436185"/>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87D439B-8220-39A1-0A2A-35E4761D0A92}"/>
              </a:ext>
            </a:extLst>
          </p:cNvPr>
          <p:cNvPicPr>
            <a:picLocks noChangeAspect="1"/>
          </p:cNvPicPr>
          <p:nvPr/>
        </p:nvPicPr>
        <p:blipFill rotWithShape="1">
          <a:blip r:embed="rId2">
            <a:duotone>
              <a:prstClr val="black"/>
              <a:schemeClr val="tx2">
                <a:tint val="45000"/>
                <a:satMod val="400000"/>
              </a:schemeClr>
            </a:duotone>
            <a:alphaModFix amt="25000"/>
          </a:blip>
          <a:srcRect t="7964" b="7767"/>
          <a:stretch/>
        </p:blipFill>
        <p:spPr>
          <a:xfrm>
            <a:off x="20" y="10"/>
            <a:ext cx="12191980" cy="6857990"/>
          </a:xfrm>
          <a:prstGeom prst="rect">
            <a:avLst/>
          </a:prstGeom>
        </p:spPr>
      </p:pic>
      <p:sp>
        <p:nvSpPr>
          <p:cNvPr id="2" name="Title 1">
            <a:extLst>
              <a:ext uri="{FF2B5EF4-FFF2-40B4-BE49-F238E27FC236}">
                <a16:creationId xmlns:a16="http://schemas.microsoft.com/office/drawing/2014/main" id="{C0292325-DEAE-FC21-1F68-DD87D0FA9B36}"/>
              </a:ext>
            </a:extLst>
          </p:cNvPr>
          <p:cNvSpPr>
            <a:spLocks noGrp="1"/>
          </p:cNvSpPr>
          <p:nvPr>
            <p:ph type="title"/>
          </p:nvPr>
        </p:nvSpPr>
        <p:spPr>
          <a:xfrm>
            <a:off x="838200" y="365125"/>
            <a:ext cx="10515600" cy="1325563"/>
          </a:xfrm>
        </p:spPr>
        <p:txBody>
          <a:bodyPr>
            <a:normAutofit/>
          </a:bodyPr>
          <a:lstStyle/>
          <a:p>
            <a:r>
              <a:rPr lang="en-IN" dirty="0"/>
              <a:t>Features:</a:t>
            </a:r>
          </a:p>
        </p:txBody>
      </p:sp>
      <p:sp>
        <p:nvSpPr>
          <p:cNvPr id="3" name="Content Placeholder 2">
            <a:extLst>
              <a:ext uri="{FF2B5EF4-FFF2-40B4-BE49-F238E27FC236}">
                <a16:creationId xmlns:a16="http://schemas.microsoft.com/office/drawing/2014/main" id="{8C289056-808C-8C33-B1FC-D8F3089472CE}"/>
              </a:ext>
            </a:extLst>
          </p:cNvPr>
          <p:cNvSpPr>
            <a:spLocks noGrp="1"/>
          </p:cNvSpPr>
          <p:nvPr>
            <p:ph idx="1"/>
          </p:nvPr>
        </p:nvSpPr>
        <p:spPr>
          <a:xfrm>
            <a:off x="838200" y="1825625"/>
            <a:ext cx="10515600" cy="4351338"/>
          </a:xfrm>
        </p:spPr>
        <p:txBody>
          <a:bodyPr>
            <a:normAutofit/>
          </a:bodyPr>
          <a:lstStyle/>
          <a:p>
            <a:r>
              <a:rPr lang="en-US" sz="1300"/>
              <a:t>Stemming or lemmatization: Words are transformed into their base or root form. This stage reduces the data's dimensionality and assures uniformity in word </a:t>
            </a:r>
            <a:r>
              <a:rPr lang="en-US" sz="1300" err="1"/>
              <a:t>representation.Stopword</a:t>
            </a:r>
            <a:r>
              <a:rPr lang="en-US" sz="1300"/>
              <a:t> Elimination:</a:t>
            </a:r>
          </a:p>
          <a:p>
            <a:r>
              <a:rPr lang="en-US" sz="1300"/>
              <a:t>Common terms (</a:t>
            </a:r>
            <a:r>
              <a:rPr lang="en-US" sz="1300" err="1"/>
              <a:t>stopwords</a:t>
            </a:r>
            <a:r>
              <a:rPr lang="en-US" sz="1300"/>
              <a:t>) that do not contribute significant meaning to the text are eliminated. This is critical for enhancing downstream analysis efficiency.</a:t>
            </a:r>
          </a:p>
          <a:p>
            <a:r>
              <a:rPr lang="en-US" sz="1300"/>
              <a:t>LDA and NMF (Topic Modeling):</a:t>
            </a:r>
          </a:p>
          <a:p>
            <a:r>
              <a:rPr lang="en-US" sz="1300"/>
              <a:t> Latent Dirichlet Allocation (LDA) or Non-negative Matrix Factorization (NMF) algorithms can be used to find latent topics within reviews, assisting in the discovery of underlying themes.</a:t>
            </a:r>
          </a:p>
          <a:p>
            <a:r>
              <a:rPr lang="en-US" sz="1300"/>
              <a:t>NER (Named Entity Recognition):</a:t>
            </a:r>
          </a:p>
          <a:p>
            <a:r>
              <a:rPr lang="en-US" sz="1300"/>
              <a:t> Identifying and categorizing items inside the text (such as product names, locations, or dates). NER has the potential to improve information extraction and categorization.</a:t>
            </a:r>
          </a:p>
          <a:p>
            <a:r>
              <a:rPr lang="en-US" sz="1300"/>
              <a:t>Text Vectorization Techniques (Word Embeddings, Bag of Words):</a:t>
            </a:r>
          </a:p>
          <a:p>
            <a:r>
              <a:rPr lang="en-US" sz="1300"/>
              <a:t>Text is converted into numerical vectors for machine learning models. This is required for training models such as Naive Bayes, Logistic Regression, and neural networks.</a:t>
            </a:r>
          </a:p>
          <a:p>
            <a:r>
              <a:rPr lang="en-US" sz="1300"/>
              <a:t>Metrics for Model Evaluation:</a:t>
            </a:r>
          </a:p>
          <a:p>
            <a:r>
              <a:rPr lang="en-US" sz="1300"/>
              <a:t>Metrics like accuracy, precision, recall, and F1-score are essential for evaluating the effectiveness of machine learning models used for sentiment analysis or other classification tasks.</a:t>
            </a:r>
            <a:endParaRPr lang="en-IN" sz="1300"/>
          </a:p>
        </p:txBody>
      </p:sp>
    </p:spTree>
    <p:extLst>
      <p:ext uri="{BB962C8B-B14F-4D97-AF65-F5344CB8AC3E}">
        <p14:creationId xmlns:p14="http://schemas.microsoft.com/office/powerpoint/2010/main" val="3970169724"/>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189</TotalTime>
  <Words>1653</Words>
  <Application>Microsoft Office PowerPoint</Application>
  <PresentationFormat>Widescreen</PresentationFormat>
  <Paragraphs>101</Paragraphs>
  <Slides>23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Calibri</vt:lpstr>
      <vt:lpstr>Calibri Light</vt:lpstr>
      <vt:lpstr>Times New Roman</vt:lpstr>
      <vt:lpstr>Wingdings</vt:lpstr>
      <vt:lpstr>Office Theme</vt:lpstr>
      <vt:lpstr>Customer Segmentation on Walmart Reviews</vt:lpstr>
      <vt:lpstr>Introduction</vt:lpstr>
      <vt:lpstr>Motivation</vt:lpstr>
      <vt:lpstr>Significance: </vt:lpstr>
      <vt:lpstr>Problem Statement</vt:lpstr>
      <vt:lpstr>Model/Methodology</vt:lpstr>
      <vt:lpstr>Architecture Diagram </vt:lpstr>
      <vt:lpstr>Dataset</vt:lpstr>
      <vt:lpstr>Features:</vt:lpstr>
      <vt:lpstr>Exploratory data analysis</vt:lpstr>
      <vt:lpstr>PowerPoint Presentation</vt:lpstr>
      <vt:lpstr>PowerPoint Presentation</vt:lpstr>
      <vt:lpstr>Data visualization</vt:lpstr>
      <vt:lpstr>PowerPoint Presentation</vt:lpstr>
      <vt:lpstr>PowerPoint Presentation</vt:lpstr>
      <vt:lpstr>Implementation</vt:lpstr>
      <vt:lpstr>Implementation of Libraries</vt:lpstr>
      <vt:lpstr>Explaination</vt:lpstr>
      <vt:lpstr>Results</vt:lpstr>
      <vt:lpstr>PowerPoint Presentation</vt:lpstr>
      <vt:lpstr>Explanation</vt:lpstr>
      <vt:lpstr>Project Management</vt:lpstr>
      <vt:lpstr>Reference/Biblography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 Segmentation on Walmart Reviews</dc:title>
  <dc:creator>pemmasani prudhvi</dc:creator>
  <cp:lastModifiedBy>pemmasani prudhvi</cp:lastModifiedBy>
  <cp:revision>2</cp:revision>
  <dcterms:created xsi:type="dcterms:W3CDTF">2023-11-29T01:33:27Z</dcterms:created>
  <dcterms:modified xsi:type="dcterms:W3CDTF">2023-11-29T04:42:31Z</dcterms:modified>
</cp:coreProperties>
</file>