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5" r:id="rId3"/>
    <p:sldId id="276" r:id="rId4"/>
    <p:sldId id="268" r:id="rId5"/>
    <p:sldId id="277" r:id="rId6"/>
    <p:sldId id="269" r:id="rId7"/>
    <p:sldId id="270" r:id="rId8"/>
    <p:sldId id="271" r:id="rId9"/>
    <p:sldId id="279" r:id="rId10"/>
    <p:sldId id="272" r:id="rId11"/>
    <p:sldId id="278" r:id="rId12"/>
    <p:sldId id="280" r:id="rId13"/>
    <p:sldId id="281" r:id="rId14"/>
    <p:sldId id="274" r:id="rId15"/>
    <p:sldId id="273" r:id="rId16"/>
  </p:sldIdLst>
  <p:sldSz cx="9144000" cy="5143500" type="screen16x9"/>
  <p:notesSz cx="9601200" cy="7315200"/>
  <p:embeddedFontLst>
    <p:embeddedFont>
      <p:font typeface="Bodoni MT" panose="02070603080606020203" pitchFamily="18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swald" panose="02000503000000000000" pitchFamily="2" charset="0"/>
      <p:regular r:id="rId27"/>
      <p:bold r:id="rId28"/>
    </p:embeddedFont>
    <p:embeddedFont>
      <p:font typeface="Source Code Pro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ACA308D-B6A0-4B2B-A7C4-8D1B7606A41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673E1DD-F066-4257-97E7-AC234FDD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01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  <a:noFill/>
          <a:ln>
            <a:noFill/>
          </a:ln>
        </p:spPr>
        <p:txBody>
          <a:bodyPr lIns="96645" tIns="96645" rIns="96645" bIns="9664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3175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960122" y="3474720"/>
            <a:ext cx="7680959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49"/>
            <a:ext cx="691799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399" cy="1260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899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0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7999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099" cy="40856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4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599" cy="73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599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9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399" cy="1698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altLang="en-US" b="1">
                <a:latin typeface="Times New Roman" pitchFamily="18" charset="0"/>
                <a:cs typeface="Times New Roman" pitchFamily="18" charset="0"/>
              </a:rPr>
              <a:t>Lecture 7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340995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Simulation of a Telephone System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/>
              <a:pPr lvl="0">
                <a:spcBef>
                  <a:spcPts val="0"/>
                </a:spcBef>
                <a:buNone/>
              </a:pPr>
              <a:t>10</a:t>
            </a:fld>
            <a:endParaRPr lang="en" sz="1400"/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r="47930"/>
          <a:stretch/>
        </p:blipFill>
        <p:spPr>
          <a:xfrm>
            <a:off x="813816" y="57150"/>
            <a:ext cx="7644384" cy="50932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3429000" y="3448050"/>
            <a:ext cx="4485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  <a:latin typeface="Bodoni MT" pitchFamily="18" charset="0"/>
                <a:ea typeface="BatangChe" pitchFamily="49" charset="-127"/>
              </a:rPr>
              <a:t>1140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00350"/>
            <a:ext cx="2057400" cy="1553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9"/>
          <a:stretch/>
        </p:blipFill>
        <p:spPr>
          <a:xfrm>
            <a:off x="1524000" y="2419350"/>
            <a:ext cx="1371600" cy="189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32322"/>
            <a:ext cx="1371600" cy="3566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1515"/>
            <a:ext cx="3505200" cy="157443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/>
              <a:pPr lvl="0">
                <a:spcBef>
                  <a:spcPts val="0"/>
                </a:spcBef>
                <a:buNone/>
              </a:pPr>
              <a:t>11</a:t>
            </a:fld>
            <a:endParaRPr lang="en" sz="1400"/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r="47930"/>
          <a:stretch/>
        </p:blipFill>
        <p:spPr>
          <a:xfrm>
            <a:off x="737616" y="57150"/>
            <a:ext cx="7644384" cy="5093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34170"/>
            <a:ext cx="2057400" cy="1490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77"/>
          <a:stretch/>
        </p:blipFill>
        <p:spPr>
          <a:xfrm>
            <a:off x="1513031" y="2038350"/>
            <a:ext cx="1153969" cy="2286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893436"/>
            <a:ext cx="1447800" cy="371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40" y="4726434"/>
            <a:ext cx="5015860" cy="400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1515"/>
            <a:ext cx="3505200" cy="15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9257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>
          <a:xfrm>
            <a:off x="1073094" y="-19050"/>
            <a:ext cx="7232706" cy="50840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200" y="2873573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3867150"/>
            <a:ext cx="838200" cy="22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1099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264795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0" y="386417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7831" y="4702373"/>
            <a:ext cx="53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84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0831" y="4702373"/>
            <a:ext cx="53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52808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pic>
        <p:nvPicPr>
          <p:cNvPr id="3" name="Picture 2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0"/>
          <a:stretch/>
        </p:blipFill>
        <p:spPr>
          <a:xfrm>
            <a:off x="1066800" y="0"/>
            <a:ext cx="7223166" cy="51023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5000" y="264795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302597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363557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394037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200" y="294977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386715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1140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4702373"/>
            <a:ext cx="53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44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4705350"/>
            <a:ext cx="53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  <a:cs typeface="Calibri" pitchFamily="34" charset="0"/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52630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00200" y="427990"/>
            <a:ext cx="6096000" cy="3632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altLang="en-US" sz="4000" dirty="0">
                <a:latin typeface="Times New Roman" pitchFamily="18" charset="0"/>
                <a:cs typeface="Times New Roman" pitchFamily="18" charset="0"/>
              </a:rPr>
              <a:t>Termination of simulation</a:t>
            </a:r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838200" y="1447800"/>
            <a:ext cx="7315200" cy="27241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After processing a given number of calls, or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Until a certain time has elapsed.</a:t>
            </a:r>
          </a:p>
        </p:txBody>
      </p:sp>
    </p:spTree>
    <p:extLst>
      <p:ext uri="{BB962C8B-B14F-4D97-AF65-F5344CB8AC3E}">
        <p14:creationId xmlns:p14="http://schemas.microsoft.com/office/powerpoint/2010/main" val="161087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220350" y="103050"/>
            <a:ext cx="8800800" cy="49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400"/>
              <a:pPr lvl="0" rtl="0">
                <a:spcBef>
                  <a:spcPts val="0"/>
                </a:spcBef>
                <a:buNone/>
              </a:pPr>
              <a:t>15</a:t>
            </a:fld>
            <a:endParaRPr lang="en" sz="1400"/>
          </a:p>
        </p:txBody>
      </p:sp>
      <p:sp>
        <p:nvSpPr>
          <p:cNvPr id="216" name="Shape 216"/>
          <p:cNvSpPr txBox="1"/>
          <p:nvPr/>
        </p:nvSpPr>
        <p:spPr>
          <a:xfrm>
            <a:off x="1600200" y="1885950"/>
            <a:ext cx="6525600" cy="76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 b="1" dirty="0"/>
              <a:t>THANK YOU</a:t>
            </a:r>
          </a:p>
        </p:txBody>
      </p:sp>
      <p:cxnSp>
        <p:nvCxnSpPr>
          <p:cNvPr id="217" name="Shape 217"/>
          <p:cNvCxnSpPr/>
          <p:nvPr/>
        </p:nvCxnSpPr>
        <p:spPr>
          <a:xfrm>
            <a:off x="1905000" y="3257550"/>
            <a:ext cx="515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1905000" y="3105150"/>
            <a:ext cx="515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485900" y="133350"/>
            <a:ext cx="6477000" cy="609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685800" y="971550"/>
            <a:ext cx="7848600" cy="3886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Process a given number of calls and determine what proportions are </a:t>
            </a:r>
          </a:p>
          <a:p>
            <a:pPr algn="just"/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successfully completed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blocked or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	found to be busy calls</a:t>
            </a:r>
          </a:p>
        </p:txBody>
      </p:sp>
    </p:spTree>
    <p:extLst>
      <p:ext uri="{BB962C8B-B14F-4D97-AF65-F5344CB8AC3E}">
        <p14:creationId xmlns:p14="http://schemas.microsoft.com/office/powerpoint/2010/main" val="35577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  <p:sp>
        <p:nvSpPr>
          <p:cNvPr id="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81000" y="990601"/>
            <a:ext cx="8458200" cy="39433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Font typeface="Wingdings" pitchFamily="2" charset="2"/>
              <a:buChar char="Ø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The system has a number of telephones (6 are shown) connected to a switchboard by lines.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The switchboard has a number of links which can be used to connect any two lines, subject to the condition that only one connection at a time can be made to each line.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The system is lost call system.</a:t>
            </a: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   	i) A call is lost, if the called party is engaged, then it is a busy call.</a:t>
            </a:r>
          </a:p>
          <a:p>
            <a:pPr algn="just"/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   	ii) A call may be lost if no link is available, it is blocked call. </a:t>
            </a:r>
          </a:p>
          <a:p>
            <a:pPr algn="just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     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85900" y="133350"/>
            <a:ext cx="6477000" cy="609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03441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/>
              <a:pPr lvl="0">
                <a:spcBef>
                  <a:spcPts val="0"/>
                </a:spcBef>
                <a:buNone/>
              </a:pPr>
              <a:t>4</a:t>
            </a:fld>
            <a:endParaRPr lang="en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-171450"/>
            <a:ext cx="6324600" cy="541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047750"/>
            <a:ext cx="376624" cy="3321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438150"/>
            <a:ext cx="1447800" cy="76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295" y="1581150"/>
            <a:ext cx="376624" cy="3321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14550"/>
            <a:ext cx="376624" cy="332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47950"/>
            <a:ext cx="376624" cy="3321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181350"/>
            <a:ext cx="376624" cy="332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39809"/>
            <a:ext cx="376624" cy="332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0606" y="590550"/>
            <a:ext cx="1075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04800" y="666750"/>
            <a:ext cx="8458200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Each call is a separate entity having attributes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                  a) Source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                  b) Destination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                  c) Length, and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                  d) the time at which call finished</a:t>
            </a:r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0  represents  Free</a:t>
            </a:r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1  represents Busy</a:t>
            </a:r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To keep track of event, a number representing clock time is included. At present 1035(time unit)</a:t>
            </a:r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To generate the arrival of call, a record is kept of the time the next call is due to arrive.</a:t>
            </a:r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 set of numbers within the main box of figure records the state of the system at time 1035.</a:t>
            </a:r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There are two activities causing events: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    i) New calls arrive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      ii) Existing calls vanish</a:t>
            </a:r>
          </a:p>
          <a:p>
            <a:pPr marL="342900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Maximum link 3 and 2 is in use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80000"/>
              </a:lnSpc>
            </a:pPr>
            <a:endParaRPr lang="en-US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85900" y="-19050"/>
            <a:ext cx="6477000" cy="609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altLang="en-US"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Situation</a:t>
            </a:r>
          </a:p>
        </p:txBody>
      </p:sp>
    </p:spTree>
    <p:extLst>
      <p:ext uri="{BB962C8B-B14F-4D97-AF65-F5344CB8AC3E}">
        <p14:creationId xmlns:p14="http://schemas.microsoft.com/office/powerpoint/2010/main" val="136785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l="-5034" r="44081"/>
          <a:stretch/>
        </p:blipFill>
        <p:spPr>
          <a:xfrm>
            <a:off x="838200" y="0"/>
            <a:ext cx="7640926" cy="5086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/>
              <a:pPr lvl="0">
                <a:spcBef>
                  <a:spcPts val="0"/>
                </a:spcBef>
                <a:buNone/>
              </a:pPr>
              <a:t>6</a:t>
            </a:fld>
            <a:endParaRPr lang="en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2605"/>
            <a:ext cx="2895600" cy="157443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r="48395"/>
          <a:stretch/>
        </p:blipFill>
        <p:spPr>
          <a:xfrm>
            <a:off x="779925" y="78486"/>
            <a:ext cx="7644384" cy="508406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238450" y="272650"/>
            <a:ext cx="318000" cy="2592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/>
              <a:pPr lvl="0">
                <a:spcBef>
                  <a:spcPts val="0"/>
                </a:spcBef>
                <a:buNone/>
              </a:pPr>
              <a:t>7</a:t>
            </a:fld>
            <a:endParaRPr lang="en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4734"/>
            <a:ext cx="2209800" cy="9759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517"/>
            <a:ext cx="3505200" cy="157443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r="46848"/>
          <a:stretch/>
        </p:blipFill>
        <p:spPr>
          <a:xfrm>
            <a:off x="813816" y="57150"/>
            <a:ext cx="7644384" cy="508406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/>
              <a:pPr lvl="0">
                <a:spcBef>
                  <a:spcPts val="0"/>
                </a:spcBef>
                <a:buNone/>
              </a:pPr>
              <a:t>8</a:t>
            </a:fld>
            <a:endParaRPr lang="en" sz="1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28963"/>
            <a:ext cx="2209800" cy="9759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1515"/>
            <a:ext cx="3505200" cy="157443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400"/>
              <a:pPr lvl="0">
                <a:spcBef>
                  <a:spcPts val="0"/>
                </a:spcBef>
                <a:buNone/>
              </a:pPr>
              <a:t>9</a:t>
            </a:fld>
            <a:endParaRPr lang="en" sz="1400"/>
          </a:p>
        </p:txBody>
      </p:sp>
      <p:pic>
        <p:nvPicPr>
          <p:cNvPr id="2" name="Picture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" y="57150"/>
            <a:ext cx="7644384" cy="50840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28963"/>
            <a:ext cx="2209800" cy="9759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1515"/>
            <a:ext cx="3505200" cy="15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8811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317</Words>
  <Application>Microsoft Office PowerPoint</Application>
  <PresentationFormat>On-screen Show (16:9)</PresentationFormat>
  <Paragraphs>68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Source Code Pro</vt:lpstr>
      <vt:lpstr>Arial</vt:lpstr>
      <vt:lpstr>Bodoni MT</vt:lpstr>
      <vt:lpstr>Oswald</vt:lpstr>
      <vt:lpstr>Times New Roman</vt:lpstr>
      <vt:lpstr>Wingdings</vt:lpstr>
      <vt:lpstr>Calibri</vt:lpstr>
      <vt:lpstr>modern-writer</vt:lpstr>
      <vt:lpstr>Lecture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Modelling</dc:title>
  <dc:creator>Administrator</dc:creator>
  <cp:lastModifiedBy>sazzadiu@gmail.com</cp:lastModifiedBy>
  <cp:revision>61</cp:revision>
  <cp:lastPrinted>2016-06-16T10:29:02Z</cp:lastPrinted>
  <dcterms:modified xsi:type="dcterms:W3CDTF">2021-01-07T11:11:34Z</dcterms:modified>
</cp:coreProperties>
</file>