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6" r:id="rId1"/>
  </p:sldMasterIdLst>
  <p:notesMasterIdLst>
    <p:notesMasterId r:id="rId15"/>
  </p:notesMasterIdLst>
  <p:sldIdLst>
    <p:sldId id="273" r:id="rId2"/>
    <p:sldId id="265" r:id="rId3"/>
    <p:sldId id="306" r:id="rId4"/>
    <p:sldId id="334" r:id="rId5"/>
    <p:sldId id="333" r:id="rId6"/>
    <p:sldId id="335" r:id="rId7"/>
    <p:sldId id="336" r:id="rId8"/>
    <p:sldId id="303" r:id="rId9"/>
    <p:sldId id="277" r:id="rId10"/>
    <p:sldId id="294" r:id="rId11"/>
    <p:sldId id="262" r:id="rId12"/>
    <p:sldId id="25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A33637-BBEC-41C1-929D-AB38E87E909B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894C1-D450-472E-B014-55A682670E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09B37-7375-4A4E-AA59-50EA02FB0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0897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67213443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872875267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5921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6402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E6255C-D95A-42DD-B0A7-82B4B68780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174C53-91EE-4D52-B737-27DDC9A5223E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9119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44892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9211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4721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1512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8169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5205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7619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1441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6323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C30FA-C095-4BDD-AEAC-C0DB67B6CF2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4C223-BDBD-4A14-9121-B71419711E0B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8410C5-8FF8-406D-A02F-667DCDC55C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5267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4870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03826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4505111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466706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833560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0D8C9-610D-4B91-B2CC-1FC4C1040F79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AF1B2-D298-4ACC-B8AE-5A5F75DA74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4749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663251819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9282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1321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07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2875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4052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8946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42310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10592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8910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7346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2223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315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931404805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7934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387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5347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E32DE9E3-2A1F-426B-9024-D117049ECFD3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29A14-0218-4AB3-AD06-268F38AED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B22A26-6FE3-45F8-8C52-D5A2E5254EBC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B04B8-E49C-4685-958C-4712779B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4770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86864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998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2867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63687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1150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2586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81611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494878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95721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2373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61749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5599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7455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5804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445745305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  <p:sldLayoutId id="2147484578" r:id="rId22"/>
    <p:sldLayoutId id="2147484579" r:id="rId23"/>
    <p:sldLayoutId id="2147484580" r:id="rId24"/>
    <p:sldLayoutId id="2147484581" r:id="rId25"/>
    <p:sldLayoutId id="2147484582" r:id="rId26"/>
    <p:sldLayoutId id="2147484583" r:id="rId27"/>
    <p:sldLayoutId id="2147484584" r:id="rId28"/>
    <p:sldLayoutId id="2147484585" r:id="rId29"/>
    <p:sldLayoutId id="2147484586" r:id="rId30"/>
    <p:sldLayoutId id="2147484587" r:id="rId31"/>
    <p:sldLayoutId id="2147484588" r:id="rId32"/>
    <p:sldLayoutId id="2147484589" r:id="rId33"/>
    <p:sldLayoutId id="2147484590" r:id="rId34"/>
    <p:sldLayoutId id="2147484591" r:id="rId35"/>
    <p:sldLayoutId id="2147484592" r:id="rId36"/>
    <p:sldLayoutId id="2147484593" r:id="rId37"/>
    <p:sldLayoutId id="2147484594" r:id="rId38"/>
    <p:sldLayoutId id="2147484595" r:id="rId39"/>
    <p:sldLayoutId id="2147484596" r:id="rId40"/>
    <p:sldLayoutId id="2147484597" r:id="rId41"/>
    <p:sldLayoutId id="2147484598" r:id="rId42"/>
    <p:sldLayoutId id="2147484599" r:id="rId43"/>
    <p:sldLayoutId id="2147484600" r:id="rId44"/>
    <p:sldLayoutId id="2147484601" r:id="rId45"/>
    <p:sldLayoutId id="2147484602" r:id="rId46"/>
    <p:sldLayoutId id="2147484603" r:id="rId47"/>
    <p:sldLayoutId id="2147484604" r:id="rId48"/>
    <p:sldLayoutId id="2147484605" r:id="rId49"/>
    <p:sldLayoutId id="2147484606" r:id="rId50"/>
    <p:sldLayoutId id="2147484607" r:id="rId51"/>
    <p:sldLayoutId id="2147484608" r:id="rId52"/>
    <p:sldLayoutId id="2147484609" r:id="rId53"/>
    <p:sldLayoutId id="2147484610" r:id="rId54"/>
    <p:sldLayoutId id="2147484611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importance of input-output?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accept input and send output?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1E93-DDEF-41A4-A65D-D34FFB4297A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User-Solution </a:t>
            </a:r>
            <a:r>
              <a:rPr lang="en-US" dirty="0"/>
              <a:t>Interaction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078F0-55BE-44F4-9B72-221AEDC6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4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CAE01-B3E7-4BCE-A3A5-9C633E34AE33}"/>
              </a:ext>
            </a:extLst>
          </p:cNvPr>
          <p:cNvGrpSpPr/>
          <p:nvPr/>
        </p:nvGrpSpPr>
        <p:grpSpPr>
          <a:xfrm>
            <a:off x="2700448" y="1798544"/>
            <a:ext cx="6791104" cy="2765613"/>
            <a:chOff x="550363" y="2046194"/>
            <a:chExt cx="6791104" cy="27656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A4E991-DC6C-41F9-B5AD-515F90018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854" y="2046194"/>
              <a:ext cx="2765613" cy="27656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D86B9C-487B-4258-917E-DDE034F68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21681" y="3618595"/>
              <a:ext cx="854173" cy="6639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E493F5-3217-4B02-89FA-6A8596CA4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367" y="2738417"/>
              <a:ext cx="854173" cy="66398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1B9AEF-E1A7-4EAA-BE7F-C29452CBCF84}"/>
                </a:ext>
              </a:extLst>
            </p:cNvPr>
            <p:cNvSpPr txBox="1"/>
            <p:nvPr/>
          </p:nvSpPr>
          <p:spPr>
            <a:xfrm>
              <a:off x="2636865" y="2808800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108762-A017-425E-8220-60E4A1D74771}"/>
                </a:ext>
              </a:extLst>
            </p:cNvPr>
            <p:cNvSpPr txBox="1"/>
            <p:nvPr/>
          </p:nvSpPr>
          <p:spPr>
            <a:xfrm>
              <a:off x="2482176" y="3719400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output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EBF5E-0F01-46FC-B81A-B8D8C8E55D2C}"/>
                </a:ext>
              </a:extLst>
            </p:cNvPr>
            <p:cNvSpPr txBox="1"/>
            <p:nvPr/>
          </p:nvSpPr>
          <p:spPr>
            <a:xfrm rot="1333386">
              <a:off x="4935308" y="3445037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solution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A59DA0-321F-4E15-8E8D-4F96C4F3B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63" y="2472873"/>
              <a:ext cx="2033598" cy="2033598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BEB129C-DC84-4ED8-A34D-40BF19EA67F4}"/>
              </a:ext>
            </a:extLst>
          </p:cNvPr>
          <p:cNvSpPr txBox="1">
            <a:spLocks/>
          </p:cNvSpPr>
          <p:nvPr/>
        </p:nvSpPr>
        <p:spPr>
          <a:xfrm>
            <a:off x="1533526" y="140848"/>
            <a:ext cx="4400548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User-Solution Interaction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BC8A8-F309-4C72-A5BC-61A948EE8D82}"/>
              </a:ext>
            </a:extLst>
          </p:cNvPr>
          <p:cNvSpPr txBox="1"/>
          <p:nvPr/>
        </p:nvSpPr>
        <p:spPr>
          <a:xfrm>
            <a:off x="1400175" y="4607734"/>
            <a:ext cx="883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user-solution interaction is natural.</a:t>
            </a:r>
          </a:p>
          <a:p>
            <a:r>
              <a:rPr lang="en-US" dirty="0"/>
              <a:t>Sometimes, the user has the </a:t>
            </a:r>
            <a:r>
              <a:rPr lang="en-US" b="1" dirty="0"/>
              <a:t>control</a:t>
            </a:r>
            <a:r>
              <a:rPr lang="en-US" dirty="0"/>
              <a:t> over the solution’s behavior by providing inputs.</a:t>
            </a:r>
          </a:p>
          <a:p>
            <a:r>
              <a:rPr lang="en-US" dirty="0"/>
              <a:t>Based on the given inputs, the solution then produces </a:t>
            </a:r>
            <a:r>
              <a:rPr lang="en-US" b="1" dirty="0"/>
              <a:t>outputs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send them back to the user.</a:t>
            </a:r>
          </a:p>
        </p:txBody>
      </p:sp>
    </p:spTree>
    <p:extLst>
      <p:ext uri="{BB962C8B-B14F-4D97-AF65-F5344CB8AC3E}">
        <p14:creationId xmlns:p14="http://schemas.microsoft.com/office/powerpoint/2010/main" val="84869781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is a way for a user to pass values into the solution.</a:t>
            </a:r>
          </a:p>
          <a:p>
            <a:pPr lvl="1"/>
            <a:r>
              <a:rPr lang="en-US" dirty="0"/>
              <a:t>The solution then does it job based on the given inputs.</a:t>
            </a:r>
          </a:p>
          <a:p>
            <a:pPr lvl="1"/>
            <a:endParaRPr lang="en-US" dirty="0"/>
          </a:p>
          <a:p>
            <a:r>
              <a:rPr lang="en-US" dirty="0"/>
              <a:t>Captured through devices:</a:t>
            </a:r>
          </a:p>
          <a:p>
            <a:pPr lvl="1"/>
            <a:r>
              <a:rPr lang="en-US" dirty="0"/>
              <a:t>Textual values from keyboard;</a:t>
            </a:r>
          </a:p>
          <a:p>
            <a:pPr lvl="1"/>
            <a:r>
              <a:rPr lang="en-US" dirty="0"/>
              <a:t>Images from sensors;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5F16B7-C29E-4456-8F9B-5625763E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514600"/>
            <a:ext cx="14862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153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is a way for a solution to send the results it produces.</a:t>
            </a:r>
          </a:p>
          <a:p>
            <a:pPr lvl="1"/>
            <a:endParaRPr lang="en-US" dirty="0"/>
          </a:p>
          <a:p>
            <a:r>
              <a:rPr lang="en-US" dirty="0"/>
              <a:t>Presented in many forms:</a:t>
            </a:r>
          </a:p>
          <a:p>
            <a:pPr lvl="1"/>
            <a:r>
              <a:rPr lang="en-US" dirty="0"/>
              <a:t>Textual values via display;</a:t>
            </a:r>
          </a:p>
          <a:p>
            <a:pPr lvl="1"/>
            <a:r>
              <a:rPr lang="en-US" dirty="0"/>
              <a:t>Files or printed forms;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5F16B7-C29E-4456-8F9B-5625763E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514600"/>
            <a:ext cx="16005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993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AA95D-7400-4F1D-80D8-A8CA85BF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9AD0E3-40D4-4537-991B-EA3F6D3E84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50" y="1728788"/>
            <a:ext cx="3092450" cy="3400425"/>
          </a:xfr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47FABE06-3254-40FA-A5C5-DB9F0BB71CD9}"/>
              </a:ext>
            </a:extLst>
          </p:cNvPr>
          <p:cNvSpPr/>
          <p:nvPr/>
        </p:nvSpPr>
        <p:spPr>
          <a:xfrm>
            <a:off x="8045905" y="4381500"/>
            <a:ext cx="2364920" cy="490537"/>
          </a:xfrm>
          <a:prstGeom prst="borderCallout1">
            <a:avLst>
              <a:gd name="adj1" fmla="val 54663"/>
              <a:gd name="adj2" fmla="val -270"/>
              <a:gd name="adj3" fmla="val -29805"/>
              <a:gd name="adj4" fmla="val -27786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Sending back an output to the user.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2FDE672-36BA-4DAF-99B0-537DDD84E7E4}"/>
              </a:ext>
            </a:extLst>
          </p:cNvPr>
          <p:cNvSpPr/>
          <p:nvPr/>
        </p:nvSpPr>
        <p:spPr>
          <a:xfrm>
            <a:off x="619126" y="2947988"/>
            <a:ext cx="4010026" cy="490537"/>
          </a:xfrm>
          <a:prstGeom prst="borderCallout1">
            <a:avLst>
              <a:gd name="adj1" fmla="val 50779"/>
              <a:gd name="adj2" fmla="val 100042"/>
              <a:gd name="adj3" fmla="val 113884"/>
              <a:gd name="adj4" fmla="val 122450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2"/>
                </a:solidFill>
              </a:rPr>
              <a:t>Accepting an input from the user and temporarily store it into the name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D55A-C852-417B-8A9F-24188AD683C2}"/>
              </a:ext>
            </a:extLst>
          </p:cNvPr>
          <p:cNvSpPr txBox="1">
            <a:spLocks/>
          </p:cNvSpPr>
          <p:nvPr/>
        </p:nvSpPr>
        <p:spPr>
          <a:xfrm>
            <a:off x="1533526" y="140848"/>
            <a:ext cx="4400548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Input/Output</a:t>
            </a:r>
            <a:r>
              <a:rPr lang="en-US" sz="4000" b="1" dirty="0"/>
              <a:t> in </a:t>
            </a:r>
            <a:r>
              <a:rPr lang="en-US" sz="4000" b="1" dirty="0" err="1"/>
              <a:t>Flowgorithm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120FD-3F6E-4CA6-96B9-606E3BF54AE2}"/>
              </a:ext>
            </a:extLst>
          </p:cNvPr>
          <p:cNvSpPr txBox="1"/>
          <p:nvPr/>
        </p:nvSpPr>
        <p:spPr>
          <a:xfrm>
            <a:off x="1846016" y="3464734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The </a:t>
            </a:r>
            <a:r>
              <a:rPr lang="en-US" sz="1400" dirty="0">
                <a:latin typeface="Consolas" panose="020B0609020204030204" pitchFamily="49" charset="0"/>
              </a:rPr>
              <a:t>input</a:t>
            </a:r>
            <a:r>
              <a:rPr lang="en-US" sz="1400" dirty="0"/>
              <a:t> instruction is used for</a:t>
            </a:r>
            <a:br>
              <a:rPr lang="en-US" sz="1400" dirty="0"/>
            </a:br>
            <a:r>
              <a:rPr lang="en-US" sz="1400" dirty="0"/>
              <a:t>reading an exactly one input.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1EF5B-25DF-43BD-A54D-4DAD00EFA0D9}"/>
              </a:ext>
            </a:extLst>
          </p:cNvPr>
          <p:cNvSpPr txBox="1"/>
          <p:nvPr/>
        </p:nvSpPr>
        <p:spPr>
          <a:xfrm>
            <a:off x="8045905" y="3852565"/>
            <a:ext cx="2926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</a:t>
            </a:r>
            <a:r>
              <a:rPr lang="en-US" sz="1400" dirty="0">
                <a:latin typeface="Consolas" panose="020B0609020204030204" pitchFamily="49" charset="0"/>
              </a:rPr>
              <a:t>output</a:t>
            </a:r>
            <a:r>
              <a:rPr lang="en-US" sz="1400" dirty="0"/>
              <a:t> instruction is used for sending an exactly one output.</a:t>
            </a:r>
          </a:p>
        </p:txBody>
      </p:sp>
    </p:spTree>
    <p:extLst>
      <p:ext uri="{BB962C8B-B14F-4D97-AF65-F5344CB8AC3E}">
        <p14:creationId xmlns:p14="http://schemas.microsoft.com/office/powerpoint/2010/main" val="422785981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interaction between a user and a solution is natural.</a:t>
            </a:r>
          </a:p>
          <a:p>
            <a:pPr lvl="1"/>
            <a:r>
              <a:rPr lang="en-US" dirty="0"/>
              <a:t>It is even necessary to control how the solution should behave.</a:t>
            </a:r>
          </a:p>
          <a:p>
            <a:r>
              <a:rPr lang="en-US" dirty="0"/>
              <a:t>Input is a way for the user to pass values into the solution, and output is similar but in the opposite direction.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7394</TotalTime>
  <Words>299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template-6</vt:lpstr>
      <vt:lpstr>Input/Output</vt:lpstr>
      <vt:lpstr>What are the importance of input-output?</vt:lpstr>
      <vt:lpstr>PowerPoint Presentation</vt:lpstr>
      <vt:lpstr>PowerPoint Presentation</vt:lpstr>
      <vt:lpstr>Accepting Input</vt:lpstr>
      <vt:lpstr>Sending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Input/Output</dc:title>
  <dc:creator>Mario Simaremare</dc:creator>
  <cp:keywords>IT Del, S1SI, MSS</cp:keywords>
  <cp:lastModifiedBy>Mario Simaremare</cp:lastModifiedBy>
  <cp:revision>646</cp:revision>
  <dcterms:created xsi:type="dcterms:W3CDTF">2022-09-27T10:46:48Z</dcterms:created>
  <dcterms:modified xsi:type="dcterms:W3CDTF">2023-08-26T05:44:35Z</dcterms:modified>
</cp:coreProperties>
</file>