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635" r:id="rId1"/>
  </p:sldMasterIdLst>
  <p:notesMasterIdLst>
    <p:notesMasterId r:id="rId26"/>
  </p:notesMasterIdLst>
  <p:sldIdLst>
    <p:sldId id="273" r:id="rId2"/>
    <p:sldId id="265" r:id="rId3"/>
    <p:sldId id="298" r:id="rId4"/>
    <p:sldId id="302" r:id="rId5"/>
    <p:sldId id="301" r:id="rId6"/>
    <p:sldId id="303" r:id="rId7"/>
    <p:sldId id="267" r:id="rId8"/>
    <p:sldId id="270" r:id="rId9"/>
    <p:sldId id="268" r:id="rId10"/>
    <p:sldId id="269" r:id="rId11"/>
    <p:sldId id="266" r:id="rId12"/>
    <p:sldId id="279" r:id="rId13"/>
    <p:sldId id="271" r:id="rId14"/>
    <p:sldId id="299" r:id="rId15"/>
    <p:sldId id="280" r:id="rId16"/>
    <p:sldId id="295" r:id="rId17"/>
    <p:sldId id="281" r:id="rId18"/>
    <p:sldId id="304" r:id="rId19"/>
    <p:sldId id="300" r:id="rId20"/>
    <p:sldId id="277" r:id="rId21"/>
    <p:sldId id="294" r:id="rId22"/>
    <p:sldId id="262" r:id="rId23"/>
    <p:sldId id="257" r:id="rId24"/>
    <p:sldId id="26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9C64"/>
    <a:srgbClr val="189AB4"/>
    <a:srgbClr val="05445E"/>
    <a:srgbClr val="D4F1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6CED5-FD05-4514-860B-141EBCD86DEE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75BDC-D261-4268-A714-741229A3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33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png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png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png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BABC0DD-86CD-4B9D-BC8E-3FA88DF9B00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2"/>
          <a:stretch/>
        </p:blipFill>
        <p:spPr>
          <a:xfrm>
            <a:off x="190500" y="2136438"/>
            <a:ext cx="3955761" cy="3799434"/>
          </a:xfrm>
          <a:prstGeom prst="rect">
            <a:avLst/>
          </a:prstGeom>
        </p:spPr>
      </p:pic>
      <p:sp>
        <p:nvSpPr>
          <p:cNvPr id="13" name="Rectangle: Single Corner Snipped 4">
            <a:extLst>
              <a:ext uri="{FF2B5EF4-FFF2-40B4-BE49-F238E27FC236}">
                <a16:creationId xmlns:a16="http://schemas.microsoft.com/office/drawing/2014/main" id="{8A8EAB22-0F1B-4646-9EFB-64C6DE04C0FB}"/>
              </a:ext>
            </a:extLst>
          </p:cNvPr>
          <p:cNvSpPr/>
          <p:nvPr/>
        </p:nvSpPr>
        <p:spPr>
          <a:xfrm>
            <a:off x="0" y="5041900"/>
            <a:ext cx="5818405" cy="1909972"/>
          </a:xfrm>
          <a:custGeom>
            <a:avLst/>
            <a:gdLst>
              <a:gd name="connsiteX0" fmla="*/ 0 w 5724525"/>
              <a:gd name="connsiteY0" fmla="*/ 0 h 1066800"/>
              <a:gd name="connsiteX1" fmla="*/ 5546721 w 5724525"/>
              <a:gd name="connsiteY1" fmla="*/ 0 h 1066800"/>
              <a:gd name="connsiteX2" fmla="*/ 5724525 w 5724525"/>
              <a:gd name="connsiteY2" fmla="*/ 177804 h 1066800"/>
              <a:gd name="connsiteX3" fmla="*/ 5724525 w 5724525"/>
              <a:gd name="connsiteY3" fmla="*/ 1066800 h 1066800"/>
              <a:gd name="connsiteX4" fmla="*/ 0 w 5724525"/>
              <a:gd name="connsiteY4" fmla="*/ 1066800 h 1066800"/>
              <a:gd name="connsiteX5" fmla="*/ 0 w 5724525"/>
              <a:gd name="connsiteY5" fmla="*/ 0 h 10668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372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753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8405"/>
              <a:gd name="connsiteY0" fmla="*/ 0 h 2032000"/>
              <a:gd name="connsiteX1" fmla="*/ 5559421 w 5818405"/>
              <a:gd name="connsiteY1" fmla="*/ 965200 h 2032000"/>
              <a:gd name="connsiteX2" fmla="*/ 5813425 w 5818405"/>
              <a:gd name="connsiteY2" fmla="*/ 1524004 h 2032000"/>
              <a:gd name="connsiteX3" fmla="*/ 5775325 w 5818405"/>
              <a:gd name="connsiteY3" fmla="*/ 2032000 h 2032000"/>
              <a:gd name="connsiteX4" fmla="*/ 12700 w 5818405"/>
              <a:gd name="connsiteY4" fmla="*/ 2032000 h 2032000"/>
              <a:gd name="connsiteX5" fmla="*/ 0 w 5818405"/>
              <a:gd name="connsiteY5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8405" h="2032000">
                <a:moveTo>
                  <a:pt x="0" y="0"/>
                </a:moveTo>
                <a:cubicBezTo>
                  <a:pt x="1688040" y="690033"/>
                  <a:pt x="3706281" y="643467"/>
                  <a:pt x="5559421" y="965200"/>
                </a:cubicBezTo>
                <a:lnTo>
                  <a:pt x="5813425" y="1524004"/>
                </a:lnTo>
                <a:cubicBezTo>
                  <a:pt x="5800725" y="1693336"/>
                  <a:pt x="5851525" y="1837268"/>
                  <a:pt x="5775325" y="2032000"/>
                </a:cubicBezTo>
                <a:lnTo>
                  <a:pt x="12700" y="2032000"/>
                </a:lnTo>
                <a:cubicBezTo>
                  <a:pt x="8467" y="1354667"/>
                  <a:pt x="4233" y="677333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592901C-A2DC-41F2-8A80-EEA9CDEBE44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2267048"/>
            <a:ext cx="8961120" cy="2323905"/>
          </a:xfrm>
        </p:spPr>
        <p:txBody>
          <a:bodyPr anchor="ctr" anchorCtr="0">
            <a:noAutofit/>
          </a:bodyPr>
          <a:lstStyle>
            <a:lvl1pPr algn="r">
              <a:defRPr sz="72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46E61C-63BD-47BB-9067-17B07B45A077}"/>
              </a:ext>
            </a:extLst>
          </p:cNvPr>
          <p:cNvSpPr/>
          <p:nvPr/>
        </p:nvSpPr>
        <p:spPr>
          <a:xfrm>
            <a:off x="1664288" y="5968185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r>
              <a:rPr lang="en-US" sz="2000" i="0" dirty="0"/>
              <a:t>Bachelor of Information Systems</a:t>
            </a:r>
          </a:p>
          <a:p>
            <a:pPr algn="l"/>
            <a:r>
              <a:rPr lang="en-US" sz="2000" b="0" i="0" dirty="0" err="1"/>
              <a:t>Institut</a:t>
            </a:r>
            <a:r>
              <a:rPr lang="en-US" sz="2000" b="0" i="0" dirty="0"/>
              <a:t> </a:t>
            </a:r>
            <a:r>
              <a:rPr lang="en-US" sz="2000" b="0" i="0" dirty="0" err="1"/>
              <a:t>Teknologi</a:t>
            </a:r>
            <a:r>
              <a:rPr lang="en-US" sz="2000" b="0" i="0" dirty="0"/>
              <a:t> Del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353A639-B1DE-47BA-B644-E1185CDD8F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3" y="5968186"/>
            <a:ext cx="667714" cy="7187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B93ED2A-BB7B-4323-9469-9BC79F956F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6035803"/>
            <a:ext cx="1227411" cy="42944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AF1D3D6-442C-4407-BF5D-4FD6B282D94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47" y="981891"/>
            <a:ext cx="4428033" cy="83421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71FB8CC-E395-497B-A576-B2911EEB89D6}"/>
              </a:ext>
            </a:extLst>
          </p:cNvPr>
          <p:cNvSpPr/>
          <p:nvPr userDrawn="1"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FADD4A-A5A8-40A6-B65B-21B369DC9A9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EB509A8-6330-47FA-A31D-E0B7CEDFB340}"/>
              </a:ext>
            </a:extLst>
          </p:cNvPr>
          <p:cNvGrpSpPr/>
          <p:nvPr userDrawn="1"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38786E-EBC9-4538-9862-356E24C3D60A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482F4EA-82CE-4827-AB0A-010D497BB6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37B62E2D-581A-4521-8989-037ED94355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008674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CDC7422-341C-473C-B00D-F0BBA91221AC}"/>
              </a:ext>
            </a:extLst>
          </p:cNvPr>
          <p:cNvSpPr/>
          <p:nvPr/>
        </p:nvSpPr>
        <p:spPr>
          <a:xfrm rot="859059">
            <a:off x="-211926" y="6175190"/>
            <a:ext cx="5359910" cy="1292005"/>
          </a:xfrm>
          <a:custGeom>
            <a:avLst/>
            <a:gdLst>
              <a:gd name="connsiteX0" fmla="*/ 0 w 5359910"/>
              <a:gd name="connsiteY0" fmla="*/ 0 h 1292005"/>
              <a:gd name="connsiteX1" fmla="*/ 5359910 w 5359910"/>
              <a:gd name="connsiteY1" fmla="*/ 0 h 1292005"/>
              <a:gd name="connsiteX2" fmla="*/ 297687 w 5359910"/>
              <a:gd name="connsiteY2" fmla="*/ 1292005 h 1292005"/>
              <a:gd name="connsiteX3" fmla="*/ 0 w 5359910"/>
              <a:gd name="connsiteY3" fmla="*/ 125637 h 129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910" h="1292005">
                <a:moveTo>
                  <a:pt x="0" y="0"/>
                </a:moveTo>
                <a:lnTo>
                  <a:pt x="5359910" y="0"/>
                </a:lnTo>
                <a:lnTo>
                  <a:pt x="297687" y="1292005"/>
                </a:lnTo>
                <a:lnTo>
                  <a:pt x="0" y="125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C295F99-D720-4240-8F7F-ADC69A120601}"/>
              </a:ext>
            </a:extLst>
          </p:cNvPr>
          <p:cNvSpPr/>
          <p:nvPr/>
        </p:nvSpPr>
        <p:spPr>
          <a:xfrm rot="859059">
            <a:off x="7368136" y="-524868"/>
            <a:ext cx="5217349" cy="2526976"/>
          </a:xfrm>
          <a:custGeom>
            <a:avLst/>
            <a:gdLst>
              <a:gd name="connsiteX0" fmla="*/ 0 w 5217349"/>
              <a:gd name="connsiteY0" fmla="*/ 1166990 h 2526976"/>
              <a:gd name="connsiteX1" fmla="*/ 4572401 w 5217349"/>
              <a:gd name="connsiteY1" fmla="*/ 0 h 2526976"/>
              <a:gd name="connsiteX2" fmla="*/ 5217349 w 5217349"/>
              <a:gd name="connsiteY2" fmla="*/ 2526976 h 2526976"/>
              <a:gd name="connsiteX3" fmla="*/ 0 w 5217349"/>
              <a:gd name="connsiteY3" fmla="*/ 2526976 h 252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349" h="2526976">
                <a:moveTo>
                  <a:pt x="0" y="1166990"/>
                </a:moveTo>
                <a:lnTo>
                  <a:pt x="4572401" y="0"/>
                </a:lnTo>
                <a:lnTo>
                  <a:pt x="5217349" y="2526976"/>
                </a:lnTo>
                <a:lnTo>
                  <a:pt x="0" y="2526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0" y="3350419"/>
            <a:ext cx="9039860" cy="640080"/>
          </a:xfrm>
        </p:spPr>
        <p:txBody>
          <a:bodyPr anchor="ctr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Item value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413989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0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By the end of this lesson, the students should be able to: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EE6DAF-AE22-4770-ACA0-4E95FC4381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41500" y="4183063"/>
            <a:ext cx="90398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Learning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F90DD8-5995-421B-89C4-D9BCFDD30493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E90D587-9D6A-49F5-9F08-1139BF35F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7918037A-7753-4EED-81A4-153B6C0EAFB3}"/>
              </a:ext>
            </a:extLst>
          </p:cNvPr>
          <p:cNvSpPr/>
          <p:nvPr/>
        </p:nvSpPr>
        <p:spPr>
          <a:xfrm>
            <a:off x="1280160" y="3438616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5DFD6FB8-8C09-4CBC-BF45-489138D50B45}"/>
              </a:ext>
            </a:extLst>
          </p:cNvPr>
          <p:cNvSpPr/>
          <p:nvPr/>
        </p:nvSpPr>
        <p:spPr>
          <a:xfrm>
            <a:off x="1280160" y="4271260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7890933" y="697992"/>
            <a:ext cx="2990427" cy="59064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Some title text</a:t>
            </a:r>
            <a:br>
              <a:rPr lang="en-US" dirty="0"/>
            </a:br>
            <a:r>
              <a:rPr lang="en-US" dirty="0"/>
              <a:t>is set here</a:t>
            </a:r>
          </a:p>
        </p:txBody>
      </p:sp>
    </p:spTree>
    <p:extLst>
      <p:ext uri="{BB962C8B-B14F-4D97-AF65-F5344CB8AC3E}">
        <p14:creationId xmlns:p14="http://schemas.microsoft.com/office/powerpoint/2010/main" val="3788288892"/>
      </p:ext>
    </p:extLst>
  </p:cSld>
  <p:clrMapOvr>
    <a:masterClrMapping/>
  </p:clrMapOvr>
  <p:transition>
    <p:push dir="u"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CF59DD2-40D4-42B2-A3F5-D7627FEF450A}"/>
              </a:ext>
            </a:extLst>
          </p:cNvPr>
          <p:cNvSpPr/>
          <p:nvPr/>
        </p:nvSpPr>
        <p:spPr>
          <a:xfrm rot="859059">
            <a:off x="-211926" y="6175190"/>
            <a:ext cx="5359910" cy="1292005"/>
          </a:xfrm>
          <a:custGeom>
            <a:avLst/>
            <a:gdLst>
              <a:gd name="connsiteX0" fmla="*/ 0 w 5359910"/>
              <a:gd name="connsiteY0" fmla="*/ 0 h 1292005"/>
              <a:gd name="connsiteX1" fmla="*/ 5359910 w 5359910"/>
              <a:gd name="connsiteY1" fmla="*/ 0 h 1292005"/>
              <a:gd name="connsiteX2" fmla="*/ 297687 w 5359910"/>
              <a:gd name="connsiteY2" fmla="*/ 1292005 h 1292005"/>
              <a:gd name="connsiteX3" fmla="*/ 0 w 5359910"/>
              <a:gd name="connsiteY3" fmla="*/ 125637 h 129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910" h="1292005">
                <a:moveTo>
                  <a:pt x="0" y="0"/>
                </a:moveTo>
                <a:lnTo>
                  <a:pt x="5359910" y="0"/>
                </a:lnTo>
                <a:lnTo>
                  <a:pt x="297687" y="1292005"/>
                </a:lnTo>
                <a:lnTo>
                  <a:pt x="0" y="125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006578C-A64A-4EF8-8417-0628F6276B3B}"/>
              </a:ext>
            </a:extLst>
          </p:cNvPr>
          <p:cNvSpPr/>
          <p:nvPr/>
        </p:nvSpPr>
        <p:spPr>
          <a:xfrm rot="859059">
            <a:off x="7368136" y="-524868"/>
            <a:ext cx="5217349" cy="2526976"/>
          </a:xfrm>
          <a:custGeom>
            <a:avLst/>
            <a:gdLst>
              <a:gd name="connsiteX0" fmla="*/ 0 w 5217349"/>
              <a:gd name="connsiteY0" fmla="*/ 1166990 h 2526976"/>
              <a:gd name="connsiteX1" fmla="*/ 4572401 w 5217349"/>
              <a:gd name="connsiteY1" fmla="*/ 0 h 2526976"/>
              <a:gd name="connsiteX2" fmla="*/ 5217349 w 5217349"/>
              <a:gd name="connsiteY2" fmla="*/ 2526976 h 2526976"/>
              <a:gd name="connsiteX3" fmla="*/ 0 w 5217349"/>
              <a:gd name="connsiteY3" fmla="*/ 2526976 h 252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349" h="2526976">
                <a:moveTo>
                  <a:pt x="0" y="1166990"/>
                </a:moveTo>
                <a:lnTo>
                  <a:pt x="4572401" y="0"/>
                </a:lnTo>
                <a:lnTo>
                  <a:pt x="5217349" y="2526976"/>
                </a:lnTo>
                <a:lnTo>
                  <a:pt x="0" y="2526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0" y="3350419"/>
            <a:ext cx="9039860" cy="640080"/>
          </a:xfrm>
        </p:spPr>
        <p:txBody>
          <a:bodyPr anchor="ctr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Item value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413989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0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By the end of this lesson, the students should be able to: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Learning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F90DD8-5995-421B-89C4-D9BCFDD30493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90C746F1-AD5C-40FD-9199-4E94C1DAE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5FE378A3-1E1B-4B87-B4CD-EB7903AD8C9D}"/>
              </a:ext>
            </a:extLst>
          </p:cNvPr>
          <p:cNvSpPr/>
          <p:nvPr/>
        </p:nvSpPr>
        <p:spPr>
          <a:xfrm>
            <a:off x="1280160" y="3438616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7890933" y="697992"/>
            <a:ext cx="2990427" cy="59064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Some title text</a:t>
            </a:r>
            <a:br>
              <a:rPr lang="en-US" dirty="0"/>
            </a:br>
            <a:r>
              <a:rPr lang="en-US" dirty="0"/>
              <a:t>is set here</a:t>
            </a:r>
          </a:p>
        </p:txBody>
      </p:sp>
    </p:spTree>
    <p:extLst>
      <p:ext uri="{BB962C8B-B14F-4D97-AF65-F5344CB8AC3E}">
        <p14:creationId xmlns:p14="http://schemas.microsoft.com/office/powerpoint/2010/main" val="1215392953"/>
      </p:ext>
    </p:extLst>
  </p:cSld>
  <p:clrMapOvr>
    <a:masterClrMapping/>
  </p:clrMapOvr>
  <p:transition>
    <p:push dir="u"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2"/>
            <a:ext cx="9601200" cy="2108318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Ipsum: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Definition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F558D3-6DBF-4B7B-B533-1D6EED0D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7643B0-8EEF-47F4-B6F4-3BC59D3FD1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C7D98B-5023-41A2-A07E-63D990E13802}"/>
              </a:ext>
            </a:extLst>
          </p:cNvPr>
          <p:cNvCxnSpPr>
            <a:cxnSpLocks/>
          </p:cNvCxnSpPr>
          <p:nvPr userDrawn="1"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570716"/>
      </p:ext>
    </p:extLst>
  </p:cSld>
  <p:clrMapOvr>
    <a:masterClrMapping/>
  </p:clrMapOvr>
  <p:transition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2"/>
            <a:ext cx="9601200" cy="2108318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Ipsum: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Definition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B299BC-F83D-4DBC-B830-6B63D0D0D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15047"/>
      </p:ext>
    </p:extLst>
  </p:cSld>
  <p:clrMapOvr>
    <a:masterClrMapping/>
  </p:clrMapOvr>
  <p:transition>
    <p:push dir="u"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2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3437687"/>
          </a:xfrm>
        </p:spPr>
        <p:txBody>
          <a:bodyPr anchor="t" anchorCtr="0">
            <a:noAutofit/>
          </a:bodyPr>
          <a:lstStyle>
            <a:lvl1pPr marL="514350" marR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2600" b="0" i="0" baseline="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;</a:t>
            </a:r>
          </a:p>
          <a:p>
            <a:pPr lvl="2"/>
            <a:r>
              <a:rPr lang="en-US" dirty="0"/>
              <a:t>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;</a:t>
            </a:r>
          </a:p>
          <a:p>
            <a:pPr marL="685800" marR="0" lvl="1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Conclusion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F558D3-6DBF-4B7B-B533-1D6EED0D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3EC4AA-3C73-483E-9C56-8D545D22C9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828800"/>
            <a:ext cx="1280160" cy="12801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85903B-2364-4B35-AB17-E567D770B4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16ACC9-1148-40C4-AFF8-F7C7C827A82F}"/>
              </a:ext>
            </a:extLst>
          </p:cNvPr>
          <p:cNvCxnSpPr>
            <a:cxnSpLocks/>
          </p:cNvCxnSpPr>
          <p:nvPr userDrawn="1"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68497"/>
      </p:ext>
    </p:extLst>
  </p:cSld>
  <p:clrMapOvr>
    <a:masterClrMapping/>
  </p:clrMapOvr>
  <p:transition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3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3437687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6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References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F558D3-6DBF-4B7B-B533-1D6EED0D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3EC4AA-3C73-483E-9C56-8D545D22C9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828800"/>
            <a:ext cx="128016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802362"/>
      </p:ext>
    </p:extLst>
  </p:cSld>
  <p:clrMapOvr>
    <a:masterClrMapping/>
  </p:clrMapOvr>
  <p:transition>
    <p:push dir="u"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1215672" y="-152688"/>
            <a:ext cx="8169321" cy="7690029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4520080-47DE-421E-B1F0-322CE818B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82431"/>
      </p:ext>
    </p:extLst>
  </p:cSld>
  <p:clrMapOvr>
    <a:masterClrMapping/>
  </p:clrMapOvr>
  <p:transition>
    <p:push dir="u"/>
  </p:transition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wo Content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1215672" y="-152688"/>
            <a:ext cx="8169321" cy="7690029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E9D1163-98B9-4DD8-BB04-BAA8CF5A9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54685"/>
      </p:ext>
    </p:extLst>
  </p:cSld>
  <p:clrMapOvr>
    <a:masterClrMapping/>
  </p:clrMapOvr>
  <p:transition>
    <p:push dir="u"/>
  </p:transition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66686"/>
      </p:ext>
    </p:extLst>
  </p:cSld>
  <p:clrMapOvr>
    <a:masterClrMapping/>
  </p:clrMapOvr>
  <p:transition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69321"/>
      </p:ext>
    </p:extLst>
  </p:cSld>
  <p:clrMapOvr>
    <a:masterClrMapping/>
  </p:clrMapOvr>
  <p:transition>
    <p:push dir="u"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2"/>
          <a:stretch/>
        </p:blipFill>
        <p:spPr>
          <a:xfrm>
            <a:off x="190500" y="2136438"/>
            <a:ext cx="3955761" cy="3799434"/>
          </a:xfrm>
          <a:prstGeom prst="rect">
            <a:avLst/>
          </a:prstGeom>
        </p:spPr>
      </p:pic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740E7B2D-747F-462F-81A7-ABF34C73988D}"/>
              </a:ext>
            </a:extLst>
          </p:cNvPr>
          <p:cNvSpPr/>
          <p:nvPr/>
        </p:nvSpPr>
        <p:spPr>
          <a:xfrm>
            <a:off x="0" y="5041900"/>
            <a:ext cx="5818405" cy="1909972"/>
          </a:xfrm>
          <a:custGeom>
            <a:avLst/>
            <a:gdLst>
              <a:gd name="connsiteX0" fmla="*/ 0 w 5724525"/>
              <a:gd name="connsiteY0" fmla="*/ 0 h 1066800"/>
              <a:gd name="connsiteX1" fmla="*/ 5546721 w 5724525"/>
              <a:gd name="connsiteY1" fmla="*/ 0 h 1066800"/>
              <a:gd name="connsiteX2" fmla="*/ 5724525 w 5724525"/>
              <a:gd name="connsiteY2" fmla="*/ 177804 h 1066800"/>
              <a:gd name="connsiteX3" fmla="*/ 5724525 w 5724525"/>
              <a:gd name="connsiteY3" fmla="*/ 1066800 h 1066800"/>
              <a:gd name="connsiteX4" fmla="*/ 0 w 5724525"/>
              <a:gd name="connsiteY4" fmla="*/ 1066800 h 1066800"/>
              <a:gd name="connsiteX5" fmla="*/ 0 w 5724525"/>
              <a:gd name="connsiteY5" fmla="*/ 0 h 10668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372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753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8405"/>
              <a:gd name="connsiteY0" fmla="*/ 0 h 2032000"/>
              <a:gd name="connsiteX1" fmla="*/ 5559421 w 5818405"/>
              <a:gd name="connsiteY1" fmla="*/ 965200 h 2032000"/>
              <a:gd name="connsiteX2" fmla="*/ 5813425 w 5818405"/>
              <a:gd name="connsiteY2" fmla="*/ 1524004 h 2032000"/>
              <a:gd name="connsiteX3" fmla="*/ 5775325 w 5818405"/>
              <a:gd name="connsiteY3" fmla="*/ 2032000 h 2032000"/>
              <a:gd name="connsiteX4" fmla="*/ 12700 w 5818405"/>
              <a:gd name="connsiteY4" fmla="*/ 2032000 h 2032000"/>
              <a:gd name="connsiteX5" fmla="*/ 0 w 5818405"/>
              <a:gd name="connsiteY5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8405" h="2032000">
                <a:moveTo>
                  <a:pt x="0" y="0"/>
                </a:moveTo>
                <a:cubicBezTo>
                  <a:pt x="1688040" y="690033"/>
                  <a:pt x="3706281" y="643467"/>
                  <a:pt x="5559421" y="965200"/>
                </a:cubicBezTo>
                <a:lnTo>
                  <a:pt x="5813425" y="1524004"/>
                </a:lnTo>
                <a:cubicBezTo>
                  <a:pt x="5800725" y="1693336"/>
                  <a:pt x="5851525" y="1837268"/>
                  <a:pt x="5775325" y="2032000"/>
                </a:cubicBezTo>
                <a:lnTo>
                  <a:pt x="12700" y="2032000"/>
                </a:lnTo>
                <a:cubicBezTo>
                  <a:pt x="8467" y="1354667"/>
                  <a:pt x="4233" y="677333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2267048"/>
            <a:ext cx="8961120" cy="2323905"/>
          </a:xfrm>
        </p:spPr>
        <p:txBody>
          <a:bodyPr anchor="ctr" anchorCtr="0">
            <a:noAutofit/>
          </a:bodyPr>
          <a:lstStyle>
            <a:lvl1pPr algn="r">
              <a:defRPr sz="72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7141C-DC61-40C8-89E6-8F3C85CCAEC2}"/>
              </a:ext>
            </a:extLst>
          </p:cNvPr>
          <p:cNvSpPr/>
          <p:nvPr/>
        </p:nvSpPr>
        <p:spPr>
          <a:xfrm>
            <a:off x="1664288" y="5968185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r>
              <a:rPr lang="en-US" sz="2000" i="0" dirty="0"/>
              <a:t>Bachelor of Information Systems</a:t>
            </a:r>
          </a:p>
          <a:p>
            <a:pPr algn="l"/>
            <a:r>
              <a:rPr lang="en-US" sz="2000" b="0" i="0" dirty="0" err="1"/>
              <a:t>Institut</a:t>
            </a:r>
            <a:r>
              <a:rPr lang="en-US" sz="2000" b="0" i="0" dirty="0"/>
              <a:t> </a:t>
            </a:r>
            <a:r>
              <a:rPr lang="en-US" sz="2000" b="0" i="0" dirty="0" err="1"/>
              <a:t>Teknologi</a:t>
            </a:r>
            <a:r>
              <a:rPr lang="en-US" sz="2000" b="0" i="0" dirty="0"/>
              <a:t> Del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25381C-2DB7-4134-89B0-B777D95A81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3" y="5968186"/>
            <a:ext cx="667714" cy="7187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6035803"/>
            <a:ext cx="1227411" cy="4294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C07D8C-4C54-4E92-92A5-8DC74B0D1A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47" y="981891"/>
            <a:ext cx="4428033" cy="83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272682"/>
      </p:ext>
    </p:extLst>
  </p:cSld>
  <p:clrMapOvr>
    <a:masterClrMapping/>
  </p:clrMapOvr>
  <p:transition>
    <p:push dir="u"/>
  </p:transition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19307"/>
      </p:ext>
    </p:extLst>
  </p:cSld>
  <p:clrMapOvr>
    <a:masterClrMapping/>
  </p:clrMapOvr>
  <p:transition>
    <p:push dir="u"/>
  </p:transition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59" y="2739379"/>
            <a:ext cx="7222905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59" y="4367310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23365"/>
      </p:ext>
    </p:extLst>
  </p:cSld>
  <p:clrMapOvr>
    <a:masterClrMapping/>
  </p:clrMapOvr>
  <p:transition>
    <p:push dir="u"/>
  </p:transition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wo Content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59" y="2739379"/>
            <a:ext cx="7222905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59" y="4367310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03957"/>
      </p:ext>
    </p:extLst>
  </p:cSld>
  <p:clrMapOvr>
    <a:masterClrMapping/>
  </p:clrMapOvr>
  <p:transition>
    <p:push dir="u"/>
  </p:transition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163EC5-728A-424B-A4FA-B0F9E187B4B2}"/>
              </a:ext>
            </a:extLst>
          </p:cNvPr>
          <p:cNvSpPr/>
          <p:nvPr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DCA04-1591-4583-8785-0E57749113C6}"/>
              </a:ext>
            </a:extLst>
          </p:cNvPr>
          <p:cNvSpPr/>
          <p:nvPr userDrawn="1"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F36AEB-3F46-4616-A589-25FD27B09773}"/>
              </a:ext>
            </a:extLst>
          </p:cNvPr>
          <p:cNvSpPr/>
          <p:nvPr userDrawn="1"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A799A1F-CCCB-4E12-97A5-E778E18116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39918"/>
      </p:ext>
    </p:extLst>
  </p:cSld>
  <p:clrMapOvr>
    <a:masterClrMapping/>
  </p:clrMapOvr>
  <p:transition>
    <p:push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163EC5-728A-424B-A4FA-B0F9E187B4B2}"/>
              </a:ext>
            </a:extLst>
          </p:cNvPr>
          <p:cNvSpPr/>
          <p:nvPr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ECA316-8ACE-41DC-9E01-88849B7C4674}"/>
              </a:ext>
            </a:extLst>
          </p:cNvPr>
          <p:cNvSpPr/>
          <p:nvPr userDrawn="1"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059C9-9AB4-4FCC-A790-43109C6D9B7B}"/>
              </a:ext>
            </a:extLst>
          </p:cNvPr>
          <p:cNvSpPr/>
          <p:nvPr userDrawn="1"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05C9F6-954F-4AC8-B18F-BDCB245730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78800"/>
      </p:ext>
    </p:extLst>
  </p:cSld>
  <p:clrMapOvr>
    <a:masterClrMapping/>
  </p:clrMapOvr>
  <p:transition>
    <p:push dir="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98202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Problems/Challenge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016176"/>
      </p:ext>
    </p:extLst>
  </p:cSld>
  <p:clrMapOvr>
    <a:masterClrMapping/>
  </p:clrMapOvr>
  <p:transition>
    <p:push dir="u"/>
  </p:transition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98202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Problems/Challenge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E7E13-F915-4345-A81A-B3AB8826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06835212"/>
      </p:ext>
    </p:extLst>
  </p:cSld>
  <p:clrMapOvr>
    <a:masterClrMapping/>
  </p:clrMapOvr>
  <p:transition>
    <p:push dir="u"/>
  </p:transition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B336E9-619F-453D-BE08-0FEE3107204B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4400548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Problems/ Challenge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E7E13-F915-4345-A81A-B3AB8826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18098514"/>
      </p:ext>
    </p:extLst>
  </p:cSld>
  <p:clrMapOvr>
    <a:masterClrMapping/>
  </p:clrMapOvr>
  <p:transition>
    <p:push dir="u"/>
  </p:transition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98202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Question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E7E13-F915-4345-A81A-B3AB8826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77245"/>
            <a:ext cx="10515599" cy="150351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4531651"/>
      </p:ext>
    </p:extLst>
  </p:cSld>
  <p:clrMapOvr>
    <a:masterClrMapping/>
  </p:clrMapOvr>
  <p:transition>
    <p:push dir="u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29607"/>
      </p:ext>
    </p:extLst>
  </p:cSld>
  <p:clrMapOvr>
    <a:masterClrMapping/>
  </p:clrMapOvr>
  <p:transition>
    <p:push dir="u"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2"/>
          <a:stretch/>
        </p:blipFill>
        <p:spPr>
          <a:xfrm>
            <a:off x="190500" y="2136438"/>
            <a:ext cx="3955761" cy="3799434"/>
          </a:xfrm>
          <a:prstGeom prst="rect">
            <a:avLst/>
          </a:prstGeom>
        </p:spPr>
      </p:pic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740E7B2D-747F-462F-81A7-ABF34C73988D}"/>
              </a:ext>
            </a:extLst>
          </p:cNvPr>
          <p:cNvSpPr/>
          <p:nvPr/>
        </p:nvSpPr>
        <p:spPr>
          <a:xfrm>
            <a:off x="0" y="5041900"/>
            <a:ext cx="5818405" cy="1909972"/>
          </a:xfrm>
          <a:custGeom>
            <a:avLst/>
            <a:gdLst>
              <a:gd name="connsiteX0" fmla="*/ 0 w 5724525"/>
              <a:gd name="connsiteY0" fmla="*/ 0 h 1066800"/>
              <a:gd name="connsiteX1" fmla="*/ 5546721 w 5724525"/>
              <a:gd name="connsiteY1" fmla="*/ 0 h 1066800"/>
              <a:gd name="connsiteX2" fmla="*/ 5724525 w 5724525"/>
              <a:gd name="connsiteY2" fmla="*/ 177804 h 1066800"/>
              <a:gd name="connsiteX3" fmla="*/ 5724525 w 5724525"/>
              <a:gd name="connsiteY3" fmla="*/ 1066800 h 1066800"/>
              <a:gd name="connsiteX4" fmla="*/ 0 w 5724525"/>
              <a:gd name="connsiteY4" fmla="*/ 1066800 h 1066800"/>
              <a:gd name="connsiteX5" fmla="*/ 0 w 5724525"/>
              <a:gd name="connsiteY5" fmla="*/ 0 h 10668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372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753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8405"/>
              <a:gd name="connsiteY0" fmla="*/ 0 h 2032000"/>
              <a:gd name="connsiteX1" fmla="*/ 5559421 w 5818405"/>
              <a:gd name="connsiteY1" fmla="*/ 965200 h 2032000"/>
              <a:gd name="connsiteX2" fmla="*/ 5813425 w 5818405"/>
              <a:gd name="connsiteY2" fmla="*/ 1524004 h 2032000"/>
              <a:gd name="connsiteX3" fmla="*/ 5775325 w 5818405"/>
              <a:gd name="connsiteY3" fmla="*/ 2032000 h 2032000"/>
              <a:gd name="connsiteX4" fmla="*/ 12700 w 5818405"/>
              <a:gd name="connsiteY4" fmla="*/ 2032000 h 2032000"/>
              <a:gd name="connsiteX5" fmla="*/ 0 w 5818405"/>
              <a:gd name="connsiteY5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8405" h="2032000">
                <a:moveTo>
                  <a:pt x="0" y="0"/>
                </a:moveTo>
                <a:cubicBezTo>
                  <a:pt x="1688040" y="690033"/>
                  <a:pt x="3706281" y="643467"/>
                  <a:pt x="5559421" y="965200"/>
                </a:cubicBezTo>
                <a:lnTo>
                  <a:pt x="5813425" y="1524004"/>
                </a:lnTo>
                <a:cubicBezTo>
                  <a:pt x="5800725" y="1693336"/>
                  <a:pt x="5851525" y="1837268"/>
                  <a:pt x="5775325" y="2032000"/>
                </a:cubicBezTo>
                <a:lnTo>
                  <a:pt x="12700" y="2032000"/>
                </a:lnTo>
                <a:cubicBezTo>
                  <a:pt x="8467" y="1354667"/>
                  <a:pt x="4233" y="677333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2267048"/>
            <a:ext cx="8961120" cy="2323905"/>
          </a:xfrm>
        </p:spPr>
        <p:txBody>
          <a:bodyPr anchor="ctr" anchorCtr="0">
            <a:noAutofit/>
          </a:bodyPr>
          <a:lstStyle>
            <a:lvl1pPr algn="r">
              <a:defRPr sz="72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47" y="981891"/>
            <a:ext cx="4428033" cy="8342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9D7141C-DC61-40C8-89E6-8F3C85CCAEC2}"/>
              </a:ext>
            </a:extLst>
          </p:cNvPr>
          <p:cNvSpPr/>
          <p:nvPr/>
        </p:nvSpPr>
        <p:spPr>
          <a:xfrm>
            <a:off x="1664288" y="5968185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r>
              <a:rPr lang="en-US" sz="2000" i="0" dirty="0"/>
              <a:t>Bachelor of Information Systems</a:t>
            </a:r>
          </a:p>
          <a:p>
            <a:pPr algn="l"/>
            <a:r>
              <a:rPr lang="en-US" sz="2000" b="0" i="0" dirty="0" err="1"/>
              <a:t>Institut</a:t>
            </a:r>
            <a:r>
              <a:rPr lang="en-US" sz="2000" b="0" i="0" dirty="0"/>
              <a:t> </a:t>
            </a:r>
            <a:r>
              <a:rPr lang="en-US" sz="2000" b="0" i="0" dirty="0" err="1"/>
              <a:t>Teknologi</a:t>
            </a:r>
            <a:r>
              <a:rPr lang="en-US" sz="2000" b="0" i="0" dirty="0"/>
              <a:t> Del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25381C-2DB7-4134-89B0-B777D95A81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3" y="5968186"/>
            <a:ext cx="667714" cy="7187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6035803"/>
            <a:ext cx="1227411" cy="42944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85B583B-B873-448C-B6E7-A0DD189AF635}"/>
              </a:ext>
            </a:extLst>
          </p:cNvPr>
          <p:cNvSpPr/>
          <p:nvPr/>
        </p:nvSpPr>
        <p:spPr>
          <a:xfrm>
            <a:off x="7340177" y="4879354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sz="3200" b="1" i="1" dirty="0"/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2001411"/>
      </p:ext>
    </p:extLst>
  </p:cSld>
  <p:clrMapOvr>
    <a:masterClrMapping/>
  </p:clrMapOvr>
  <p:transition>
    <p:push dir="u"/>
  </p:transition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6F6EE4-2A04-4A07-A0BF-E9FB917117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811536"/>
      </p:ext>
    </p:extLst>
  </p:cSld>
  <p:clrMapOvr>
    <a:masterClrMapping/>
  </p:clrMapOvr>
  <p:transition>
    <p:push dir="u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C5AE7A2-8F54-46B5-AB5F-86B1B1162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629502"/>
      </p:ext>
    </p:extLst>
  </p:cSld>
  <p:clrMapOvr>
    <a:masterClrMapping/>
  </p:clrMapOvr>
  <p:transition>
    <p:push dir="u"/>
  </p:transition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7E79ABC-5509-42E3-93FC-E6EBD4A20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67307"/>
      </p:ext>
    </p:extLst>
  </p:cSld>
  <p:clrMapOvr>
    <a:masterClrMapping/>
  </p:clrMapOvr>
  <p:transition>
    <p:push dir="u"/>
  </p:transition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4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70534"/>
      </p:ext>
    </p:extLst>
  </p:cSld>
  <p:clrMapOvr>
    <a:masterClrMapping/>
  </p:clrMapOvr>
  <p:transition>
    <p:push dir="u"/>
  </p:transition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4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70750"/>
      </p:ext>
    </p:extLst>
  </p:cSld>
  <p:clrMapOvr>
    <a:masterClrMapping/>
  </p:clrMapOvr>
  <p:transition>
    <p:push dir="u"/>
  </p:transition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18652"/>
      </p:ext>
    </p:extLst>
  </p:cSld>
  <p:clrMapOvr>
    <a:masterClrMapping/>
  </p:clrMapOvr>
  <p:transition>
    <p:push dir="u"/>
  </p:transition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4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4841"/>
      </p:ext>
    </p:extLst>
  </p:cSld>
  <p:clrMapOvr>
    <a:masterClrMapping/>
  </p:clrMapOvr>
  <p:transition>
    <p:push dir="u"/>
  </p:transition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6285631-FCEA-426D-9315-6F6C6B91C6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403930"/>
      </p:ext>
    </p:extLst>
  </p:cSld>
  <p:clrMapOvr>
    <a:masterClrMapping/>
  </p:clrMapOvr>
  <p:transition>
    <p:push dir="u"/>
  </p:transition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5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89713"/>
      </p:ext>
    </p:extLst>
  </p:cSld>
  <p:clrMapOvr>
    <a:masterClrMapping/>
  </p:clrMapOvr>
  <p:transition>
    <p:push dir="u"/>
  </p:transition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0F0946-584E-45CF-B250-28C2534AD9A5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DF95FD5-A503-4698-BEFA-B910530D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97210"/>
      </p:ext>
    </p:extLst>
  </p:cSld>
  <p:clrMapOvr>
    <a:masterClrMapping/>
  </p:clrMapOvr>
  <p:transition>
    <p:push dir="u"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9849291-1B51-47E1-9BB0-3C444235A9C0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1669595"/>
            <a:ext cx="8961120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823017"/>
      </p:ext>
    </p:extLst>
  </p:cSld>
  <p:clrMapOvr>
    <a:masterClrMapping/>
  </p:clrMapOvr>
  <p:transition>
    <p:push dir="u"/>
  </p:transition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rgbClr val="0544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9F2DEC-9A92-4394-9465-A9B22F3166C1}"/>
              </a:ext>
            </a:extLst>
          </p:cNvPr>
          <p:cNvSpPr/>
          <p:nvPr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rgbClr val="0544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3D3A5CC-01D9-4A3C-BE86-47C95B352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30482"/>
      </p:ext>
    </p:extLst>
  </p:cSld>
  <p:clrMapOvr>
    <a:masterClrMapping/>
  </p:clrMapOvr>
  <p:transition>
    <p:push dir="u"/>
  </p:transition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3D3A5CC-01D9-4A3C-BE86-47C95B352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 algn="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F46A3933-4D65-4996-9500-70E1AC6DD4C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1825624"/>
            <a:ext cx="10515599" cy="435133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Some code</a:t>
            </a:r>
          </a:p>
          <a:p>
            <a:pPr lvl="0"/>
            <a:r>
              <a:rPr lang="en-US" dirty="0"/>
              <a:t>is written here.</a:t>
            </a:r>
          </a:p>
        </p:txBody>
      </p:sp>
    </p:spTree>
    <p:extLst>
      <p:ext uri="{BB962C8B-B14F-4D97-AF65-F5344CB8AC3E}">
        <p14:creationId xmlns:p14="http://schemas.microsoft.com/office/powerpoint/2010/main" val="635741754"/>
      </p:ext>
    </p:extLst>
  </p:cSld>
  <p:clrMapOvr>
    <a:masterClrMapping/>
  </p:clrMapOvr>
  <p:transition>
    <p:push dir="u"/>
  </p:transition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>
      <p:bgPr>
        <a:solidFill>
          <a:srgbClr val="0544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26466"/>
      </p:ext>
    </p:extLst>
  </p:cSld>
  <p:clrMapOvr>
    <a:masterClrMapping/>
  </p:clrMapOvr>
  <p:transition>
    <p:push dir="u"/>
  </p:transition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66814"/>
      </p:ext>
    </p:extLst>
  </p:cSld>
  <p:clrMapOvr>
    <a:masterClrMapping/>
  </p:clrMapOvr>
  <p:transition>
    <p:push dir="u"/>
  </p:transition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4" cy="349916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A5CCBA6-958E-48F9-A135-0DD91D0F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13321"/>
      </p:ext>
    </p:extLst>
  </p:cSld>
  <p:clrMapOvr>
    <a:masterClrMapping/>
  </p:clrMapOvr>
  <p:transition>
    <p:push dir="u"/>
  </p:transition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1215672" y="-152688"/>
            <a:ext cx="8169321" cy="7690029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A3FBB-CD64-480E-9D9D-83418C5F1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2E4CF7-E25C-4C29-B344-F8617F84C780}"/>
              </a:ext>
            </a:extLst>
          </p:cNvPr>
          <p:cNvSpPr txBox="1"/>
          <p:nvPr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D5FBA0CF-6161-4977-B9A5-B25FDFA31316}"/>
              </a:ext>
            </a:extLst>
          </p:cNvPr>
          <p:cNvSpPr/>
          <p:nvPr userDrawn="1"/>
        </p:nvSpPr>
        <p:spPr>
          <a:xfrm rot="859059">
            <a:off x="-958231" y="-120353"/>
            <a:ext cx="7916141" cy="7623768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C7E7AF-3582-44D2-87E0-E96524822D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8C4C4F-EBB8-4130-9E89-DF8356DBB85C}"/>
              </a:ext>
            </a:extLst>
          </p:cNvPr>
          <p:cNvSpPr txBox="1"/>
          <p:nvPr userDrawn="1"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E54492B-723D-46CD-A73A-5C0D9475E5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137162"/>
      </p:ext>
    </p:extLst>
  </p:cSld>
  <p:clrMapOvr>
    <a:masterClrMapping/>
  </p:clrMapOvr>
  <p:transition>
    <p:push dir="u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958231" y="-120353"/>
            <a:ext cx="7916141" cy="7623768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rgbClr val="054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A3FBB-CD64-480E-9D9D-83418C5F1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2E4CF7-E25C-4C29-B344-F8617F84C780}"/>
              </a:ext>
            </a:extLst>
          </p:cNvPr>
          <p:cNvSpPr txBox="1"/>
          <p:nvPr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582270"/>
      </p:ext>
    </p:extLst>
  </p:cSld>
  <p:clrMapOvr>
    <a:masterClrMapping/>
  </p:clrMapOvr>
  <p:transition>
    <p:push dir="u"/>
  </p:transition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958231" y="-120353"/>
            <a:ext cx="7916141" cy="7623768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rgbClr val="054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A3FBB-CD64-480E-9D9D-83418C5F1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2E4CF7-E25C-4C29-B344-F8617F84C780}"/>
              </a:ext>
            </a:extLst>
          </p:cNvPr>
          <p:cNvSpPr txBox="1"/>
          <p:nvPr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636172"/>
      </p:ext>
    </p:extLst>
  </p:cSld>
  <p:clrMapOvr>
    <a:masterClrMapping/>
  </p:clrMapOvr>
  <p:transition>
    <p:push dir="u"/>
  </p:transition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F315AC9-761A-4878-97C1-BF8893DC5B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solidFill>
              <a:schemeClr val="tx2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45B7FB-B9D5-42F2-B836-DA6775F6EA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928061"/>
      </p:ext>
    </p:extLst>
  </p:cSld>
  <p:clrMapOvr>
    <a:masterClrMapping/>
  </p:clrMapOvr>
  <p:transition>
    <p:push dir="u"/>
  </p:transition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50B313FE-4110-4C48-A271-DA9E045365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solidFill>
              <a:schemeClr val="tx2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721B67-725B-444F-ADC5-60F9BD6AA69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58976"/>
      </p:ext>
    </p:extLst>
  </p:cSld>
  <p:clrMapOvr>
    <a:masterClrMapping/>
  </p:clrMapOvr>
  <p:transition>
    <p:push dir="u"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solidFill>
          <a:srgbClr val="0544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D0E2239-08A3-45C1-952E-A1D563DBC43C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1669595"/>
            <a:ext cx="8961120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693504"/>
      </p:ext>
    </p:extLst>
  </p:cSld>
  <p:clrMapOvr>
    <a:masterClrMapping/>
  </p:clrMapOvr>
  <p:transition>
    <p:push dir="u"/>
  </p:transition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01E6960E-1189-493F-A546-E4F76C1FB1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solidFill>
              <a:schemeClr val="tx2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72704B1-44C1-460D-B83D-829A6A23E2F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99501"/>
      </p:ext>
    </p:extLst>
  </p:cSld>
  <p:clrMapOvr>
    <a:masterClrMapping/>
  </p:clrMapOvr>
  <p:transition>
    <p:push dir="u"/>
  </p:transition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5229AB-0124-4F8C-82C3-0BE9474886E3}"/>
              </a:ext>
            </a:extLst>
          </p:cNvPr>
          <p:cNvGrpSpPr/>
          <p:nvPr/>
        </p:nvGrpSpPr>
        <p:grpSpPr>
          <a:xfrm>
            <a:off x="8229600" y="2468880"/>
            <a:ext cx="2743200" cy="2743200"/>
            <a:chOff x="8248650" y="2057400"/>
            <a:chExt cx="2743200" cy="2743200"/>
          </a:xfrm>
          <a:solidFill>
            <a:schemeClr val="accent1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0CB6103-A6AC-42A0-A0C4-21DA46921119}"/>
                </a:ext>
              </a:extLst>
            </p:cNvPr>
            <p:cNvSpPr/>
            <p:nvPr userDrawn="1"/>
          </p:nvSpPr>
          <p:spPr>
            <a:xfrm>
              <a:off x="82486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93FFEF-6063-4640-BBC3-5FC5F04002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938" y="2452688"/>
              <a:ext cx="1952625" cy="1952625"/>
            </a:xfrm>
            <a:prstGeom prst="rect">
              <a:avLst/>
            </a:prstGeom>
            <a:grpFill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249394"/>
      </p:ext>
    </p:extLst>
  </p:cSld>
  <p:clrMapOvr>
    <a:masterClrMapping/>
  </p:clrMapOvr>
  <p:transition>
    <p:push dir="u"/>
  </p:transition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5229AB-0124-4F8C-82C3-0BE9474886E3}"/>
              </a:ext>
            </a:extLst>
          </p:cNvPr>
          <p:cNvGrpSpPr/>
          <p:nvPr/>
        </p:nvGrpSpPr>
        <p:grpSpPr>
          <a:xfrm>
            <a:off x="8229600" y="2468880"/>
            <a:ext cx="2743200" cy="2743200"/>
            <a:chOff x="8248650" y="2057400"/>
            <a:chExt cx="2743200" cy="2743200"/>
          </a:xfrm>
          <a:solidFill>
            <a:schemeClr val="bg2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0CB6103-A6AC-42A0-A0C4-21DA46921119}"/>
                </a:ext>
              </a:extLst>
            </p:cNvPr>
            <p:cNvSpPr/>
            <p:nvPr userDrawn="1"/>
          </p:nvSpPr>
          <p:spPr>
            <a:xfrm>
              <a:off x="82486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93FFEF-6063-4640-BBC3-5FC5F04002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938" y="2452688"/>
              <a:ext cx="1952625" cy="1952625"/>
            </a:xfrm>
            <a:prstGeom prst="rect">
              <a:avLst/>
            </a:prstGeom>
            <a:grpFill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599246"/>
      </p:ext>
    </p:extLst>
  </p:cSld>
  <p:clrMapOvr>
    <a:masterClrMapping/>
  </p:clrMapOvr>
  <p:transition>
    <p:push dir="u"/>
  </p:transition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5229AB-0124-4F8C-82C3-0BE9474886E3}"/>
              </a:ext>
            </a:extLst>
          </p:cNvPr>
          <p:cNvGrpSpPr/>
          <p:nvPr/>
        </p:nvGrpSpPr>
        <p:grpSpPr>
          <a:xfrm>
            <a:off x="8229600" y="2468880"/>
            <a:ext cx="2743200" cy="2743200"/>
            <a:chOff x="8248650" y="2057400"/>
            <a:chExt cx="2743200" cy="2743200"/>
          </a:xfrm>
          <a:solidFill>
            <a:schemeClr val="accent1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0CB6103-A6AC-42A0-A0C4-21DA46921119}"/>
                </a:ext>
              </a:extLst>
            </p:cNvPr>
            <p:cNvSpPr/>
            <p:nvPr userDrawn="1"/>
          </p:nvSpPr>
          <p:spPr>
            <a:xfrm>
              <a:off x="82486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93FFEF-6063-4640-BBC3-5FC5F04002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938" y="2452688"/>
              <a:ext cx="1952625" cy="1952625"/>
            </a:xfrm>
            <a:prstGeom prst="rect">
              <a:avLst/>
            </a:prstGeom>
            <a:grpFill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892627"/>
      </p:ext>
    </p:extLst>
  </p:cSld>
  <p:clrMapOvr>
    <a:masterClrMapping/>
  </p:clrMapOvr>
  <p:transition>
    <p:push dir="u"/>
  </p:transition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Blank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F315AC9-761A-4878-97C1-BF8893DC5B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45B7FB-B9D5-42F2-B836-DA6775F6EA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54620"/>
      </p:ext>
    </p:extLst>
  </p:cSld>
  <p:clrMapOvr>
    <a:masterClrMapping/>
  </p:clrMapOvr>
  <p:transition>
    <p:push dir="u"/>
  </p:transition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Blank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CB6103-A6AC-42A0-A0C4-21DA46921119}"/>
              </a:ext>
            </a:extLst>
          </p:cNvPr>
          <p:cNvSpPr/>
          <p:nvPr/>
        </p:nvSpPr>
        <p:spPr>
          <a:xfrm>
            <a:off x="8229600" y="2468880"/>
            <a:ext cx="2743200" cy="274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93FFEF-6063-4640-BBC3-5FC5F04002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888" y="2864168"/>
            <a:ext cx="1952625" cy="1952625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064016"/>
      </p:ext>
    </p:extLst>
  </p:cSld>
  <p:clrMapOvr>
    <a:masterClrMapping/>
  </p:clrMapOvr>
  <p:transition>
    <p:push dir="u"/>
  </p:transition>
  <p:hf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00531EC-39E3-43C5-AB31-4C71E4ABF442}"/>
              </a:ext>
            </a:extLst>
          </p:cNvPr>
          <p:cNvSpPr/>
          <p:nvPr userDrawn="1"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1669595"/>
            <a:ext cx="8961120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 userDrawn="1"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644905"/>
      </p:ext>
    </p:extLst>
  </p:cSld>
  <p:clrMapOvr>
    <a:masterClrMapping/>
  </p:clrMapOvr>
  <p:transition spd="med">
    <p:pull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9849291-1B51-47E1-9BB0-3C444235A9C0}"/>
              </a:ext>
            </a:extLst>
          </p:cNvPr>
          <p:cNvSpPr/>
          <p:nvPr userDrawn="1"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1669595"/>
            <a:ext cx="8961120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 userDrawn="1"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57870"/>
      </p:ext>
    </p:extLst>
  </p:cSld>
  <p:clrMapOvr>
    <a:masterClrMapping/>
  </p:clrMapOvr>
  <p:transition spd="med">
    <p:pull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rgbClr val="0544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D0E2239-08A3-45C1-952E-A1D563DBC43C}"/>
              </a:ext>
            </a:extLst>
          </p:cNvPr>
          <p:cNvSpPr/>
          <p:nvPr userDrawn="1"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1669595"/>
            <a:ext cx="8961120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 userDrawn="1"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313452"/>
      </p:ext>
    </p:extLst>
  </p:cSld>
  <p:clrMapOvr>
    <a:masterClrMapping/>
  </p:clrMapOvr>
  <p:transition spd="med">
    <p:pull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E2AAB6-07FC-4D82-A2A7-B046A497DDA5}"/>
              </a:ext>
            </a:extLst>
          </p:cNvPr>
          <p:cNvSpPr/>
          <p:nvPr userDrawn="1"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77440" y="1669595"/>
            <a:ext cx="9043411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0" y="981891"/>
            <a:ext cx="3488592" cy="64008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 userDrawn="1"/>
        </p:nvGrpSpPr>
        <p:grpSpPr>
          <a:xfrm>
            <a:off x="6035040" y="4721951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725" y="5923832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293303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E2AAB6-07FC-4D82-A2A7-B046A497DDA5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77440" y="1669595"/>
            <a:ext cx="9043411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0" y="981891"/>
            <a:ext cx="3488592" cy="64008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6035040" y="4721951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725" y="5923832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956006"/>
      </p:ext>
    </p:extLst>
  </p:cSld>
  <p:clrMapOvr>
    <a:masterClrMapping/>
  </p:clrMapOvr>
  <p:transition>
    <p:push dir="u"/>
  </p:transition>
  <p:hf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ECD9E1D-1270-474E-B0CC-528ADB642CDA}"/>
              </a:ext>
            </a:extLst>
          </p:cNvPr>
          <p:cNvSpPr/>
          <p:nvPr userDrawn="1"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77440" y="1669595"/>
            <a:ext cx="9043411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0" y="981891"/>
            <a:ext cx="3488592" cy="64008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 userDrawn="1"/>
        </p:nvGrpSpPr>
        <p:grpSpPr>
          <a:xfrm>
            <a:off x="6035040" y="4721951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725" y="5923832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175979"/>
      </p:ext>
    </p:extLst>
  </p:cSld>
  <p:clrMapOvr>
    <a:masterClrMapping/>
  </p:clrMapOvr>
  <p:transition spd="med">
    <p:pull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A38D73F-5F1A-4B81-9069-07EAB76A2037}"/>
              </a:ext>
            </a:extLst>
          </p:cNvPr>
          <p:cNvSpPr/>
          <p:nvPr userDrawn="1"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1669595"/>
            <a:ext cx="8961120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 userDrawn="1"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47076"/>
      </p:ext>
    </p:extLst>
  </p:cSld>
  <p:clrMapOvr>
    <a:masterClrMapping/>
  </p:clrMapOvr>
  <p:transition spd="med">
    <p:pull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5097A6-B66B-4086-845E-E2209E776D19}"/>
              </a:ext>
            </a:extLst>
          </p:cNvPr>
          <p:cNvSpPr/>
          <p:nvPr userDrawn="1"/>
        </p:nvSpPr>
        <p:spPr>
          <a:xfrm rot="859059">
            <a:off x="-211926" y="6175190"/>
            <a:ext cx="5359910" cy="1292005"/>
          </a:xfrm>
          <a:custGeom>
            <a:avLst/>
            <a:gdLst>
              <a:gd name="connsiteX0" fmla="*/ 0 w 5359910"/>
              <a:gd name="connsiteY0" fmla="*/ 0 h 1292005"/>
              <a:gd name="connsiteX1" fmla="*/ 5359910 w 5359910"/>
              <a:gd name="connsiteY1" fmla="*/ 0 h 1292005"/>
              <a:gd name="connsiteX2" fmla="*/ 297687 w 5359910"/>
              <a:gd name="connsiteY2" fmla="*/ 1292005 h 1292005"/>
              <a:gd name="connsiteX3" fmla="*/ 0 w 5359910"/>
              <a:gd name="connsiteY3" fmla="*/ 125637 h 129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910" h="1292005">
                <a:moveTo>
                  <a:pt x="0" y="0"/>
                </a:moveTo>
                <a:lnTo>
                  <a:pt x="5359910" y="0"/>
                </a:lnTo>
                <a:lnTo>
                  <a:pt x="297687" y="1292005"/>
                </a:lnTo>
                <a:lnTo>
                  <a:pt x="0" y="125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854B54-557A-4889-8900-0B81608409E1}"/>
              </a:ext>
            </a:extLst>
          </p:cNvPr>
          <p:cNvSpPr/>
          <p:nvPr userDrawn="1"/>
        </p:nvSpPr>
        <p:spPr>
          <a:xfrm rot="859059">
            <a:off x="7368136" y="-524868"/>
            <a:ext cx="5217349" cy="2526976"/>
          </a:xfrm>
          <a:custGeom>
            <a:avLst/>
            <a:gdLst>
              <a:gd name="connsiteX0" fmla="*/ 0 w 5217349"/>
              <a:gd name="connsiteY0" fmla="*/ 1166990 h 2526976"/>
              <a:gd name="connsiteX1" fmla="*/ 4572401 w 5217349"/>
              <a:gd name="connsiteY1" fmla="*/ 0 h 2526976"/>
              <a:gd name="connsiteX2" fmla="*/ 5217349 w 5217349"/>
              <a:gd name="connsiteY2" fmla="*/ 2526976 h 2526976"/>
              <a:gd name="connsiteX3" fmla="*/ 0 w 5217349"/>
              <a:gd name="connsiteY3" fmla="*/ 2526976 h 252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349" h="2526976">
                <a:moveTo>
                  <a:pt x="0" y="1166990"/>
                </a:moveTo>
                <a:lnTo>
                  <a:pt x="4572401" y="0"/>
                </a:lnTo>
                <a:lnTo>
                  <a:pt x="5217349" y="2526976"/>
                </a:lnTo>
                <a:lnTo>
                  <a:pt x="0" y="2526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0" y="3350419"/>
            <a:ext cx="9039860" cy="640080"/>
          </a:xfrm>
        </p:spPr>
        <p:txBody>
          <a:bodyPr anchor="ctr">
            <a:normAutofit/>
          </a:bodyPr>
          <a:lstStyle>
            <a:lvl1pPr algn="l">
              <a:defRPr sz="28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Item value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413989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By the end of this lesson, the students should be able to:</a:t>
            </a: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A5803694-8D08-4581-981E-6D625FF59922}"/>
              </a:ext>
            </a:extLst>
          </p:cNvPr>
          <p:cNvSpPr/>
          <p:nvPr userDrawn="1"/>
        </p:nvSpPr>
        <p:spPr>
          <a:xfrm>
            <a:off x="1280160" y="3350419"/>
            <a:ext cx="345498" cy="640080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E8CB971D-2A3D-4B4C-8AC0-00FB14AFE422}"/>
              </a:ext>
            </a:extLst>
          </p:cNvPr>
          <p:cNvSpPr/>
          <p:nvPr userDrawn="1"/>
        </p:nvSpPr>
        <p:spPr>
          <a:xfrm>
            <a:off x="1280160" y="4183444"/>
            <a:ext cx="345498" cy="640080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19FD530C-0E74-41C6-B045-51E0C99C4358}"/>
              </a:ext>
            </a:extLst>
          </p:cNvPr>
          <p:cNvSpPr/>
          <p:nvPr userDrawn="1"/>
        </p:nvSpPr>
        <p:spPr>
          <a:xfrm>
            <a:off x="1280160" y="5062854"/>
            <a:ext cx="345498" cy="640080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EE6DAF-AE22-4770-ACA0-4E95FC4381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41500" y="4183063"/>
            <a:ext cx="90398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A51F90E-3835-4447-96C9-FCF5D86E9F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41500" y="5061746"/>
            <a:ext cx="90398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Learning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F90DD8-5995-421B-89C4-D9BCFDD30493}"/>
              </a:ext>
            </a:extLst>
          </p:cNvPr>
          <p:cNvCxnSpPr>
            <a:cxnSpLocks/>
          </p:cNvCxnSpPr>
          <p:nvPr userDrawn="1"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CE04B31-8169-4398-840F-07E4EC11C1A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24066"/>
      </p:ext>
    </p:extLst>
  </p:cSld>
  <p:clrMapOvr>
    <a:masterClrMapping/>
  </p:clrMapOvr>
  <p:transition spd="med">
    <p:pull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CDC7422-341C-473C-B00D-F0BBA91221AC}"/>
              </a:ext>
            </a:extLst>
          </p:cNvPr>
          <p:cNvSpPr/>
          <p:nvPr userDrawn="1"/>
        </p:nvSpPr>
        <p:spPr>
          <a:xfrm rot="859059">
            <a:off x="-211926" y="6175190"/>
            <a:ext cx="5359910" cy="1292005"/>
          </a:xfrm>
          <a:custGeom>
            <a:avLst/>
            <a:gdLst>
              <a:gd name="connsiteX0" fmla="*/ 0 w 5359910"/>
              <a:gd name="connsiteY0" fmla="*/ 0 h 1292005"/>
              <a:gd name="connsiteX1" fmla="*/ 5359910 w 5359910"/>
              <a:gd name="connsiteY1" fmla="*/ 0 h 1292005"/>
              <a:gd name="connsiteX2" fmla="*/ 297687 w 5359910"/>
              <a:gd name="connsiteY2" fmla="*/ 1292005 h 1292005"/>
              <a:gd name="connsiteX3" fmla="*/ 0 w 5359910"/>
              <a:gd name="connsiteY3" fmla="*/ 125637 h 129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910" h="1292005">
                <a:moveTo>
                  <a:pt x="0" y="0"/>
                </a:moveTo>
                <a:lnTo>
                  <a:pt x="5359910" y="0"/>
                </a:lnTo>
                <a:lnTo>
                  <a:pt x="297687" y="1292005"/>
                </a:lnTo>
                <a:lnTo>
                  <a:pt x="0" y="125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C295F99-D720-4240-8F7F-ADC69A120601}"/>
              </a:ext>
            </a:extLst>
          </p:cNvPr>
          <p:cNvSpPr/>
          <p:nvPr userDrawn="1"/>
        </p:nvSpPr>
        <p:spPr>
          <a:xfrm rot="859059">
            <a:off x="7368136" y="-524868"/>
            <a:ext cx="5217349" cy="2526976"/>
          </a:xfrm>
          <a:custGeom>
            <a:avLst/>
            <a:gdLst>
              <a:gd name="connsiteX0" fmla="*/ 0 w 5217349"/>
              <a:gd name="connsiteY0" fmla="*/ 1166990 h 2526976"/>
              <a:gd name="connsiteX1" fmla="*/ 4572401 w 5217349"/>
              <a:gd name="connsiteY1" fmla="*/ 0 h 2526976"/>
              <a:gd name="connsiteX2" fmla="*/ 5217349 w 5217349"/>
              <a:gd name="connsiteY2" fmla="*/ 2526976 h 2526976"/>
              <a:gd name="connsiteX3" fmla="*/ 0 w 5217349"/>
              <a:gd name="connsiteY3" fmla="*/ 2526976 h 252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349" h="2526976">
                <a:moveTo>
                  <a:pt x="0" y="1166990"/>
                </a:moveTo>
                <a:lnTo>
                  <a:pt x="4572401" y="0"/>
                </a:lnTo>
                <a:lnTo>
                  <a:pt x="5217349" y="2526976"/>
                </a:lnTo>
                <a:lnTo>
                  <a:pt x="0" y="2526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0" y="3350419"/>
            <a:ext cx="9039860" cy="640080"/>
          </a:xfrm>
        </p:spPr>
        <p:txBody>
          <a:bodyPr anchor="ctr">
            <a:normAutofit/>
          </a:bodyPr>
          <a:lstStyle>
            <a:lvl1pPr algn="l">
              <a:defRPr sz="28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Item value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413989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By the end of this lesson, the students should be able to:</a:t>
            </a: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A5803694-8D08-4581-981E-6D625FF59922}"/>
              </a:ext>
            </a:extLst>
          </p:cNvPr>
          <p:cNvSpPr/>
          <p:nvPr userDrawn="1"/>
        </p:nvSpPr>
        <p:spPr>
          <a:xfrm>
            <a:off x="1280160" y="3350419"/>
            <a:ext cx="345498" cy="640080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E8CB971D-2A3D-4B4C-8AC0-00FB14AFE422}"/>
              </a:ext>
            </a:extLst>
          </p:cNvPr>
          <p:cNvSpPr/>
          <p:nvPr userDrawn="1"/>
        </p:nvSpPr>
        <p:spPr>
          <a:xfrm>
            <a:off x="1280160" y="4183444"/>
            <a:ext cx="345498" cy="640080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EE6DAF-AE22-4770-ACA0-4E95FC4381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41500" y="4183063"/>
            <a:ext cx="90398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Learning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F90DD8-5995-421B-89C4-D9BCFDD30493}"/>
              </a:ext>
            </a:extLst>
          </p:cNvPr>
          <p:cNvCxnSpPr>
            <a:cxnSpLocks/>
          </p:cNvCxnSpPr>
          <p:nvPr userDrawn="1"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E90D587-9D6A-49F5-9F08-1139BF35F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79776"/>
      </p:ext>
    </p:extLst>
  </p:cSld>
  <p:clrMapOvr>
    <a:masterClrMapping/>
  </p:clrMapOvr>
  <p:transition spd="med">
    <p:pull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CF59DD2-40D4-42B2-A3F5-D7627FEF450A}"/>
              </a:ext>
            </a:extLst>
          </p:cNvPr>
          <p:cNvSpPr/>
          <p:nvPr userDrawn="1"/>
        </p:nvSpPr>
        <p:spPr>
          <a:xfrm rot="859059">
            <a:off x="-211926" y="6175190"/>
            <a:ext cx="5359910" cy="1292005"/>
          </a:xfrm>
          <a:custGeom>
            <a:avLst/>
            <a:gdLst>
              <a:gd name="connsiteX0" fmla="*/ 0 w 5359910"/>
              <a:gd name="connsiteY0" fmla="*/ 0 h 1292005"/>
              <a:gd name="connsiteX1" fmla="*/ 5359910 w 5359910"/>
              <a:gd name="connsiteY1" fmla="*/ 0 h 1292005"/>
              <a:gd name="connsiteX2" fmla="*/ 297687 w 5359910"/>
              <a:gd name="connsiteY2" fmla="*/ 1292005 h 1292005"/>
              <a:gd name="connsiteX3" fmla="*/ 0 w 5359910"/>
              <a:gd name="connsiteY3" fmla="*/ 125637 h 129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910" h="1292005">
                <a:moveTo>
                  <a:pt x="0" y="0"/>
                </a:moveTo>
                <a:lnTo>
                  <a:pt x="5359910" y="0"/>
                </a:lnTo>
                <a:lnTo>
                  <a:pt x="297687" y="1292005"/>
                </a:lnTo>
                <a:lnTo>
                  <a:pt x="0" y="125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006578C-A64A-4EF8-8417-0628F6276B3B}"/>
              </a:ext>
            </a:extLst>
          </p:cNvPr>
          <p:cNvSpPr/>
          <p:nvPr userDrawn="1"/>
        </p:nvSpPr>
        <p:spPr>
          <a:xfrm rot="859059">
            <a:off x="7368136" y="-524868"/>
            <a:ext cx="5217349" cy="2526976"/>
          </a:xfrm>
          <a:custGeom>
            <a:avLst/>
            <a:gdLst>
              <a:gd name="connsiteX0" fmla="*/ 0 w 5217349"/>
              <a:gd name="connsiteY0" fmla="*/ 1166990 h 2526976"/>
              <a:gd name="connsiteX1" fmla="*/ 4572401 w 5217349"/>
              <a:gd name="connsiteY1" fmla="*/ 0 h 2526976"/>
              <a:gd name="connsiteX2" fmla="*/ 5217349 w 5217349"/>
              <a:gd name="connsiteY2" fmla="*/ 2526976 h 2526976"/>
              <a:gd name="connsiteX3" fmla="*/ 0 w 5217349"/>
              <a:gd name="connsiteY3" fmla="*/ 2526976 h 252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349" h="2526976">
                <a:moveTo>
                  <a:pt x="0" y="1166990"/>
                </a:moveTo>
                <a:lnTo>
                  <a:pt x="4572401" y="0"/>
                </a:lnTo>
                <a:lnTo>
                  <a:pt x="5217349" y="2526976"/>
                </a:lnTo>
                <a:lnTo>
                  <a:pt x="0" y="2526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0" y="3350419"/>
            <a:ext cx="9039860" cy="640080"/>
          </a:xfrm>
        </p:spPr>
        <p:txBody>
          <a:bodyPr anchor="ctr">
            <a:normAutofit/>
          </a:bodyPr>
          <a:lstStyle>
            <a:lvl1pPr algn="l">
              <a:defRPr sz="28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Item value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413989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By the end of this lesson, the students should be able to:</a:t>
            </a: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A5803694-8D08-4581-981E-6D625FF59922}"/>
              </a:ext>
            </a:extLst>
          </p:cNvPr>
          <p:cNvSpPr/>
          <p:nvPr userDrawn="1"/>
        </p:nvSpPr>
        <p:spPr>
          <a:xfrm>
            <a:off x="1280160" y="3350419"/>
            <a:ext cx="345498" cy="640080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Learning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F90DD8-5995-421B-89C4-D9BCFDD30493}"/>
              </a:ext>
            </a:extLst>
          </p:cNvPr>
          <p:cNvCxnSpPr>
            <a:cxnSpLocks/>
          </p:cNvCxnSpPr>
          <p:nvPr userDrawn="1"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90C746F1-AD5C-40FD-9199-4E94C1DAE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41726"/>
      </p:ext>
    </p:extLst>
  </p:cSld>
  <p:clrMapOvr>
    <a:masterClrMapping/>
  </p:clrMapOvr>
  <p:transition spd="med">
    <p:pull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2"/>
            <a:ext cx="9601200" cy="2108318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Ipsum: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Definition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 userDrawn="1"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F558D3-6DBF-4B7B-B533-1D6EED0D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85596"/>
      </p:ext>
    </p:extLst>
  </p:cSld>
  <p:clrMapOvr>
    <a:masterClrMapping/>
  </p:clrMapOvr>
  <p:transition spd="med">
    <p:pull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3437687"/>
          </a:xfrm>
        </p:spPr>
        <p:txBody>
          <a:bodyPr anchor="t" anchorCtr="0">
            <a:noAutofit/>
          </a:bodyPr>
          <a:lstStyle>
            <a:lvl1pPr marL="514350" marR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32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;</a:t>
            </a:r>
          </a:p>
          <a:p>
            <a:pPr lvl="0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;</a:t>
            </a:r>
          </a:p>
          <a:p>
            <a:pPr lvl="0"/>
            <a:r>
              <a:rPr lang="en-US" dirty="0"/>
              <a:t>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;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Conclusion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 userDrawn="1"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F558D3-6DBF-4B7B-B533-1D6EED0D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95450"/>
      </p:ext>
    </p:extLst>
  </p:cSld>
  <p:clrMapOvr>
    <a:masterClrMapping/>
  </p:clrMapOvr>
  <p:transition spd="med">
    <p:pull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3437687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32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References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 userDrawn="1"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F558D3-6DBF-4B7B-B533-1D6EED0D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77028"/>
      </p:ext>
    </p:extLst>
  </p:cSld>
  <p:clrMapOvr>
    <a:masterClrMapping/>
  </p:clrMapOvr>
  <p:transition spd="med">
    <p:pull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2"/>
            <a:ext cx="9601200" cy="2108318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Ipsum: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Definition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 userDrawn="1"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B299BC-F83D-4DBC-B830-6B63D0D0D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10127"/>
      </p:ext>
    </p:extLst>
  </p:cSld>
  <p:clrMapOvr>
    <a:masterClrMapping/>
  </p:clrMapOvr>
  <p:transition spd="med">
    <p:pull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163EC5-728A-424B-A4FA-B0F9E187B4B2}"/>
              </a:ext>
            </a:extLst>
          </p:cNvPr>
          <p:cNvSpPr/>
          <p:nvPr userDrawn="1"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 userDrawn="1"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37360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ECD9E1D-1270-474E-B0CC-528ADB642CDA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77440" y="1669595"/>
            <a:ext cx="9043411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0" y="981891"/>
            <a:ext cx="3488592" cy="64008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6035040" y="4721951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725" y="5923832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68213"/>
      </p:ext>
    </p:extLst>
  </p:cSld>
  <p:clrMapOvr>
    <a:masterClrMapping/>
  </p:clrMapOvr>
  <p:transition>
    <p:push dir="u"/>
  </p:transition>
  <p:hf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 userDrawn="1"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21707"/>
      </p:ext>
    </p:extLst>
  </p:cSld>
  <p:clrMapOvr>
    <a:masterClrMapping/>
  </p:clrMapOvr>
  <p:transition spd="med">
    <p:pull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23525"/>
      </p:ext>
    </p:extLst>
  </p:cSld>
  <p:clrMapOvr>
    <a:masterClrMapping/>
  </p:clrMapOvr>
  <p:transition spd="med">
    <p:pull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 userDrawn="1"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rgbClr val="0544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9F2DEC-9A92-4394-9465-A9B22F3166C1}"/>
              </a:ext>
            </a:extLst>
          </p:cNvPr>
          <p:cNvSpPr/>
          <p:nvPr userDrawn="1"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rgbClr val="0544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3D3A5CC-01D9-4A3C-BE86-47C95B352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2956"/>
      </p:ext>
    </p:extLst>
  </p:cSld>
  <p:clrMapOvr>
    <a:masterClrMapping/>
  </p:clrMapOvr>
  <p:transition spd="med">
    <p:pull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3D3A5CC-01D9-4A3C-BE86-47C95B352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 algn="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F46A3933-4D65-4996-9500-70E1AC6DD4C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1825624"/>
            <a:ext cx="10515599" cy="435133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Some code</a:t>
            </a:r>
          </a:p>
          <a:p>
            <a:pPr lvl="0"/>
            <a:r>
              <a:rPr lang="en-US" dirty="0"/>
              <a:t>is written here.</a:t>
            </a:r>
          </a:p>
        </p:txBody>
      </p:sp>
    </p:spTree>
    <p:extLst>
      <p:ext uri="{BB962C8B-B14F-4D97-AF65-F5344CB8AC3E}">
        <p14:creationId xmlns:p14="http://schemas.microsoft.com/office/powerpoint/2010/main" val="831335772"/>
      </p:ext>
    </p:extLst>
  </p:cSld>
  <p:clrMapOvr>
    <a:masterClrMapping/>
  </p:clrMapOvr>
  <p:transition spd="med">
    <p:pull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Title and Content">
    <p:bg>
      <p:bgPr>
        <a:solidFill>
          <a:srgbClr val="0544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795"/>
      </p:ext>
    </p:extLst>
  </p:cSld>
  <p:clrMapOvr>
    <a:masterClrMapping/>
  </p:clrMapOvr>
  <p:transition spd="med">
    <p:pull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and Content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77553"/>
      </p:ext>
    </p:extLst>
  </p:cSld>
  <p:clrMapOvr>
    <a:masterClrMapping/>
  </p:clrMapOvr>
  <p:transition spd="med">
    <p:pull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4" cy="349916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A5CCBA6-958E-48F9-A135-0DD91D0F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83643"/>
      </p:ext>
    </p:extLst>
  </p:cSld>
  <p:clrMapOvr>
    <a:masterClrMapping/>
  </p:clrMapOvr>
  <p:transition spd="med">
    <p:pull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 userDrawn="1"/>
        </p:nvSpPr>
        <p:spPr>
          <a:xfrm rot="859059">
            <a:off x="-958231" y="-120353"/>
            <a:ext cx="7916141" cy="7623768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A3FBB-CD64-480E-9D9D-83418C5F10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2E4CF7-E25C-4C29-B344-F8617F84C780}"/>
              </a:ext>
            </a:extLst>
          </p:cNvPr>
          <p:cNvSpPr txBox="1"/>
          <p:nvPr userDrawn="1"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642F6D9-BE28-4545-9DF9-9083F9201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10908"/>
      </p:ext>
    </p:extLst>
  </p:cSld>
  <p:clrMapOvr>
    <a:masterClrMapping/>
  </p:clrMapOvr>
  <p:transition spd="med">
    <p:pull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 userDrawn="1"/>
        </p:nvSpPr>
        <p:spPr>
          <a:xfrm rot="859059">
            <a:off x="-958231" y="-120353"/>
            <a:ext cx="7916141" cy="7623768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rgbClr val="054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A3FBB-CD64-480E-9D9D-83418C5F10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2E4CF7-E25C-4C29-B344-F8617F84C780}"/>
              </a:ext>
            </a:extLst>
          </p:cNvPr>
          <p:cNvSpPr txBox="1"/>
          <p:nvPr userDrawn="1"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19E44-41A7-4C77-BAD2-7DC471B99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25761"/>
      </p:ext>
    </p:extLst>
  </p:cSld>
  <p:clrMapOvr>
    <a:masterClrMapping/>
  </p:clrMapOvr>
  <p:transition spd="med">
    <p:pull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 userDrawn="1"/>
        </p:nvSpPr>
        <p:spPr>
          <a:xfrm rot="859059">
            <a:off x="-958231" y="-120353"/>
            <a:ext cx="7916141" cy="7623768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rgbClr val="054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A3FBB-CD64-480E-9D9D-83418C5F10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2E4CF7-E25C-4C29-B344-F8617F84C780}"/>
              </a:ext>
            </a:extLst>
          </p:cNvPr>
          <p:cNvSpPr txBox="1"/>
          <p:nvPr userDrawn="1"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19E44-41A7-4C77-BAD2-7DC471B99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6994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A38D73F-5F1A-4B81-9069-07EAB76A2037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1669595"/>
            <a:ext cx="8961120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99192"/>
      </p:ext>
    </p:extLst>
  </p:cSld>
  <p:clrMapOvr>
    <a:masterClrMapping/>
  </p:clrMapOvr>
  <p:transition>
    <p:push dir="u"/>
  </p:transition>
  <p:hf hdr="0" ft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0CB6103-A6AC-42A0-A0C4-21DA46921119}"/>
              </a:ext>
            </a:extLst>
          </p:cNvPr>
          <p:cNvSpPr/>
          <p:nvPr userDrawn="1"/>
        </p:nvSpPr>
        <p:spPr>
          <a:xfrm>
            <a:off x="8229600" y="2468880"/>
            <a:ext cx="2743200" cy="2743200"/>
          </a:xfrm>
          <a:prstGeom prst="ellipse">
            <a:avLst/>
          </a:prstGeom>
          <a:solidFill>
            <a:srgbClr val="189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 userDrawn="1"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 userDrawn="1"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8CC0526-F141-43EB-9B07-ADAE8B6081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 userDrawn="1"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 userDrawn="1"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 userDrawn="1"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974367"/>
      </p:ext>
    </p:extLst>
  </p:cSld>
  <p:clrMapOvr>
    <a:masterClrMapping/>
  </p:clrMapOvr>
  <p:transition spd="med">
    <p:pull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0CB6103-A6AC-42A0-A0C4-21DA46921119}"/>
              </a:ext>
            </a:extLst>
          </p:cNvPr>
          <p:cNvSpPr/>
          <p:nvPr userDrawn="1"/>
        </p:nvSpPr>
        <p:spPr>
          <a:xfrm>
            <a:off x="8229600" y="2468880"/>
            <a:ext cx="2743200" cy="2743200"/>
          </a:xfrm>
          <a:prstGeom prst="ellipse">
            <a:avLst/>
          </a:prstGeom>
          <a:solidFill>
            <a:srgbClr val="189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 userDrawn="1"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 userDrawn="1"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8CC0526-F141-43EB-9B07-ADAE8B6081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 userDrawn="1"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 userDrawn="1"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 userDrawn="1"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391283"/>
      </p:ext>
    </p:extLst>
  </p:cSld>
  <p:clrMapOvr>
    <a:masterClrMapping/>
  </p:clrMapOvr>
  <p:transition spd="med">
    <p:pull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0CB6103-A6AC-42A0-A0C4-21DA46921119}"/>
              </a:ext>
            </a:extLst>
          </p:cNvPr>
          <p:cNvSpPr/>
          <p:nvPr userDrawn="1"/>
        </p:nvSpPr>
        <p:spPr>
          <a:xfrm>
            <a:off x="8229600" y="2468880"/>
            <a:ext cx="2743200" cy="2743200"/>
          </a:xfrm>
          <a:prstGeom prst="ellipse">
            <a:avLst/>
          </a:prstGeom>
          <a:solidFill>
            <a:srgbClr val="189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 userDrawn="1"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 userDrawn="1"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8CC0526-F141-43EB-9B07-ADAE8B6081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 userDrawn="1"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 userDrawn="1"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 userDrawn="1"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536683"/>
      </p:ext>
    </p:extLst>
  </p:cSld>
  <p:clrMapOvr>
    <a:masterClrMapping/>
  </p:clrMapOvr>
  <p:transition spd="med">
    <p:pull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 userDrawn="1"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 userDrawn="1"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5229AB-0124-4F8C-82C3-0BE9474886E3}"/>
              </a:ext>
            </a:extLst>
          </p:cNvPr>
          <p:cNvGrpSpPr/>
          <p:nvPr userDrawn="1"/>
        </p:nvGrpSpPr>
        <p:grpSpPr>
          <a:xfrm>
            <a:off x="8229600" y="2468880"/>
            <a:ext cx="2743200" cy="2743200"/>
            <a:chOff x="8248650" y="2057400"/>
            <a:chExt cx="2743200" cy="2743200"/>
          </a:xfrm>
          <a:solidFill>
            <a:schemeClr val="accent1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0CB6103-A6AC-42A0-A0C4-21DA46921119}"/>
                </a:ext>
              </a:extLst>
            </p:cNvPr>
            <p:cNvSpPr/>
            <p:nvPr userDrawn="1"/>
          </p:nvSpPr>
          <p:spPr>
            <a:xfrm>
              <a:off x="82486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93FFEF-6063-4640-BBC3-5FC5F04002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938" y="2452688"/>
              <a:ext cx="1952625" cy="1952625"/>
            </a:xfrm>
            <a:prstGeom prst="rect">
              <a:avLst/>
            </a:prstGeom>
            <a:grpFill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 userDrawn="1"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 userDrawn="1"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477070"/>
      </p:ext>
    </p:extLst>
  </p:cSld>
  <p:clrMapOvr>
    <a:masterClrMapping/>
  </p:clrMapOvr>
  <p:transition spd="med">
    <p:pull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 userDrawn="1"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 userDrawn="1"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5229AB-0124-4F8C-82C3-0BE9474886E3}"/>
              </a:ext>
            </a:extLst>
          </p:cNvPr>
          <p:cNvGrpSpPr/>
          <p:nvPr userDrawn="1"/>
        </p:nvGrpSpPr>
        <p:grpSpPr>
          <a:xfrm>
            <a:off x="8229600" y="2468880"/>
            <a:ext cx="2743200" cy="2743200"/>
            <a:chOff x="8248650" y="2057400"/>
            <a:chExt cx="2743200" cy="2743200"/>
          </a:xfrm>
          <a:solidFill>
            <a:schemeClr val="bg2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0CB6103-A6AC-42A0-A0C4-21DA46921119}"/>
                </a:ext>
              </a:extLst>
            </p:cNvPr>
            <p:cNvSpPr/>
            <p:nvPr userDrawn="1"/>
          </p:nvSpPr>
          <p:spPr>
            <a:xfrm>
              <a:off x="82486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93FFEF-6063-4640-BBC3-5FC5F04002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938" y="2452688"/>
              <a:ext cx="1952625" cy="1952625"/>
            </a:xfrm>
            <a:prstGeom prst="rect">
              <a:avLst/>
            </a:prstGeom>
            <a:grpFill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 userDrawn="1"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 userDrawn="1"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767315"/>
      </p:ext>
    </p:extLst>
  </p:cSld>
  <p:clrMapOvr>
    <a:masterClrMapping/>
  </p:clrMapOvr>
  <p:transition spd="med">
    <p:pull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 userDrawn="1"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 userDrawn="1"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5229AB-0124-4F8C-82C3-0BE9474886E3}"/>
              </a:ext>
            </a:extLst>
          </p:cNvPr>
          <p:cNvGrpSpPr/>
          <p:nvPr userDrawn="1"/>
        </p:nvGrpSpPr>
        <p:grpSpPr>
          <a:xfrm>
            <a:off x="8229600" y="2468880"/>
            <a:ext cx="2743200" cy="2743200"/>
            <a:chOff x="8248650" y="2057400"/>
            <a:chExt cx="2743200" cy="2743200"/>
          </a:xfrm>
          <a:solidFill>
            <a:schemeClr val="accent1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0CB6103-A6AC-42A0-A0C4-21DA46921119}"/>
                </a:ext>
              </a:extLst>
            </p:cNvPr>
            <p:cNvSpPr/>
            <p:nvPr userDrawn="1"/>
          </p:nvSpPr>
          <p:spPr>
            <a:xfrm>
              <a:off x="82486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93FFEF-6063-4640-BBC3-5FC5F04002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938" y="2452688"/>
              <a:ext cx="1952625" cy="1952625"/>
            </a:xfrm>
            <a:prstGeom prst="rect">
              <a:avLst/>
            </a:prstGeom>
            <a:grpFill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 userDrawn="1"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 userDrawn="1"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621570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5097A6-B66B-4086-845E-E2209E776D19}"/>
              </a:ext>
            </a:extLst>
          </p:cNvPr>
          <p:cNvSpPr/>
          <p:nvPr/>
        </p:nvSpPr>
        <p:spPr>
          <a:xfrm rot="859059">
            <a:off x="-211926" y="6175190"/>
            <a:ext cx="5359910" cy="1292005"/>
          </a:xfrm>
          <a:custGeom>
            <a:avLst/>
            <a:gdLst>
              <a:gd name="connsiteX0" fmla="*/ 0 w 5359910"/>
              <a:gd name="connsiteY0" fmla="*/ 0 h 1292005"/>
              <a:gd name="connsiteX1" fmla="*/ 5359910 w 5359910"/>
              <a:gd name="connsiteY1" fmla="*/ 0 h 1292005"/>
              <a:gd name="connsiteX2" fmla="*/ 297687 w 5359910"/>
              <a:gd name="connsiteY2" fmla="*/ 1292005 h 1292005"/>
              <a:gd name="connsiteX3" fmla="*/ 0 w 5359910"/>
              <a:gd name="connsiteY3" fmla="*/ 125637 h 129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910" h="1292005">
                <a:moveTo>
                  <a:pt x="0" y="0"/>
                </a:moveTo>
                <a:lnTo>
                  <a:pt x="5359910" y="0"/>
                </a:lnTo>
                <a:lnTo>
                  <a:pt x="297687" y="1292005"/>
                </a:lnTo>
                <a:lnTo>
                  <a:pt x="0" y="125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854B54-557A-4889-8900-0B81608409E1}"/>
              </a:ext>
            </a:extLst>
          </p:cNvPr>
          <p:cNvSpPr/>
          <p:nvPr/>
        </p:nvSpPr>
        <p:spPr>
          <a:xfrm rot="859059">
            <a:off x="7368136" y="-524868"/>
            <a:ext cx="5217349" cy="2526976"/>
          </a:xfrm>
          <a:custGeom>
            <a:avLst/>
            <a:gdLst>
              <a:gd name="connsiteX0" fmla="*/ 0 w 5217349"/>
              <a:gd name="connsiteY0" fmla="*/ 1166990 h 2526976"/>
              <a:gd name="connsiteX1" fmla="*/ 4572401 w 5217349"/>
              <a:gd name="connsiteY1" fmla="*/ 0 h 2526976"/>
              <a:gd name="connsiteX2" fmla="*/ 5217349 w 5217349"/>
              <a:gd name="connsiteY2" fmla="*/ 2526976 h 2526976"/>
              <a:gd name="connsiteX3" fmla="*/ 0 w 5217349"/>
              <a:gd name="connsiteY3" fmla="*/ 2526976 h 252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349" h="2526976">
                <a:moveTo>
                  <a:pt x="0" y="1166990"/>
                </a:moveTo>
                <a:lnTo>
                  <a:pt x="4572401" y="0"/>
                </a:lnTo>
                <a:lnTo>
                  <a:pt x="5217349" y="2526976"/>
                </a:lnTo>
                <a:lnTo>
                  <a:pt x="0" y="2526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0" y="3350419"/>
            <a:ext cx="9039860" cy="640080"/>
          </a:xfrm>
        </p:spPr>
        <p:txBody>
          <a:bodyPr anchor="ctr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Item value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413989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0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By the end of this lesson, the students should be able to:</a:t>
            </a: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A5803694-8D08-4581-981E-6D625FF59922}"/>
              </a:ext>
            </a:extLst>
          </p:cNvPr>
          <p:cNvSpPr/>
          <p:nvPr/>
        </p:nvSpPr>
        <p:spPr>
          <a:xfrm>
            <a:off x="1280160" y="3438616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E8CB971D-2A3D-4B4C-8AC0-00FB14AFE422}"/>
              </a:ext>
            </a:extLst>
          </p:cNvPr>
          <p:cNvSpPr/>
          <p:nvPr/>
        </p:nvSpPr>
        <p:spPr>
          <a:xfrm>
            <a:off x="1280160" y="4271260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19FD530C-0E74-41C6-B045-51E0C99C4358}"/>
              </a:ext>
            </a:extLst>
          </p:cNvPr>
          <p:cNvSpPr/>
          <p:nvPr/>
        </p:nvSpPr>
        <p:spPr>
          <a:xfrm>
            <a:off x="1280160" y="5149943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EE6DAF-AE22-4770-ACA0-4E95FC4381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41500" y="4183063"/>
            <a:ext cx="90398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A51F90E-3835-4447-96C9-FCF5D86E9F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41500" y="5061746"/>
            <a:ext cx="90398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Learning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F90DD8-5995-421B-89C4-D9BCFDD30493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CE04B31-8169-4398-840F-07E4EC11C1A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7890933" y="697992"/>
            <a:ext cx="2990427" cy="59064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Some title text</a:t>
            </a:r>
            <a:br>
              <a:rPr lang="en-US" dirty="0"/>
            </a:br>
            <a:r>
              <a:rPr lang="en-US" dirty="0"/>
              <a:t>is set here</a:t>
            </a:r>
          </a:p>
        </p:txBody>
      </p:sp>
    </p:spTree>
    <p:extLst>
      <p:ext uri="{BB962C8B-B14F-4D97-AF65-F5344CB8AC3E}">
        <p14:creationId xmlns:p14="http://schemas.microsoft.com/office/powerpoint/2010/main" val="524472605"/>
      </p:ext>
    </p:extLst>
  </p:cSld>
  <p:clrMapOvr>
    <a:masterClrMapping/>
  </p:clrMapOvr>
  <p:transition>
    <p:push dir="u"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9AB3B4-2461-40C6-9795-F7381C84E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1DC3C-EFC6-44EF-9FC4-CB0B25832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CFD5E-26E7-4377-8F49-963EC57DF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15CD-F219-46E0-AB15-31261BF6A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D3F7C-4FCE-4C66-95BD-0B56D5091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7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6" r:id="rId1"/>
    <p:sldLayoutId id="2147484637" r:id="rId2"/>
    <p:sldLayoutId id="2147484638" r:id="rId3"/>
    <p:sldLayoutId id="2147484639" r:id="rId4"/>
    <p:sldLayoutId id="2147484640" r:id="rId5"/>
    <p:sldLayoutId id="2147484641" r:id="rId6"/>
    <p:sldLayoutId id="2147484642" r:id="rId7"/>
    <p:sldLayoutId id="2147484643" r:id="rId8"/>
    <p:sldLayoutId id="2147484644" r:id="rId9"/>
    <p:sldLayoutId id="2147484645" r:id="rId10"/>
    <p:sldLayoutId id="2147484646" r:id="rId11"/>
    <p:sldLayoutId id="2147484647" r:id="rId12"/>
    <p:sldLayoutId id="2147484648" r:id="rId13"/>
    <p:sldLayoutId id="2147484649" r:id="rId14"/>
    <p:sldLayoutId id="2147484650" r:id="rId15"/>
    <p:sldLayoutId id="2147484651" r:id="rId16"/>
    <p:sldLayoutId id="2147484652" r:id="rId17"/>
    <p:sldLayoutId id="2147484653" r:id="rId18"/>
    <p:sldLayoutId id="2147484654" r:id="rId19"/>
    <p:sldLayoutId id="2147484655" r:id="rId20"/>
    <p:sldLayoutId id="2147484656" r:id="rId21"/>
    <p:sldLayoutId id="2147484657" r:id="rId22"/>
    <p:sldLayoutId id="2147484658" r:id="rId23"/>
    <p:sldLayoutId id="2147484659" r:id="rId24"/>
    <p:sldLayoutId id="2147484660" r:id="rId25"/>
    <p:sldLayoutId id="2147484661" r:id="rId26"/>
    <p:sldLayoutId id="2147484662" r:id="rId27"/>
    <p:sldLayoutId id="2147484663" r:id="rId28"/>
    <p:sldLayoutId id="2147484664" r:id="rId29"/>
    <p:sldLayoutId id="2147484665" r:id="rId30"/>
    <p:sldLayoutId id="2147484666" r:id="rId31"/>
    <p:sldLayoutId id="2147484667" r:id="rId32"/>
    <p:sldLayoutId id="2147484668" r:id="rId33"/>
    <p:sldLayoutId id="2147484669" r:id="rId34"/>
    <p:sldLayoutId id="2147484670" r:id="rId35"/>
    <p:sldLayoutId id="2147484671" r:id="rId36"/>
    <p:sldLayoutId id="2147484672" r:id="rId37"/>
    <p:sldLayoutId id="2147484673" r:id="rId38"/>
    <p:sldLayoutId id="2147484674" r:id="rId39"/>
    <p:sldLayoutId id="2147484675" r:id="rId40"/>
    <p:sldLayoutId id="2147484676" r:id="rId41"/>
    <p:sldLayoutId id="2147484677" r:id="rId42"/>
    <p:sldLayoutId id="2147484678" r:id="rId43"/>
    <p:sldLayoutId id="2147484679" r:id="rId44"/>
    <p:sldLayoutId id="2147484680" r:id="rId45"/>
    <p:sldLayoutId id="2147484681" r:id="rId46"/>
    <p:sldLayoutId id="2147484682" r:id="rId47"/>
    <p:sldLayoutId id="2147484683" r:id="rId48"/>
    <p:sldLayoutId id="2147484684" r:id="rId49"/>
    <p:sldLayoutId id="2147484685" r:id="rId50"/>
    <p:sldLayoutId id="2147484686" r:id="rId51"/>
    <p:sldLayoutId id="2147484687" r:id="rId52"/>
    <p:sldLayoutId id="2147484688" r:id="rId53"/>
    <p:sldLayoutId id="2147484689" r:id="rId54"/>
    <p:sldLayoutId id="2147484690" r:id="rId55"/>
    <p:sldLayoutId id="2147483700" r:id="rId56"/>
    <p:sldLayoutId id="2147483717" r:id="rId57"/>
    <p:sldLayoutId id="2147483690" r:id="rId58"/>
    <p:sldLayoutId id="2147483660" r:id="rId59"/>
    <p:sldLayoutId id="2147483701" r:id="rId60"/>
    <p:sldLayoutId id="2147483691" r:id="rId61"/>
    <p:sldLayoutId id="2147483684" r:id="rId62"/>
    <p:sldLayoutId id="2147483718" r:id="rId63"/>
    <p:sldLayoutId id="2147483719" r:id="rId64"/>
    <p:sldLayoutId id="2147483720" r:id="rId65"/>
    <p:sldLayoutId id="2147483724" r:id="rId66"/>
    <p:sldLayoutId id="2147483725" r:id="rId67"/>
    <p:sldLayoutId id="2147483721" r:id="rId68"/>
    <p:sldLayoutId id="2147483709" r:id="rId69"/>
    <p:sldLayoutId id="2147483710" r:id="rId70"/>
    <p:sldLayoutId id="2147483711" r:id="rId71"/>
    <p:sldLayoutId id="2147483663" r:id="rId72"/>
    <p:sldLayoutId id="2147483667" r:id="rId73"/>
    <p:sldLayoutId id="2147483695" r:id="rId74"/>
    <p:sldLayoutId id="2147483696" r:id="rId75"/>
    <p:sldLayoutId id="2147483697" r:id="rId76"/>
    <p:sldLayoutId id="2147483712" r:id="rId77"/>
    <p:sldLayoutId id="2147483666" r:id="rId78"/>
    <p:sldLayoutId id="2147483722" r:id="rId79"/>
    <p:sldLayoutId id="2147483661" r:id="rId80"/>
    <p:sldLayoutId id="2147483713" r:id="rId81"/>
    <p:sldLayoutId id="2147483715" r:id="rId82"/>
    <p:sldLayoutId id="2147483662" r:id="rId83"/>
    <p:sldLayoutId id="2147483716" r:id="rId84"/>
    <p:sldLayoutId id="2147483714" r:id="rId85"/>
  </p:sldLayoutIdLst>
  <p:transition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lowgorithm.org/documentation/types.html" TargetMode="Externa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62FD-38BD-4955-87C7-E067A61560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1866925158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46870" y="2617470"/>
            <a:ext cx="11098260" cy="2743200"/>
            <a:chOff x="947799" y="2617470"/>
            <a:chExt cx="11098260" cy="2743200"/>
          </a:xfrm>
        </p:grpSpPr>
        <p:sp>
          <p:nvSpPr>
            <p:cNvPr id="4" name="Rectangle 3"/>
            <p:cNvSpPr/>
            <p:nvPr/>
          </p:nvSpPr>
          <p:spPr>
            <a:xfrm>
              <a:off x="947799" y="2617470"/>
              <a:ext cx="2743200" cy="2743200"/>
            </a:xfrm>
            <a:prstGeom prst="rect">
              <a:avLst/>
            </a:prstGeom>
            <a:solidFill>
              <a:srgbClr val="00B0F0"/>
            </a:solidFill>
            <a:ln w="25400"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"cars"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5082150" y="2617470"/>
              <a:ext cx="2743200" cy="2743200"/>
            </a:xfrm>
            <a:prstGeom prst="rect">
              <a:avLst/>
            </a:prstGeom>
            <a:solidFill>
              <a:srgbClr val="0070C0"/>
            </a:solidFill>
            <a:ln w="25400"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textual</a:t>
              </a:r>
              <a:r>
                <a:rPr lang="en-US" sz="2400" dirty="0">
                  <a:solidFill>
                    <a:schemeClr val="bg1"/>
                  </a:solidFill>
                </a:rPr>
                <a:t> value.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9302859" y="2617470"/>
              <a:ext cx="2743200" cy="2743200"/>
            </a:xfrm>
            <a:prstGeom prst="rect">
              <a:avLst/>
            </a:prstGeom>
            <a:solidFill>
              <a:srgbClr val="002060"/>
            </a:solidFill>
            <a:ln w="25400"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textual </a:t>
              </a:r>
              <a:r>
                <a:rPr lang="en-US" sz="2800" dirty="0">
                  <a:solidFill>
                    <a:schemeClr val="bg1"/>
                  </a:solidFill>
                </a:rPr>
                <a:t>operations</a:t>
              </a: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3944836" y="3525147"/>
              <a:ext cx="981636" cy="927846"/>
            </a:xfrm>
            <a:prstGeom prst="rightArrow">
              <a:avLst/>
            </a:prstGeom>
            <a:solidFill>
              <a:srgbClr val="00B0F0"/>
            </a:solidFill>
            <a:ln w="635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800" b="1">
                <a:solidFill>
                  <a:schemeClr val="tx1"/>
                </a:solidFill>
              </a:endParaRP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8108751" y="3525147"/>
              <a:ext cx="981636" cy="927846"/>
            </a:xfrm>
            <a:prstGeom prst="rightArrow">
              <a:avLst/>
            </a:prstGeom>
            <a:solidFill>
              <a:srgbClr val="0070C0"/>
            </a:solidFill>
            <a:ln w="635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800" b="1">
                <a:solidFill>
                  <a:schemeClr val="tx1"/>
                </a:solidFill>
              </a:endParaRPr>
            </a:p>
          </p:txBody>
        </p:sp>
      </p:grp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sz="3200" dirty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/>
              <a:t>Characteristics </a:t>
            </a:r>
            <a:r>
              <a:rPr lang="en-US" sz="3200" dirty="0">
                <a:sym typeface="Wingdings" panose="05000000000000000000" pitchFamily="2" charset="2"/>
              </a:rPr>
              <a:t></a:t>
            </a:r>
            <a:r>
              <a:rPr lang="en-US" dirty="0"/>
              <a:t> Operations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55C150-E3E5-4B1D-BC44-7C35701B2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75295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46870" y="2617470"/>
            <a:ext cx="11098260" cy="2743200"/>
            <a:chOff x="947799" y="2617470"/>
            <a:chExt cx="11098260" cy="2743200"/>
          </a:xfrm>
        </p:grpSpPr>
        <p:sp>
          <p:nvSpPr>
            <p:cNvPr id="4" name="Rectangle 3"/>
            <p:cNvSpPr/>
            <p:nvPr/>
          </p:nvSpPr>
          <p:spPr>
            <a:xfrm>
              <a:off x="947799" y="2617470"/>
              <a:ext cx="2743200" cy="2743200"/>
            </a:xfrm>
            <a:prstGeom prst="rect">
              <a:avLst/>
            </a:prstGeom>
            <a:solidFill>
              <a:srgbClr val="00B0F0"/>
            </a:solidFill>
            <a:ln w="25400"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data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5082150" y="2617470"/>
              <a:ext cx="2743200" cy="2743200"/>
            </a:xfrm>
            <a:prstGeom prst="rect">
              <a:avLst/>
            </a:prstGeom>
            <a:solidFill>
              <a:srgbClr val="0070C0"/>
            </a:solidFill>
            <a:ln w="25400"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character-</a:t>
              </a:r>
              <a:br>
                <a:rPr lang="en-US" sz="3200" b="1" dirty="0">
                  <a:solidFill>
                    <a:schemeClr val="bg1"/>
                  </a:solidFill>
                </a:rPr>
              </a:br>
              <a:r>
                <a:rPr lang="en-US" sz="3200" b="1" dirty="0" err="1">
                  <a:solidFill>
                    <a:schemeClr val="bg1"/>
                  </a:solidFill>
                </a:rPr>
                <a:t>istics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9302859" y="2617470"/>
              <a:ext cx="2743200" cy="2743200"/>
            </a:xfrm>
            <a:prstGeom prst="rect">
              <a:avLst/>
            </a:prstGeom>
            <a:solidFill>
              <a:srgbClr val="002060"/>
            </a:solidFill>
            <a:ln w="25400"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operations</a:t>
              </a: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3944836" y="3525147"/>
              <a:ext cx="981636" cy="927846"/>
            </a:xfrm>
            <a:prstGeom prst="rightArrow">
              <a:avLst/>
            </a:prstGeom>
            <a:solidFill>
              <a:srgbClr val="00B0F0"/>
            </a:solidFill>
            <a:ln w="635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800" b="1">
                <a:solidFill>
                  <a:schemeClr val="tx1"/>
                </a:solidFill>
              </a:endParaRP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8108751" y="3525147"/>
              <a:ext cx="981636" cy="927846"/>
            </a:xfrm>
            <a:prstGeom prst="rightArrow">
              <a:avLst/>
            </a:prstGeom>
            <a:solidFill>
              <a:srgbClr val="0070C0"/>
            </a:solidFill>
            <a:ln w="635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800" b="1">
                <a:solidFill>
                  <a:schemeClr val="tx1"/>
                </a:solidFill>
              </a:endParaRPr>
            </a:p>
          </p:txBody>
        </p:sp>
      </p:grp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sz="3200" dirty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/>
              <a:t>Characteristics </a:t>
            </a:r>
            <a:r>
              <a:rPr lang="en-US" sz="3200" dirty="0">
                <a:sym typeface="Wingdings" panose="05000000000000000000" pitchFamily="2" charset="2"/>
              </a:rPr>
              <a:t></a:t>
            </a:r>
            <a:r>
              <a:rPr lang="en-US" dirty="0"/>
              <a:t> Operations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1CFDB2-CF64-492A-972C-F81470E74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62024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1EABF9-9E2D-4EF7-A589-484AF633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2D86FB-DD7F-47CB-B860-5118A59E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t>12</a:t>
            </a:fld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52738A-A2D6-4A01-B325-FFE4CB915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is data </a:t>
            </a:r>
            <a:r>
              <a:rPr lang="en-US" b="1" dirty="0"/>
              <a:t>type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78796060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Data type</a:t>
            </a:r>
            <a:r>
              <a:rPr lang="en-US" dirty="0"/>
              <a:t>: the type that characterizes data along with</a:t>
            </a:r>
            <a:br>
              <a:rPr lang="en-US" dirty="0"/>
            </a:br>
            <a:r>
              <a:rPr lang="en-US" dirty="0"/>
              <a:t>the definition of its </a:t>
            </a:r>
            <a:r>
              <a:rPr lang="en-US" u="sng" dirty="0"/>
              <a:t>structure</a:t>
            </a:r>
            <a:r>
              <a:rPr lang="en-US" dirty="0"/>
              <a:t> and the allowed </a:t>
            </a:r>
            <a:r>
              <a:rPr lang="en-US" u="sng" dirty="0"/>
              <a:t>operations</a:t>
            </a:r>
            <a:r>
              <a:rPr lang="en-US" dirty="0"/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BD7E4-2B6B-446F-BCE5-67F3743926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5769EB-C44C-43F4-B0F6-55A895E3A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65486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1B3798-C16E-46DD-815C-ED6080D2D1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Data Types</a:t>
            </a:r>
            <a:r>
              <a:rPr lang="en-US" b="0" dirty="0"/>
              <a:t> in</a:t>
            </a:r>
            <a:br>
              <a:rPr lang="en-US" b="0" dirty="0"/>
            </a:br>
            <a:r>
              <a:rPr lang="en-US" b="0" dirty="0"/>
              <a:t>Programming Languages.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48E949-23B9-41FA-B0D1-448183BDA1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Discussion Point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72D0C-595D-4CE4-B81F-F8140CE32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14019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7962A7-6375-49C8-888A-449476944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Programming Language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3196B6-E8A1-4ACE-9118-ABBB19F62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Unfortunately, different programming languages (PL)</a:t>
            </a:r>
            <a:br>
              <a:rPr lang="en-US" dirty="0"/>
            </a:br>
            <a:r>
              <a:rPr lang="en-US" dirty="0"/>
              <a:t>support different set of data types.</a:t>
            </a:r>
          </a:p>
          <a:p>
            <a:pPr lvl="1"/>
            <a:r>
              <a:rPr lang="en-US" dirty="0"/>
              <a:t>The specification of a type may also be different.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B1E518-CAF9-48D7-A972-43090770E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F39019-BB5B-4951-A8EB-1B84354482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825625"/>
            <a:ext cx="1280160" cy="128016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E917BF-11FC-4622-A5AB-3771087F4757}"/>
              </a:ext>
            </a:extLst>
          </p:cNvPr>
          <p:cNvSpPr txBox="1"/>
          <p:nvPr/>
        </p:nvSpPr>
        <p:spPr>
          <a:xfrm>
            <a:off x="888440" y="3650902"/>
            <a:ext cx="7859844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Data types in Java</a:t>
            </a:r>
            <a:r>
              <a:rPr lang="en-US" sz="2400" dirty="0">
                <a:solidFill>
                  <a:schemeClr val="bg1"/>
                </a:solidFill>
              </a:rPr>
              <a:t> language</a:t>
            </a:r>
            <a:r>
              <a:rPr lang="en-US" sz="2400" b="1" dirty="0">
                <a:solidFill>
                  <a:schemeClr val="bg1"/>
                </a:solidFill>
              </a:rPr>
              <a:t>: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byte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short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long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Interface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Generics</a:t>
            </a:r>
            <a:r>
              <a:rPr lang="en-US" sz="2400" dirty="0">
                <a:solidFill>
                  <a:schemeClr val="bg1"/>
                </a:solidFill>
              </a:rPr>
              <a:t>, and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15008A-260F-481B-A645-7B9AF752EAAB}"/>
              </a:ext>
            </a:extLst>
          </p:cNvPr>
          <p:cNvSpPr txBox="1"/>
          <p:nvPr/>
        </p:nvSpPr>
        <p:spPr>
          <a:xfrm>
            <a:off x="880068" y="4888526"/>
            <a:ext cx="7859844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Data types in C</a:t>
            </a:r>
            <a:r>
              <a:rPr lang="en-US" sz="2400" dirty="0">
                <a:solidFill>
                  <a:schemeClr val="bg1"/>
                </a:solidFill>
              </a:rPr>
              <a:t> language</a:t>
            </a:r>
            <a:r>
              <a:rPr lang="en-US" sz="2400" b="1" dirty="0">
                <a:solidFill>
                  <a:schemeClr val="bg1"/>
                </a:solidFill>
              </a:rPr>
              <a:t>: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short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long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chemeClr val="bg1"/>
                </a:solidFill>
              </a:rPr>
              <a:t>,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Structure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Enumeration</a:t>
            </a:r>
            <a:r>
              <a:rPr lang="en-US" sz="2400" dirty="0">
                <a:solidFill>
                  <a:schemeClr val="bg1"/>
                </a:solidFill>
              </a:rPr>
              <a:t>, and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879715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3D9984-0291-42BC-AF8D-9CDBA3C5E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</a:t>
            </a:r>
            <a:r>
              <a:rPr lang="en-US" dirty="0" err="1"/>
              <a:t>Flowgorithm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CD20F-3312-4A88-AA85-5FD5C83FD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28B878-9769-410F-A8B0-1F36A5D18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512" y="2300287"/>
            <a:ext cx="7038975" cy="2257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DB9419-DC0A-42C4-A64C-14C3AE255B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825625"/>
            <a:ext cx="1280160" cy="128016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880141852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7962A7-6375-49C8-888A-449476944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</a:t>
            </a:r>
            <a:r>
              <a:rPr lang="en-US" dirty="0" err="1"/>
              <a:t>Flowgorithm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3196B6-E8A1-4ACE-9118-ABBB19F62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Flowgorithm</a:t>
            </a:r>
            <a:r>
              <a:rPr lang="en-US" dirty="0"/>
              <a:t> supports four simple data types: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Integer</a:t>
            </a:r>
            <a:r>
              <a:rPr lang="en-US" dirty="0"/>
              <a:t>: positive or negative whole value.</a:t>
            </a:r>
          </a:p>
          <a:p>
            <a:pPr lvl="2"/>
            <a:r>
              <a:rPr lang="en-US" dirty="0"/>
              <a:t>E.g. </a:t>
            </a:r>
            <a:r>
              <a:rPr lang="en-US" dirty="0">
                <a:latin typeface="Consolas" panose="020B0609020204030204" pitchFamily="49" charset="0"/>
              </a:rPr>
              <a:t>2012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-72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0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Real</a:t>
            </a:r>
            <a:r>
              <a:rPr lang="en-US" dirty="0"/>
              <a:t>: positive or negative fractional value.</a:t>
            </a:r>
          </a:p>
          <a:p>
            <a:pPr lvl="2"/>
            <a:r>
              <a:rPr lang="en-US" dirty="0"/>
              <a:t>E.g. </a:t>
            </a:r>
            <a:r>
              <a:rPr lang="en-US" dirty="0">
                <a:latin typeface="Consolas" panose="020B0609020204030204" pitchFamily="49" charset="0"/>
              </a:rPr>
              <a:t>-77.11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-85.01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3.14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Boolean</a:t>
            </a:r>
            <a:r>
              <a:rPr lang="en-US" dirty="0"/>
              <a:t>: logical value.</a:t>
            </a:r>
          </a:p>
          <a:p>
            <a:pPr lvl="2"/>
            <a:r>
              <a:rPr lang="en-US" dirty="0"/>
              <a:t>E.g. </a:t>
            </a:r>
            <a:r>
              <a:rPr lang="en-US" dirty="0">
                <a:latin typeface="Consolas" panose="020B0609020204030204" pitchFamily="49" charset="0"/>
              </a:rPr>
              <a:t>true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false</a:t>
            </a:r>
            <a:r>
              <a:rPr lang="en-US" dirty="0"/>
              <a:t>.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String</a:t>
            </a:r>
            <a:r>
              <a:rPr lang="en-US" dirty="0"/>
              <a:t>: textual value.</a:t>
            </a:r>
          </a:p>
          <a:p>
            <a:pPr lvl="2"/>
            <a:r>
              <a:rPr lang="en-US" dirty="0"/>
              <a:t>E.g. </a:t>
            </a:r>
            <a:r>
              <a:rPr lang="en-US" dirty="0">
                <a:latin typeface="Consolas" panose="020B0609020204030204" pitchFamily="49" charset="0"/>
              </a:rPr>
              <a:t>"25.58"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Ucok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"@</a:t>
            </a:r>
            <a:r>
              <a:rPr lang="en-US" dirty="0" err="1">
                <a:latin typeface="Consolas" panose="020B0609020204030204" pitchFamily="49" charset="0"/>
              </a:rPr>
              <a:t>dasar-pemrograman</a:t>
            </a:r>
            <a:r>
              <a:rPr lang="en-US" dirty="0">
                <a:latin typeface="Consolas" panose="020B0609020204030204" pitchFamily="49" charset="0"/>
              </a:rPr>
              <a:t>"</a:t>
            </a:r>
          </a:p>
          <a:p>
            <a:r>
              <a:rPr lang="en-US" dirty="0"/>
              <a:t>For a more complex structure, it supports </a:t>
            </a:r>
            <a:r>
              <a:rPr lang="en-US" b="1" dirty="0">
                <a:latin typeface="Consolas" panose="020B0609020204030204" pitchFamily="49" charset="0"/>
              </a:rPr>
              <a:t>Array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B1E518-CAF9-48D7-A972-43090770E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F39019-BB5B-4951-A8EB-1B84354482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825625"/>
            <a:ext cx="1280160" cy="128016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306875780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746D0-8770-4C03-80C1-DA1B4AC68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1D424E-A62B-4E36-9B8E-8306E8BD4662}"/>
              </a:ext>
            </a:extLst>
          </p:cNvPr>
          <p:cNvSpPr txBox="1"/>
          <p:nvPr/>
        </p:nvSpPr>
        <p:spPr>
          <a:xfrm>
            <a:off x="1673525" y="1413653"/>
            <a:ext cx="72394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Is it possible to do these operations?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6F2F1A-B65A-4931-8858-9EE260A1E846}"/>
              </a:ext>
            </a:extLst>
          </p:cNvPr>
          <p:cNvSpPr txBox="1"/>
          <p:nvPr/>
        </p:nvSpPr>
        <p:spPr>
          <a:xfrm>
            <a:off x="1357025" y="5068679"/>
            <a:ext cx="67308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The </a:t>
            </a:r>
            <a:r>
              <a:rPr lang="en-US" sz="2800" b="1" dirty="0">
                <a:solidFill>
                  <a:schemeClr val="bg1"/>
                </a:solidFill>
              </a:rPr>
              <a:t>compatibility</a:t>
            </a:r>
            <a:r>
              <a:rPr lang="en-US" sz="2800" dirty="0">
                <a:solidFill>
                  <a:schemeClr val="bg1"/>
                </a:solidFill>
              </a:rPr>
              <a:t> between data types or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data characteristics.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63A383-B443-4CB3-8A89-0711082CDC00}"/>
              </a:ext>
            </a:extLst>
          </p:cNvPr>
          <p:cNvSpPr txBox="1"/>
          <p:nvPr/>
        </p:nvSpPr>
        <p:spPr>
          <a:xfrm>
            <a:off x="1509625" y="2472809"/>
            <a:ext cx="3391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-20.22 + 58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0E976C-E885-498C-AE8C-1121E43CCC75}"/>
              </a:ext>
            </a:extLst>
          </p:cNvPr>
          <p:cNvSpPr txBox="1"/>
          <p:nvPr/>
        </p:nvSpPr>
        <p:spPr>
          <a:xfrm>
            <a:off x="6619141" y="2472808"/>
            <a:ext cx="3391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"cars" + 58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2EBB61-F31A-4967-ADC1-5223FB6AE94F}"/>
              </a:ext>
            </a:extLst>
          </p:cNvPr>
          <p:cNvSpPr txBox="1"/>
          <p:nvPr/>
        </p:nvSpPr>
        <p:spPr>
          <a:xfrm>
            <a:off x="1357025" y="3553902"/>
            <a:ext cx="3391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false &lt; "cars"</a:t>
            </a:r>
          </a:p>
        </p:txBody>
      </p:sp>
      <p:pic>
        <p:nvPicPr>
          <p:cNvPr id="20" name="Graphic 19" descr="Checkmark">
            <a:extLst>
              <a:ext uri="{FF2B5EF4-FFF2-40B4-BE49-F238E27FC236}">
                <a16:creationId xmlns:a16="http://schemas.microsoft.com/office/drawing/2014/main" id="{F9BD849C-BA44-4CD9-B5F8-60F38E6C6F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0018" y="2384137"/>
            <a:ext cx="548640" cy="548640"/>
          </a:xfrm>
          <a:prstGeom prst="rect">
            <a:avLst/>
          </a:prstGeom>
        </p:spPr>
      </p:pic>
      <p:pic>
        <p:nvPicPr>
          <p:cNvPr id="21" name="Graphic 20" descr="Close">
            <a:extLst>
              <a:ext uri="{FF2B5EF4-FFF2-40B4-BE49-F238E27FC236}">
                <a16:creationId xmlns:a16="http://schemas.microsoft.com/office/drawing/2014/main" id="{9583551F-6FDA-4D3A-A90C-5A7274FD6E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5979" y="2428128"/>
            <a:ext cx="548640" cy="548640"/>
          </a:xfrm>
          <a:prstGeom prst="rect">
            <a:avLst/>
          </a:prstGeom>
        </p:spPr>
      </p:pic>
      <p:pic>
        <p:nvPicPr>
          <p:cNvPr id="22" name="Graphic 21" descr="Close">
            <a:extLst>
              <a:ext uri="{FF2B5EF4-FFF2-40B4-BE49-F238E27FC236}">
                <a16:creationId xmlns:a16="http://schemas.microsoft.com/office/drawing/2014/main" id="{C3772F74-4DEC-4EEB-AACF-F4E8D6808F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71670" y="3571374"/>
            <a:ext cx="548640" cy="54864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63BE1BC-2E16-4314-B8C2-048EE9551AC0}"/>
              </a:ext>
            </a:extLst>
          </p:cNvPr>
          <p:cNvSpPr txBox="1"/>
          <p:nvPr/>
        </p:nvSpPr>
        <p:spPr>
          <a:xfrm>
            <a:off x="4512438" y="4115316"/>
            <a:ext cx="10802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solidFill>
                  <a:schemeClr val="bg1"/>
                </a:solidFill>
              </a:rPr>
              <a:t>why?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B549BE-22E4-4CA5-9424-AE5B97366A22}"/>
              </a:ext>
            </a:extLst>
          </p:cNvPr>
          <p:cNvSpPr txBox="1"/>
          <p:nvPr/>
        </p:nvSpPr>
        <p:spPr>
          <a:xfrm>
            <a:off x="9150891" y="2932777"/>
            <a:ext cx="10802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solidFill>
                  <a:schemeClr val="bg1"/>
                </a:solidFill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4044439458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1B3798-C16E-46DD-815C-ED6080D2D1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0" dirty="0"/>
              <a:t>Final</a:t>
            </a:r>
            <a:r>
              <a:rPr lang="en-US" dirty="0"/>
              <a:t> Thoughts</a:t>
            </a:r>
            <a:r>
              <a:rPr lang="en-US" b="0" dirty="0"/>
              <a:t>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72D0C-595D-4CE4-B81F-F8140CE32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04534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data types and their importance?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session should address the following questions.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Objective(s)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06F498-CAFA-4080-A271-C17FD626F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3667417475"/>
      </p:ext>
    </p:extLst>
  </p:cSld>
  <p:clrMapOvr>
    <a:masterClrMapping/>
  </p:clrMapOvr>
  <p:transition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8C99D-CF91-48D0-BC9B-DB7DEACA74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data type describes the </a:t>
            </a:r>
            <a:r>
              <a:rPr lang="en-US" b="1" dirty="0"/>
              <a:t>characteristics</a:t>
            </a:r>
            <a:r>
              <a:rPr lang="en-US" dirty="0"/>
              <a:t> of a value.</a:t>
            </a:r>
          </a:p>
          <a:p>
            <a:r>
              <a:rPr lang="en-US" dirty="0"/>
              <a:t>Different programming languages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different data types.</a:t>
            </a:r>
          </a:p>
          <a:p>
            <a:r>
              <a:rPr lang="en-US" dirty="0" err="1"/>
              <a:t>Flowgorithm</a:t>
            </a:r>
            <a:r>
              <a:rPr lang="en-US" dirty="0"/>
              <a:t> supports: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Integer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Real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Boolean</a:t>
            </a:r>
            <a:r>
              <a:rPr lang="en-US" dirty="0"/>
              <a:t>, and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 (simple).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Array</a:t>
            </a:r>
            <a:r>
              <a:rPr lang="en-US" dirty="0"/>
              <a:t> (complex).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FFF77F-C58B-4DA5-A0FD-69C685CDFF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522B4D-1B5D-4244-AD45-3C4411167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13466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326D8DF-D3CA-4355-BDB5-1FAD61280F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err="1"/>
              <a:t>Wassberg</a:t>
            </a:r>
            <a:r>
              <a:rPr lang="en-US" sz="2800" dirty="0"/>
              <a:t>, J. (2020). Computer Programming for</a:t>
            </a:r>
            <a:br>
              <a:rPr lang="en-US" sz="2800" dirty="0"/>
            </a:br>
            <a:r>
              <a:rPr lang="en-US" sz="2800" dirty="0"/>
              <a:t>Absolute Beginners. </a:t>
            </a:r>
            <a:r>
              <a:rPr lang="en-US" sz="2800" dirty="0" err="1"/>
              <a:t>Packt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dirty="0"/>
              <a:t>Data Types – </a:t>
            </a:r>
            <a:r>
              <a:rPr lang="en-US" sz="2800" dirty="0" err="1"/>
              <a:t>Flowgorithm</a:t>
            </a:r>
            <a:br>
              <a:rPr lang="en-US" sz="2800" dirty="0"/>
            </a:br>
            <a:r>
              <a:rPr lang="en-US" sz="2400" dirty="0">
                <a:hlinkClick r:id="rId2"/>
              </a:rPr>
              <a:t>http://www.flowgorithm.org/documentation/types.html</a:t>
            </a:r>
            <a:r>
              <a:rPr lang="en-US" sz="2400" dirty="0"/>
              <a:t> </a:t>
            </a:r>
            <a:endParaRPr lang="en-US" sz="28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E32E69-5C58-4E9E-B5BC-E6A198C6FE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EA20A-2A1C-4E93-84D1-C231739C4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50914"/>
      </p:ext>
    </p:extLst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71D413-96DE-45B4-8D87-EC4715960FA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15725" y="6450013"/>
            <a:ext cx="676275" cy="365125"/>
          </a:xfrm>
        </p:spPr>
        <p:txBody>
          <a:bodyPr/>
          <a:lstStyle/>
          <a:p>
            <a:fld id="{4ADF0669-4EB3-455B-ACD6-A0238D51CD2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71423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7470057"/>
      </p:ext>
    </p:extLst>
  </p:cSld>
  <p:clrMapOvr>
    <a:masterClrMapping/>
  </p:clrMapOvr>
  <p:transition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7495127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1B3798-C16E-46DD-815C-ED6080D2D1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Data Types</a:t>
            </a:r>
            <a:r>
              <a:rPr lang="en-US" b="0" dirty="0"/>
              <a:t>:</a:t>
            </a:r>
            <a:br>
              <a:rPr lang="en-US" b="0" dirty="0"/>
            </a:br>
            <a:r>
              <a:rPr lang="en-US" b="0" dirty="0"/>
              <a:t>The Core Concepts.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48E949-23B9-41FA-B0D1-448183BDA1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Discussion Point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72D0C-595D-4CE4-B81F-F8140CE32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27084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1108845" y="2129785"/>
            <a:ext cx="1828800" cy="1828800"/>
          </a:xfrm>
          <a:prstGeom prst="rect">
            <a:avLst/>
          </a:prstGeom>
          <a:solidFill>
            <a:schemeClr val="bg2"/>
          </a:solidFill>
          <a:ln w="254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58</a:t>
            </a:r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6637021" y="2129785"/>
            <a:ext cx="1828800" cy="1828800"/>
          </a:xfrm>
          <a:prstGeom prst="rect">
            <a:avLst/>
          </a:prstGeom>
          <a:solidFill>
            <a:schemeClr val="bg2"/>
          </a:solidFill>
          <a:ln w="254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6637021" y="4206240"/>
            <a:ext cx="1828800" cy="1828800"/>
          </a:xfrm>
          <a:prstGeom prst="rect">
            <a:avLst/>
          </a:prstGeom>
          <a:solidFill>
            <a:schemeClr val="bg2"/>
          </a:solidFill>
          <a:ln w="254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"cars"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F1ECEB-A2DB-4D9C-A033-693F99DA0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1108845" y="4208145"/>
            <a:ext cx="1828800" cy="1828800"/>
          </a:xfrm>
          <a:prstGeom prst="rect">
            <a:avLst/>
          </a:prstGeom>
          <a:solidFill>
            <a:schemeClr val="bg2"/>
          </a:solidFill>
          <a:ln w="254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-20.22</a:t>
            </a:r>
          </a:p>
        </p:txBody>
      </p:sp>
    </p:spTree>
    <p:extLst>
      <p:ext uri="{BB962C8B-B14F-4D97-AF65-F5344CB8AC3E}">
        <p14:creationId xmlns:p14="http://schemas.microsoft.com/office/powerpoint/2010/main" val="1475765250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746D0-8770-4C03-80C1-DA1B4AC68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927B51-7F31-47C4-BBA8-519A557F7C82}"/>
              </a:ext>
            </a:extLst>
          </p:cNvPr>
          <p:cNvSpPr txBox="1"/>
          <p:nvPr/>
        </p:nvSpPr>
        <p:spPr>
          <a:xfrm>
            <a:off x="1673525" y="1413653"/>
            <a:ext cx="72394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Is it possible to do these operations?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B4F970-ACAE-4024-A26C-5FAE6217AE95}"/>
              </a:ext>
            </a:extLst>
          </p:cNvPr>
          <p:cNvSpPr txBox="1"/>
          <p:nvPr/>
        </p:nvSpPr>
        <p:spPr>
          <a:xfrm>
            <a:off x="1509625" y="2472809"/>
            <a:ext cx="3391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-20.22 + 58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2792E1-EBF9-482D-AC1B-B85C733587BA}"/>
              </a:ext>
            </a:extLst>
          </p:cNvPr>
          <p:cNvSpPr txBox="1"/>
          <p:nvPr/>
        </p:nvSpPr>
        <p:spPr>
          <a:xfrm>
            <a:off x="6619141" y="2472808"/>
            <a:ext cx="3391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"cars" + 58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EAB5A4-A51F-4098-A331-B1D385D97E59}"/>
              </a:ext>
            </a:extLst>
          </p:cNvPr>
          <p:cNvSpPr txBox="1"/>
          <p:nvPr/>
        </p:nvSpPr>
        <p:spPr>
          <a:xfrm>
            <a:off x="1357025" y="3553902"/>
            <a:ext cx="3391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false &lt; "cars"</a:t>
            </a:r>
          </a:p>
        </p:txBody>
      </p:sp>
      <p:pic>
        <p:nvPicPr>
          <p:cNvPr id="29" name="Graphic 28" descr="Checkmark">
            <a:extLst>
              <a:ext uri="{FF2B5EF4-FFF2-40B4-BE49-F238E27FC236}">
                <a16:creationId xmlns:a16="http://schemas.microsoft.com/office/drawing/2014/main" id="{361CA6DC-BD49-4AEF-8FC6-2ED8DF8D1D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0018" y="2384137"/>
            <a:ext cx="548640" cy="548640"/>
          </a:xfrm>
          <a:prstGeom prst="rect">
            <a:avLst/>
          </a:prstGeom>
        </p:spPr>
      </p:pic>
      <p:pic>
        <p:nvPicPr>
          <p:cNvPr id="30" name="Graphic 29" descr="Close">
            <a:extLst>
              <a:ext uri="{FF2B5EF4-FFF2-40B4-BE49-F238E27FC236}">
                <a16:creationId xmlns:a16="http://schemas.microsoft.com/office/drawing/2014/main" id="{63E90A50-DEF2-4AAD-9CCA-A4CABF9EBA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5979" y="2428128"/>
            <a:ext cx="548640" cy="548640"/>
          </a:xfrm>
          <a:prstGeom prst="rect">
            <a:avLst/>
          </a:prstGeom>
        </p:spPr>
      </p:pic>
      <p:pic>
        <p:nvPicPr>
          <p:cNvPr id="31" name="Graphic 30" descr="Close">
            <a:extLst>
              <a:ext uri="{FF2B5EF4-FFF2-40B4-BE49-F238E27FC236}">
                <a16:creationId xmlns:a16="http://schemas.microsoft.com/office/drawing/2014/main" id="{26F40D99-207E-4A2D-A218-D068ED0DCD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71670" y="3571374"/>
            <a:ext cx="548640" cy="54864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04FE52A-2B96-4BBE-B7D1-7B3299B8A9B3}"/>
              </a:ext>
            </a:extLst>
          </p:cNvPr>
          <p:cNvSpPr txBox="1"/>
          <p:nvPr/>
        </p:nvSpPr>
        <p:spPr>
          <a:xfrm>
            <a:off x="4512438" y="4115316"/>
            <a:ext cx="10802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solidFill>
                  <a:schemeClr val="bg1"/>
                </a:solidFill>
              </a:rPr>
              <a:t>why?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91BD41-B099-46FE-9F5A-137B57EC27C4}"/>
              </a:ext>
            </a:extLst>
          </p:cNvPr>
          <p:cNvSpPr txBox="1"/>
          <p:nvPr/>
        </p:nvSpPr>
        <p:spPr>
          <a:xfrm>
            <a:off x="9150891" y="2932777"/>
            <a:ext cx="10802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solidFill>
                  <a:schemeClr val="bg1"/>
                </a:solidFill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3056172246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1108845" y="2129785"/>
            <a:ext cx="1828800" cy="1828800"/>
          </a:xfrm>
          <a:prstGeom prst="rect">
            <a:avLst/>
          </a:prstGeom>
          <a:solidFill>
            <a:schemeClr val="bg2"/>
          </a:solidFill>
          <a:ln w="254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58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sz="3200" dirty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/>
              <a:t>Characteristics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F1ECEB-A2DB-4D9C-A033-693F99DA0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Line Callout 1 13">
            <a:extLst>
              <a:ext uri="{FF2B5EF4-FFF2-40B4-BE49-F238E27FC236}">
                <a16:creationId xmlns:a16="http://schemas.microsoft.com/office/drawing/2014/main" id="{23A96FB4-DCD6-430D-BC53-44ACA579B0B5}"/>
              </a:ext>
            </a:extLst>
          </p:cNvPr>
          <p:cNvSpPr/>
          <p:nvPr/>
        </p:nvSpPr>
        <p:spPr>
          <a:xfrm>
            <a:off x="3284855" y="2419350"/>
            <a:ext cx="2106295" cy="894715"/>
          </a:xfrm>
          <a:prstGeom prst="borderCallout1">
            <a:avLst>
              <a:gd name="adj1" fmla="val 51206"/>
              <a:gd name="adj2" fmla="val 28"/>
              <a:gd name="adj3" fmla="val 51880"/>
              <a:gd name="adj4" fmla="val -17224"/>
            </a:avLst>
          </a:prstGeom>
          <a:solidFill>
            <a:schemeClr val="accent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numerical </a:t>
            </a:r>
            <a:r>
              <a:rPr lang="en-US" dirty="0"/>
              <a:t>value</a:t>
            </a:r>
            <a:r>
              <a:rPr lang="en-US" b="1" dirty="0"/>
              <a:t>,</a:t>
            </a:r>
            <a:br>
              <a:rPr lang="en-US" b="1" dirty="0"/>
            </a:br>
            <a:r>
              <a:rPr lang="en-US" b="1" dirty="0"/>
              <a:t>whole</a:t>
            </a:r>
            <a:r>
              <a:rPr lang="en-US" dirty="0"/>
              <a:t> number, </a:t>
            </a:r>
            <a:r>
              <a:rPr lang="en-US" b="1" dirty="0"/>
              <a:t>positive</a:t>
            </a:r>
            <a:r>
              <a:rPr lang="en-US" dirty="0"/>
              <a:t> value.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E5712C-5163-46F8-9A98-8D683045E7DB}"/>
              </a:ext>
            </a:extLst>
          </p:cNvPr>
          <p:cNvSpPr>
            <a:spLocks noChangeAspect="1"/>
          </p:cNvSpPr>
          <p:nvPr/>
        </p:nvSpPr>
        <p:spPr>
          <a:xfrm>
            <a:off x="1108845" y="4206240"/>
            <a:ext cx="1828800" cy="1828800"/>
          </a:xfrm>
          <a:prstGeom prst="rect">
            <a:avLst/>
          </a:prstGeom>
          <a:solidFill>
            <a:schemeClr val="bg2"/>
          </a:solidFill>
          <a:ln w="254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-20.22</a:t>
            </a:r>
          </a:p>
        </p:txBody>
      </p:sp>
      <p:sp>
        <p:nvSpPr>
          <p:cNvPr id="12" name="Line Callout 1 13">
            <a:extLst>
              <a:ext uri="{FF2B5EF4-FFF2-40B4-BE49-F238E27FC236}">
                <a16:creationId xmlns:a16="http://schemas.microsoft.com/office/drawing/2014/main" id="{217DEFC5-5879-4D6F-AB93-EE1F71551A31}"/>
              </a:ext>
            </a:extLst>
          </p:cNvPr>
          <p:cNvSpPr/>
          <p:nvPr/>
        </p:nvSpPr>
        <p:spPr>
          <a:xfrm>
            <a:off x="3284855" y="4495805"/>
            <a:ext cx="2106295" cy="894715"/>
          </a:xfrm>
          <a:prstGeom prst="borderCallout1">
            <a:avLst>
              <a:gd name="adj1" fmla="val 51206"/>
              <a:gd name="adj2" fmla="val 28"/>
              <a:gd name="adj3" fmla="val 51880"/>
              <a:gd name="adj4" fmla="val -17224"/>
            </a:avLst>
          </a:prstGeom>
          <a:solidFill>
            <a:schemeClr val="accent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numerical </a:t>
            </a:r>
            <a:r>
              <a:rPr lang="en-US" dirty="0"/>
              <a:t>value</a:t>
            </a:r>
            <a:r>
              <a:rPr lang="en-US" b="1" dirty="0"/>
              <a:t>,</a:t>
            </a:r>
            <a:br>
              <a:rPr lang="en-US" b="1" dirty="0"/>
            </a:br>
            <a:r>
              <a:rPr lang="en-US" b="1" dirty="0"/>
              <a:t>fractional</a:t>
            </a:r>
            <a:r>
              <a:rPr lang="en-US" dirty="0"/>
              <a:t> number, </a:t>
            </a:r>
            <a:r>
              <a:rPr lang="en-US" b="1" dirty="0" err="1"/>
              <a:t>nagative</a:t>
            </a:r>
            <a:r>
              <a:rPr lang="en-US" dirty="0"/>
              <a:t> value.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4C8B14-F116-4973-914A-11D6007E6BBC}"/>
              </a:ext>
            </a:extLst>
          </p:cNvPr>
          <p:cNvSpPr>
            <a:spLocks noChangeAspect="1"/>
          </p:cNvSpPr>
          <p:nvPr/>
        </p:nvSpPr>
        <p:spPr>
          <a:xfrm>
            <a:off x="6176145" y="2129785"/>
            <a:ext cx="1828800" cy="1828800"/>
          </a:xfrm>
          <a:prstGeom prst="rect">
            <a:avLst/>
          </a:prstGeom>
          <a:solidFill>
            <a:schemeClr val="bg2"/>
          </a:solidFill>
          <a:ln w="254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14" name="Line Callout 1 13">
            <a:extLst>
              <a:ext uri="{FF2B5EF4-FFF2-40B4-BE49-F238E27FC236}">
                <a16:creationId xmlns:a16="http://schemas.microsoft.com/office/drawing/2014/main" id="{78857543-D8FE-4752-B22F-D3C91D63AC19}"/>
              </a:ext>
            </a:extLst>
          </p:cNvPr>
          <p:cNvSpPr/>
          <p:nvPr/>
        </p:nvSpPr>
        <p:spPr>
          <a:xfrm>
            <a:off x="8352155" y="2419350"/>
            <a:ext cx="2106295" cy="894715"/>
          </a:xfrm>
          <a:prstGeom prst="borderCallout1">
            <a:avLst>
              <a:gd name="adj1" fmla="val 51206"/>
              <a:gd name="adj2" fmla="val 28"/>
              <a:gd name="adj3" fmla="val 51880"/>
              <a:gd name="adj4" fmla="val -17224"/>
            </a:avLst>
          </a:prstGeom>
          <a:solidFill>
            <a:schemeClr val="accent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logical</a:t>
            </a:r>
            <a:r>
              <a:rPr lang="en-US" dirty="0"/>
              <a:t> value.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96F674-7415-49A6-B285-4E749D9D3EC6}"/>
              </a:ext>
            </a:extLst>
          </p:cNvPr>
          <p:cNvSpPr>
            <a:spLocks noChangeAspect="1"/>
          </p:cNvSpPr>
          <p:nvPr/>
        </p:nvSpPr>
        <p:spPr>
          <a:xfrm>
            <a:off x="6176145" y="4263628"/>
            <a:ext cx="1828800" cy="1828800"/>
          </a:xfrm>
          <a:prstGeom prst="rect">
            <a:avLst/>
          </a:prstGeom>
          <a:solidFill>
            <a:schemeClr val="bg2"/>
          </a:solidFill>
          <a:ln w="254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"cars"</a:t>
            </a:r>
          </a:p>
        </p:txBody>
      </p:sp>
      <p:sp>
        <p:nvSpPr>
          <p:cNvPr id="16" name="Line Callout 1 13">
            <a:extLst>
              <a:ext uri="{FF2B5EF4-FFF2-40B4-BE49-F238E27FC236}">
                <a16:creationId xmlns:a16="http://schemas.microsoft.com/office/drawing/2014/main" id="{2FF0A863-9D09-47DF-87CC-1787856F5530}"/>
              </a:ext>
            </a:extLst>
          </p:cNvPr>
          <p:cNvSpPr/>
          <p:nvPr/>
        </p:nvSpPr>
        <p:spPr>
          <a:xfrm>
            <a:off x="8352155" y="4553193"/>
            <a:ext cx="2106295" cy="894715"/>
          </a:xfrm>
          <a:prstGeom prst="borderCallout1">
            <a:avLst>
              <a:gd name="adj1" fmla="val 51206"/>
              <a:gd name="adj2" fmla="val 28"/>
              <a:gd name="adj3" fmla="val 51880"/>
              <a:gd name="adj4" fmla="val -17224"/>
            </a:avLst>
          </a:prstGeom>
          <a:solidFill>
            <a:schemeClr val="accent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textual</a:t>
            </a:r>
            <a:r>
              <a:rPr lang="en-US" dirty="0"/>
              <a:t> value.</a:t>
            </a:r>
          </a:p>
        </p:txBody>
      </p:sp>
    </p:spTree>
    <p:extLst>
      <p:ext uri="{BB962C8B-B14F-4D97-AF65-F5344CB8AC3E}">
        <p14:creationId xmlns:p14="http://schemas.microsoft.com/office/powerpoint/2010/main" val="1383858443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46870" y="2617470"/>
            <a:ext cx="11098260" cy="2743200"/>
            <a:chOff x="947799" y="2617470"/>
            <a:chExt cx="11098260" cy="2743200"/>
          </a:xfrm>
        </p:grpSpPr>
        <p:sp>
          <p:nvSpPr>
            <p:cNvPr id="4" name="Rectangle 3"/>
            <p:cNvSpPr/>
            <p:nvPr/>
          </p:nvSpPr>
          <p:spPr>
            <a:xfrm>
              <a:off x="947799" y="2617470"/>
              <a:ext cx="2743200" cy="2743200"/>
            </a:xfrm>
            <a:prstGeom prst="rect">
              <a:avLst/>
            </a:prstGeom>
            <a:solidFill>
              <a:srgbClr val="00B0F0"/>
            </a:solidFill>
            <a:ln w="25400"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58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5082150" y="2617470"/>
              <a:ext cx="2743200" cy="2743200"/>
            </a:xfrm>
            <a:prstGeom prst="rect">
              <a:avLst/>
            </a:prstGeom>
            <a:solidFill>
              <a:srgbClr val="0070C0"/>
            </a:solidFill>
            <a:ln w="25400"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numerical</a:t>
              </a:r>
              <a:r>
                <a:rPr lang="en-US" sz="2400" dirty="0">
                  <a:solidFill>
                    <a:schemeClr val="bg1"/>
                  </a:solidFill>
                </a:rPr>
                <a:t> value,</a:t>
              </a:r>
              <a:br>
                <a:rPr lang="en-US" sz="2400" dirty="0">
                  <a:solidFill>
                    <a:schemeClr val="bg1"/>
                  </a:solidFill>
                </a:rPr>
              </a:br>
              <a:r>
                <a:rPr lang="en-US" sz="2400" b="1" dirty="0">
                  <a:solidFill>
                    <a:schemeClr val="bg1"/>
                  </a:solidFill>
                </a:rPr>
                <a:t>whole</a:t>
              </a:r>
              <a:r>
                <a:rPr lang="en-US" sz="2400" dirty="0">
                  <a:solidFill>
                    <a:schemeClr val="bg1"/>
                  </a:solidFill>
                </a:rPr>
                <a:t> number, </a:t>
              </a:r>
              <a:r>
                <a:rPr lang="en-US" sz="2400" b="1" dirty="0">
                  <a:solidFill>
                    <a:schemeClr val="bg1"/>
                  </a:solidFill>
                </a:rPr>
                <a:t>positive</a:t>
              </a:r>
              <a:r>
                <a:rPr lang="en-US" sz="2400" dirty="0">
                  <a:solidFill>
                    <a:schemeClr val="bg1"/>
                  </a:solidFill>
                </a:rPr>
                <a:t> value.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9302859" y="2617470"/>
              <a:ext cx="2743200" cy="2743200"/>
            </a:xfrm>
            <a:prstGeom prst="rect">
              <a:avLst/>
            </a:prstGeom>
            <a:solidFill>
              <a:srgbClr val="002060"/>
            </a:solidFill>
            <a:ln w="25400"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arithmetic,</a:t>
              </a:r>
              <a:br>
                <a:rPr lang="en-US" sz="2800" b="1" dirty="0">
                  <a:solidFill>
                    <a:schemeClr val="bg1"/>
                  </a:solidFill>
                </a:rPr>
              </a:br>
              <a:r>
                <a:rPr lang="en-US" sz="2800" b="1" dirty="0">
                  <a:solidFill>
                    <a:schemeClr val="bg1"/>
                  </a:solidFill>
                </a:rPr>
                <a:t>relational </a:t>
              </a:r>
              <a:r>
                <a:rPr lang="en-US" sz="2800" dirty="0">
                  <a:solidFill>
                    <a:schemeClr val="bg1"/>
                  </a:solidFill>
                </a:rPr>
                <a:t>operations</a:t>
              </a: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3944836" y="3525147"/>
              <a:ext cx="981636" cy="927846"/>
            </a:xfrm>
            <a:prstGeom prst="rightArrow">
              <a:avLst/>
            </a:prstGeom>
            <a:solidFill>
              <a:srgbClr val="00B0F0"/>
            </a:solidFill>
            <a:ln w="635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800" b="1">
                <a:solidFill>
                  <a:schemeClr val="tx1"/>
                </a:solidFill>
              </a:endParaRP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8108751" y="3525147"/>
              <a:ext cx="981636" cy="927846"/>
            </a:xfrm>
            <a:prstGeom prst="rightArrow">
              <a:avLst/>
            </a:prstGeom>
            <a:solidFill>
              <a:srgbClr val="0070C0"/>
            </a:solidFill>
            <a:ln w="635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800" b="1">
                <a:solidFill>
                  <a:schemeClr val="tx1"/>
                </a:solidFill>
              </a:endParaRPr>
            </a:p>
          </p:txBody>
        </p:sp>
      </p:grp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sz="3200" dirty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/>
              <a:t>Characteristics </a:t>
            </a:r>
            <a:r>
              <a:rPr lang="en-US" sz="3200" dirty="0">
                <a:sym typeface="Wingdings" panose="05000000000000000000" pitchFamily="2" charset="2"/>
              </a:rPr>
              <a:t></a:t>
            </a:r>
            <a:r>
              <a:rPr lang="en-US" dirty="0"/>
              <a:t> Operations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9A12C7-2F75-4C0E-A4AD-393BBAC94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59277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46870" y="2617470"/>
            <a:ext cx="11098260" cy="2743200"/>
            <a:chOff x="947799" y="2617470"/>
            <a:chExt cx="11098260" cy="2743200"/>
          </a:xfrm>
        </p:grpSpPr>
        <p:sp>
          <p:nvSpPr>
            <p:cNvPr id="4" name="Rectangle 3"/>
            <p:cNvSpPr/>
            <p:nvPr/>
          </p:nvSpPr>
          <p:spPr>
            <a:xfrm>
              <a:off x="947799" y="2617470"/>
              <a:ext cx="2743200" cy="2743200"/>
            </a:xfrm>
            <a:prstGeom prst="rect">
              <a:avLst/>
            </a:prstGeom>
            <a:solidFill>
              <a:srgbClr val="00B0F0"/>
            </a:solidFill>
            <a:ln w="25400"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-20.22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5082150" y="2617470"/>
              <a:ext cx="2743200" cy="2743200"/>
            </a:xfrm>
            <a:prstGeom prst="rect">
              <a:avLst/>
            </a:prstGeom>
            <a:solidFill>
              <a:srgbClr val="0070C0"/>
            </a:solidFill>
            <a:ln w="25400"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numerical</a:t>
              </a:r>
              <a:r>
                <a:rPr lang="en-US" sz="2400" dirty="0">
                  <a:solidFill>
                    <a:schemeClr val="bg1"/>
                  </a:solidFill>
                </a:rPr>
                <a:t> value,</a:t>
              </a:r>
              <a:br>
                <a:rPr lang="en-US" sz="2400" dirty="0">
                  <a:solidFill>
                    <a:schemeClr val="bg1"/>
                  </a:solidFill>
                </a:rPr>
              </a:br>
              <a:r>
                <a:rPr lang="en-US" sz="2400" b="1" dirty="0">
                  <a:solidFill>
                    <a:schemeClr val="bg1"/>
                  </a:solidFill>
                </a:rPr>
                <a:t>fractional</a:t>
              </a:r>
              <a:r>
                <a:rPr lang="en-US" sz="2400" dirty="0">
                  <a:solidFill>
                    <a:schemeClr val="bg1"/>
                  </a:solidFill>
                </a:rPr>
                <a:t> number, </a:t>
              </a:r>
              <a:r>
                <a:rPr lang="en-US" sz="2400" b="1" dirty="0">
                  <a:solidFill>
                    <a:schemeClr val="bg1"/>
                  </a:solidFill>
                </a:rPr>
                <a:t>negative</a:t>
              </a:r>
              <a:r>
                <a:rPr lang="en-US" sz="2400" dirty="0">
                  <a:solidFill>
                    <a:schemeClr val="bg1"/>
                  </a:solidFill>
                </a:rPr>
                <a:t> value.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9302859" y="2617470"/>
              <a:ext cx="2743200" cy="2743200"/>
            </a:xfrm>
            <a:prstGeom prst="rect">
              <a:avLst/>
            </a:prstGeom>
            <a:solidFill>
              <a:srgbClr val="002060"/>
            </a:solidFill>
            <a:ln w="25400"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arithmetic,</a:t>
              </a:r>
              <a:br>
                <a:rPr lang="en-US" sz="2800" b="1" dirty="0">
                  <a:solidFill>
                    <a:schemeClr val="bg1"/>
                  </a:solidFill>
                </a:rPr>
              </a:br>
              <a:r>
                <a:rPr lang="en-US" sz="2800" b="1" dirty="0">
                  <a:solidFill>
                    <a:schemeClr val="bg1"/>
                  </a:solidFill>
                </a:rPr>
                <a:t>relational </a:t>
              </a:r>
              <a:r>
                <a:rPr lang="en-US" sz="2800" dirty="0">
                  <a:solidFill>
                    <a:schemeClr val="bg1"/>
                  </a:solidFill>
                </a:rPr>
                <a:t>operations</a:t>
              </a: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3944836" y="3525147"/>
              <a:ext cx="981636" cy="927846"/>
            </a:xfrm>
            <a:prstGeom prst="rightArrow">
              <a:avLst/>
            </a:prstGeom>
            <a:solidFill>
              <a:srgbClr val="00B0F0"/>
            </a:solidFill>
            <a:ln w="635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800" b="1">
                <a:solidFill>
                  <a:schemeClr val="tx1"/>
                </a:solidFill>
              </a:endParaRP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8108751" y="3525147"/>
              <a:ext cx="981636" cy="927846"/>
            </a:xfrm>
            <a:prstGeom prst="rightArrow">
              <a:avLst/>
            </a:prstGeom>
            <a:solidFill>
              <a:srgbClr val="0070C0"/>
            </a:solidFill>
            <a:ln w="635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800" b="1">
                <a:solidFill>
                  <a:schemeClr val="tx1"/>
                </a:solidFill>
              </a:endParaRPr>
            </a:p>
          </p:txBody>
        </p:sp>
      </p:grp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sz="3200" dirty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/>
              <a:t>Characteristics </a:t>
            </a:r>
            <a:r>
              <a:rPr lang="en-US" sz="3200" dirty="0">
                <a:sym typeface="Wingdings" panose="05000000000000000000" pitchFamily="2" charset="2"/>
              </a:rPr>
              <a:t></a:t>
            </a:r>
            <a:r>
              <a:rPr lang="en-US" dirty="0"/>
              <a:t> Operations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CC4D7F-8DD7-4C81-ACDA-FA6EC824E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72891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46870" y="2617470"/>
            <a:ext cx="11098260" cy="2743200"/>
            <a:chOff x="947799" y="2617470"/>
            <a:chExt cx="11098260" cy="2743200"/>
          </a:xfrm>
        </p:grpSpPr>
        <p:sp>
          <p:nvSpPr>
            <p:cNvPr id="4" name="Rectangle 3"/>
            <p:cNvSpPr/>
            <p:nvPr/>
          </p:nvSpPr>
          <p:spPr>
            <a:xfrm>
              <a:off x="947799" y="2617470"/>
              <a:ext cx="2743200" cy="2743200"/>
            </a:xfrm>
            <a:prstGeom prst="rect">
              <a:avLst/>
            </a:prstGeom>
            <a:solidFill>
              <a:srgbClr val="00B0F0"/>
            </a:solidFill>
            <a:ln w="25400"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false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5082150" y="2617470"/>
              <a:ext cx="2743200" cy="2743200"/>
            </a:xfrm>
            <a:prstGeom prst="rect">
              <a:avLst/>
            </a:prstGeom>
            <a:solidFill>
              <a:srgbClr val="0070C0"/>
            </a:solidFill>
            <a:ln w="25400"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logical</a:t>
              </a:r>
              <a:r>
                <a:rPr lang="en-US" sz="2400" dirty="0">
                  <a:solidFill>
                    <a:schemeClr val="bg1"/>
                  </a:solidFill>
                </a:rPr>
                <a:t> value.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9302859" y="2617470"/>
              <a:ext cx="2743200" cy="2743200"/>
            </a:xfrm>
            <a:prstGeom prst="rect">
              <a:avLst/>
            </a:prstGeom>
            <a:solidFill>
              <a:srgbClr val="002060"/>
            </a:solidFill>
            <a:ln w="25400"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logical</a:t>
              </a:r>
              <a:r>
                <a:rPr lang="en-US" sz="2800" dirty="0">
                  <a:solidFill>
                    <a:schemeClr val="bg1"/>
                  </a:solidFill>
                </a:rPr>
                <a:t> operations</a:t>
              </a: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3944836" y="3525147"/>
              <a:ext cx="981636" cy="927846"/>
            </a:xfrm>
            <a:prstGeom prst="rightArrow">
              <a:avLst/>
            </a:prstGeom>
            <a:solidFill>
              <a:srgbClr val="00B0F0"/>
            </a:solidFill>
            <a:ln w="635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800" b="1">
                <a:solidFill>
                  <a:schemeClr val="tx1"/>
                </a:solidFill>
              </a:endParaRP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8108751" y="3525147"/>
              <a:ext cx="981636" cy="927846"/>
            </a:xfrm>
            <a:prstGeom prst="rightArrow">
              <a:avLst/>
            </a:prstGeom>
            <a:solidFill>
              <a:srgbClr val="0070C0"/>
            </a:solidFill>
            <a:ln w="635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800" b="1">
                <a:solidFill>
                  <a:schemeClr val="tx1"/>
                </a:solidFill>
              </a:endParaRPr>
            </a:p>
          </p:txBody>
        </p:sp>
      </p:grp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sz="3200" dirty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/>
              <a:t>Characteristics </a:t>
            </a:r>
            <a:r>
              <a:rPr lang="en-US" sz="3200" dirty="0">
                <a:sym typeface="Wingdings" panose="05000000000000000000" pitchFamily="2" charset="2"/>
              </a:rPr>
              <a:t></a:t>
            </a:r>
            <a:r>
              <a:rPr lang="en-US" dirty="0"/>
              <a:t> Operations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CA15EC-96DB-4607-8EAA-0A69778D9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26763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template-6">
  <a:themeElements>
    <a:clrScheme name="MSS">
      <a:dk1>
        <a:srgbClr val="282A36"/>
      </a:dk1>
      <a:lt1>
        <a:srgbClr val="F8F8F2"/>
      </a:lt1>
      <a:dk2>
        <a:srgbClr val="05445E"/>
      </a:dk2>
      <a:lt2>
        <a:srgbClr val="189AB4"/>
      </a:lt2>
      <a:accent1>
        <a:srgbClr val="2A364A"/>
      </a:accent1>
      <a:accent2>
        <a:srgbClr val="8BE9FD"/>
      </a:accent2>
      <a:accent3>
        <a:srgbClr val="FFB86C"/>
      </a:accent3>
      <a:accent4>
        <a:srgbClr val="A69C63"/>
      </a:accent4>
      <a:accent5>
        <a:srgbClr val="FF79C6"/>
      </a:accent5>
      <a:accent6>
        <a:srgbClr val="14C8B4"/>
      </a:accent6>
      <a:hlink>
        <a:srgbClr val="8BE9FD"/>
      </a:hlink>
      <a:folHlink>
        <a:srgbClr val="8BE9FD"/>
      </a:folHlink>
    </a:clrScheme>
    <a:fontScheme name="Default-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8E1DC6C4-EFC9-4ED3-8C92-6D3FE49FC000}" vid="{FCD1EE87-BEAC-45E7-B897-931181810B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template-6</Template>
  <TotalTime>1614</TotalTime>
  <Words>533</Words>
  <Application>Microsoft Office PowerPoint</Application>
  <PresentationFormat>Widescreen</PresentationFormat>
  <Paragraphs>110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Consolas</vt:lpstr>
      <vt:lpstr>Segoe UI</vt:lpstr>
      <vt:lpstr>Wingdings</vt:lpstr>
      <vt:lpstr>template-6</vt:lpstr>
      <vt:lpstr>Data Types</vt:lpstr>
      <vt:lpstr>What are data types and their importance?</vt:lpstr>
      <vt:lpstr>PowerPoint Presentation</vt:lpstr>
      <vt:lpstr>Data</vt:lpstr>
      <vt:lpstr>PowerPoint Presentation</vt:lpstr>
      <vt:lpstr>Data  Characteristics</vt:lpstr>
      <vt:lpstr>Data  Characteristics  Operations</vt:lpstr>
      <vt:lpstr>Data  Characteristics  Operations</vt:lpstr>
      <vt:lpstr>Data  Characteristics  Operations</vt:lpstr>
      <vt:lpstr>Data  Characteristics  Operations</vt:lpstr>
      <vt:lpstr>Data  Characteristics  Operations</vt:lpstr>
      <vt:lpstr>Question</vt:lpstr>
      <vt:lpstr>PowerPoint Presentation</vt:lpstr>
      <vt:lpstr>PowerPoint Presentation</vt:lpstr>
      <vt:lpstr>Data Types in Programming Language</vt:lpstr>
      <vt:lpstr>Data Types in Flowgorithm</vt:lpstr>
      <vt:lpstr>Data Types in Flowgorithm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PEMVIS | Data Types</dc:title>
  <dc:creator>Mario Simaremare</dc:creator>
  <cp:keywords>IT Del, S1SI, MSS</cp:keywords>
  <cp:lastModifiedBy>Mario Simaremare</cp:lastModifiedBy>
  <cp:revision>131</cp:revision>
  <dcterms:created xsi:type="dcterms:W3CDTF">2022-09-27T10:46:48Z</dcterms:created>
  <dcterms:modified xsi:type="dcterms:W3CDTF">2023-08-26T05:42:07Z</dcterms:modified>
</cp:coreProperties>
</file>