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5" r:id="rId1"/>
  </p:sldMasterIdLst>
  <p:notesMasterIdLst>
    <p:notesMasterId r:id="rId10"/>
  </p:notesMasterIdLst>
  <p:sldIdLst>
    <p:sldId id="273" r:id="rId2"/>
    <p:sldId id="265" r:id="rId3"/>
    <p:sldId id="299" r:id="rId4"/>
    <p:sldId id="289" r:id="rId5"/>
    <p:sldId id="300" r:id="rId6"/>
    <p:sldId id="262" r:id="rId7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55906"/>
      </p:ext>
    </p:extLst>
  </p:cSld>
  <p:clrMapOvr>
    <a:masterClrMapping/>
  </p:clrMapOvr>
  <p:transition>
    <p:push dir="u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763588199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836306505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6750"/>
      </p:ext>
    </p:extLst>
  </p:cSld>
  <p:clrMapOvr>
    <a:masterClrMapping/>
  </p:clrMapOvr>
  <p:transition>
    <p:push dir="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07502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12546"/>
      </p:ext>
    </p:extLst>
  </p:cSld>
  <p:clrMapOvr>
    <a:masterClrMapping/>
  </p:clrMapOvr>
  <p:transition>
    <p:push dir="u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13633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79538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793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43553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7350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63912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58635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7387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06404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3717A1-0C7B-4C3F-8EAF-0DF58F8A6B78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174EB-424E-465B-B95C-0299175DB2A3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031885-883B-4E70-8B93-EAB4A217F6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38870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88441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60391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38476743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96243130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422777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7058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121013407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04217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1591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15922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3353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21528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32572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04936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14349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98881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85359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8296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279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3595357214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05007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68380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82067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80875AB8-2AFC-4D05-9D17-FCFA5BBD547C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BA72B-5CE1-4F36-91AE-A1C4B165F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0E85E6-E933-4CEC-8EE1-7EBBF41F7CFD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FE17A2-41F6-4F42-96F5-DBD6D86FCA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1835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229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18351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7009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32536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73140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2837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5826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91954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52107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52506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85166"/>
      </p:ext>
    </p:extLst>
  </p:cSld>
  <p:clrMapOvr>
    <a:masterClrMapping/>
  </p:clrMapOvr>
  <p:transition>
    <p:push dir="u"/>
  </p:transition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0531EC-39E3-43C5-AB31-4C71E4ABF442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3922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88729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56390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687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468006366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  <p:sldLayoutId id="2147484557" r:id="rId12"/>
    <p:sldLayoutId id="2147484558" r:id="rId13"/>
    <p:sldLayoutId id="2147484559" r:id="rId14"/>
    <p:sldLayoutId id="2147484560" r:id="rId15"/>
    <p:sldLayoutId id="2147484561" r:id="rId16"/>
    <p:sldLayoutId id="2147484562" r:id="rId17"/>
    <p:sldLayoutId id="2147484563" r:id="rId18"/>
    <p:sldLayoutId id="2147484564" r:id="rId19"/>
    <p:sldLayoutId id="2147484565" r:id="rId20"/>
    <p:sldLayoutId id="2147484566" r:id="rId21"/>
    <p:sldLayoutId id="2147484567" r:id="rId22"/>
    <p:sldLayoutId id="2147484568" r:id="rId23"/>
    <p:sldLayoutId id="2147484569" r:id="rId24"/>
    <p:sldLayoutId id="2147484570" r:id="rId25"/>
    <p:sldLayoutId id="2147484571" r:id="rId26"/>
    <p:sldLayoutId id="2147484572" r:id="rId27"/>
    <p:sldLayoutId id="2147484573" r:id="rId28"/>
    <p:sldLayoutId id="2147484574" r:id="rId29"/>
    <p:sldLayoutId id="2147484575" r:id="rId30"/>
    <p:sldLayoutId id="2147484576" r:id="rId31"/>
    <p:sldLayoutId id="2147484577" r:id="rId32"/>
    <p:sldLayoutId id="2147484578" r:id="rId33"/>
    <p:sldLayoutId id="2147484579" r:id="rId34"/>
    <p:sldLayoutId id="2147484580" r:id="rId35"/>
    <p:sldLayoutId id="2147484581" r:id="rId36"/>
    <p:sldLayoutId id="2147484582" r:id="rId37"/>
    <p:sldLayoutId id="2147484583" r:id="rId38"/>
    <p:sldLayoutId id="2147484584" r:id="rId39"/>
    <p:sldLayoutId id="2147484585" r:id="rId40"/>
    <p:sldLayoutId id="2147484586" r:id="rId41"/>
    <p:sldLayoutId id="2147484587" r:id="rId42"/>
    <p:sldLayoutId id="2147484588" r:id="rId43"/>
    <p:sldLayoutId id="2147484589" r:id="rId44"/>
    <p:sldLayoutId id="2147484590" r:id="rId45"/>
    <p:sldLayoutId id="2147484591" r:id="rId46"/>
    <p:sldLayoutId id="2147484592" r:id="rId47"/>
    <p:sldLayoutId id="2147484593" r:id="rId48"/>
    <p:sldLayoutId id="2147484594" r:id="rId49"/>
    <p:sldLayoutId id="2147484595" r:id="rId50"/>
    <p:sldLayoutId id="2147484596" r:id="rId51"/>
    <p:sldLayoutId id="2147484597" r:id="rId52"/>
    <p:sldLayoutId id="2147484598" r:id="rId53"/>
    <p:sldLayoutId id="2147484599" r:id="rId54"/>
    <p:sldLayoutId id="2147484600" r:id="rId55"/>
    <p:sldLayoutId id="2147484344" r:id="rId56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&amp;</a:t>
            </a:r>
            <a:br>
              <a:rPr lang="en-US" dirty="0"/>
            </a:br>
            <a:r>
              <a:rPr lang="en-US" dirty="0"/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variable and constant?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4E91C-E762-4DBE-89C5-83C101BCF3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Variable &amp; Constant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b="0" dirty="0"/>
              <a:t>&amp; </a:t>
            </a:r>
            <a:r>
              <a:rPr lang="en-US" dirty="0"/>
              <a:t>Constant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A Simulation.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Point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7957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the </a:t>
            </a:r>
            <a:r>
              <a:rPr lang="en-US" b="1" dirty="0"/>
              <a:t>area</a:t>
            </a:r>
            <a:r>
              <a:rPr lang="en-US" dirty="0"/>
              <a:t> of a circle.</a:t>
            </a:r>
          </a:p>
          <a:p>
            <a:r>
              <a:rPr lang="en-US" dirty="0"/>
              <a:t>We have three values:</a:t>
            </a:r>
          </a:p>
          <a:p>
            <a:pPr lvl="1"/>
            <a:r>
              <a:rPr lang="en-US" b="1" dirty="0"/>
              <a:t>𝜋</a:t>
            </a:r>
            <a:r>
              <a:rPr lang="en-US" dirty="0"/>
              <a:t> is a constant, whereas</a:t>
            </a:r>
          </a:p>
          <a:p>
            <a:pPr lvl="1"/>
            <a:r>
              <a:rPr lang="en-US" b="1" dirty="0"/>
              <a:t>𝑟</a:t>
            </a:r>
            <a:r>
              <a:rPr lang="en-US" dirty="0"/>
              <a:t> and </a:t>
            </a:r>
            <a:r>
              <a:rPr lang="en-US" b="1" dirty="0"/>
              <a:t>𝐴</a:t>
            </a:r>
            <a:r>
              <a:rPr lang="en-US" dirty="0"/>
              <a:t> are variable values, their values may change.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3B532B-70A1-4BA8-8942-B1643FCE4180}"/>
                  </a:ext>
                </a:extLst>
              </p:cNvPr>
              <p:cNvSpPr txBox="1"/>
              <p:nvPr/>
            </p:nvSpPr>
            <p:spPr>
              <a:xfrm>
                <a:off x="1383461" y="4142884"/>
                <a:ext cx="15684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3B532B-70A1-4BA8-8942-B1643FCE4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61" y="4142884"/>
                <a:ext cx="156844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93A4B7B-5C8C-4A55-AF78-6A687D8A2200}"/>
              </a:ext>
            </a:extLst>
          </p:cNvPr>
          <p:cNvGrpSpPr/>
          <p:nvPr/>
        </p:nvGrpSpPr>
        <p:grpSpPr>
          <a:xfrm>
            <a:off x="7504980" y="2057400"/>
            <a:ext cx="2743200" cy="2743200"/>
            <a:chOff x="7504980" y="2341083"/>
            <a:chExt cx="2743200" cy="2743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E849AA-201A-4F7A-81F8-C776DD65B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980" y="2341083"/>
              <a:ext cx="2743200" cy="2743200"/>
            </a:xfrm>
            <a:prstGeom prst="ellipse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04A34E-96E2-41D4-89D0-53AFE66BC6B2}"/>
                </a:ext>
              </a:extLst>
            </p:cNvPr>
            <p:cNvCxnSpPr/>
            <p:nvPr/>
          </p:nvCxnSpPr>
          <p:spPr>
            <a:xfrm>
              <a:off x="8877300" y="3712683"/>
              <a:ext cx="1370880" cy="0"/>
            </a:xfrm>
            <a:prstGeom prst="line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/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642590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C4314C1-71E9-40E0-A9F7-50076DDDD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user provides the radius of the circle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The solution calculates the area of the circle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and display it.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An example:</a:t>
                </a:r>
              </a:p>
              <a:p>
                <a:pPr lvl="1"/>
                <a:r>
                  <a:rPr lang="en-US" dirty="0"/>
                  <a:t>If user enters </a:t>
                </a:r>
                <a:r>
                  <a:rPr lang="en-US" dirty="0">
                    <a:latin typeface="Consolas" panose="020B0609020204030204" pitchFamily="49" charset="0"/>
                  </a:rPr>
                  <a:t>5</a:t>
                </a:r>
                <a:r>
                  <a:rPr lang="en-US" dirty="0"/>
                  <a:t> as the radius, then the solution should output </a:t>
                </a:r>
                <a:r>
                  <a:rPr lang="en-US" dirty="0">
                    <a:latin typeface="Consolas" panose="020B0609020204030204" pitchFamily="49" charset="0"/>
                  </a:rPr>
                  <a:t>78.5398163397447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C4314C1-71E9-40E0-A9F7-50076DDDD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16" t="-21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93A4B7B-5C8C-4A55-AF78-6A687D8A2200}"/>
              </a:ext>
            </a:extLst>
          </p:cNvPr>
          <p:cNvGrpSpPr/>
          <p:nvPr/>
        </p:nvGrpSpPr>
        <p:grpSpPr>
          <a:xfrm>
            <a:off x="7504980" y="2057400"/>
            <a:ext cx="2743200" cy="2743200"/>
            <a:chOff x="7504980" y="2341083"/>
            <a:chExt cx="2743200" cy="2743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E849AA-201A-4F7A-81F8-C776DD65B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980" y="2341083"/>
              <a:ext cx="2743200" cy="2743200"/>
            </a:xfrm>
            <a:prstGeom prst="ellipse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04A34E-96E2-41D4-89D0-53AFE66BC6B2}"/>
                </a:ext>
              </a:extLst>
            </p:cNvPr>
            <p:cNvCxnSpPr/>
            <p:nvPr/>
          </p:nvCxnSpPr>
          <p:spPr>
            <a:xfrm>
              <a:off x="8877300" y="3712683"/>
              <a:ext cx="1370880" cy="0"/>
            </a:xfrm>
            <a:prstGeom prst="line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/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CBF00-E071-44E0-843C-12684E06F6A1}"/>
                  </a:ext>
                </a:extLst>
              </p:cNvPr>
              <p:cNvSpPr txBox="1"/>
              <p:nvPr/>
            </p:nvSpPr>
            <p:spPr>
              <a:xfrm>
                <a:off x="6394732" y="1659660"/>
                <a:ext cx="15684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CBF00-E071-44E0-843C-12684E06F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732" y="1659660"/>
                <a:ext cx="156844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61959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674</TotalTime>
  <Words>130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Segoe UI</vt:lpstr>
      <vt:lpstr>template-6</vt:lpstr>
      <vt:lpstr>Variable &amp; Constant</vt:lpstr>
      <vt:lpstr>How to use variable and constant?</vt:lpstr>
      <vt:lpstr>PowerPoint Presentation</vt:lpstr>
      <vt:lpstr>Challenge</vt:lpstr>
      <vt:lpstr>Challenge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Variable &amp; Constant (Simulation)</dc:title>
  <dc:creator>Mario Simaremare</dc:creator>
  <cp:keywords>IT Del, S1SI, MSS</cp:keywords>
  <cp:lastModifiedBy>Mario Simaremare</cp:lastModifiedBy>
  <cp:revision>162</cp:revision>
  <dcterms:created xsi:type="dcterms:W3CDTF">2022-09-27T10:46:48Z</dcterms:created>
  <dcterms:modified xsi:type="dcterms:W3CDTF">2023-08-26T05:41:13Z</dcterms:modified>
</cp:coreProperties>
</file>