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4" r:id="rId1"/>
  </p:sldMasterIdLst>
  <p:notesMasterIdLst>
    <p:notesMasterId r:id="rId9"/>
  </p:notesMasterIdLst>
  <p:sldIdLst>
    <p:sldId id="273" r:id="rId2"/>
    <p:sldId id="265" r:id="rId3"/>
    <p:sldId id="306" r:id="rId4"/>
    <p:sldId id="333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F2A9C-7E7B-441A-BBEB-EF078092704B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405A45-57F7-4869-A28B-4C954BDE66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0A30C8-A3CF-441C-B9FF-3172984663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313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512194486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1291744874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6978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72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47333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65386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3534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8483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3070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9643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3265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4458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8274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77823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87A97-71FB-429E-865C-CADA9AA811C0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62CDD-07F4-4A7C-87CC-C2DC01301FF9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FD57D4-DF66-4EF6-A501-288CF0EF7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2492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3808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01229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6461195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43776247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3938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7774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755167826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03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1752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2545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5991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2251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246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5706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33926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4585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8102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11091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44503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194618653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9046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551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56448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2E77ED1-6D71-4EF0-AE14-774412F86FDA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D5108-7E37-4AE9-AC10-215D6342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E56534-EDA1-4CC9-82B8-F10BC42877C5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13A4EF-E949-4945-9F68-0E3319D21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34699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1492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3281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3828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78497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2043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3098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38400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00137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85242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4500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70183"/>
      </p:ext>
    </p:extLst>
  </p:cSld>
  <p:clrMapOvr>
    <a:masterClrMapping/>
  </p:clrMapOvr>
  <p:transition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6038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0696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01814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157527546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56" r:id="rId2"/>
    <p:sldLayoutId id="2147484557" r:id="rId3"/>
    <p:sldLayoutId id="2147484558" r:id="rId4"/>
    <p:sldLayoutId id="2147484559" r:id="rId5"/>
    <p:sldLayoutId id="2147484560" r:id="rId6"/>
    <p:sldLayoutId id="2147484561" r:id="rId7"/>
    <p:sldLayoutId id="2147484562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69" r:id="rId15"/>
    <p:sldLayoutId id="2147484570" r:id="rId16"/>
    <p:sldLayoutId id="2147484571" r:id="rId17"/>
    <p:sldLayoutId id="2147484572" r:id="rId18"/>
    <p:sldLayoutId id="2147484573" r:id="rId19"/>
    <p:sldLayoutId id="2147484574" r:id="rId20"/>
    <p:sldLayoutId id="2147484575" r:id="rId21"/>
    <p:sldLayoutId id="2147484576" r:id="rId22"/>
    <p:sldLayoutId id="2147484577" r:id="rId23"/>
    <p:sldLayoutId id="2147484578" r:id="rId24"/>
    <p:sldLayoutId id="2147484579" r:id="rId25"/>
    <p:sldLayoutId id="2147484580" r:id="rId26"/>
    <p:sldLayoutId id="2147484581" r:id="rId27"/>
    <p:sldLayoutId id="2147484582" r:id="rId28"/>
    <p:sldLayoutId id="2147484583" r:id="rId29"/>
    <p:sldLayoutId id="2147484584" r:id="rId30"/>
    <p:sldLayoutId id="2147484585" r:id="rId31"/>
    <p:sldLayoutId id="2147484586" r:id="rId32"/>
    <p:sldLayoutId id="2147484587" r:id="rId33"/>
    <p:sldLayoutId id="2147484588" r:id="rId34"/>
    <p:sldLayoutId id="2147484589" r:id="rId35"/>
    <p:sldLayoutId id="2147484590" r:id="rId36"/>
    <p:sldLayoutId id="2147484591" r:id="rId37"/>
    <p:sldLayoutId id="2147484592" r:id="rId38"/>
    <p:sldLayoutId id="2147484593" r:id="rId39"/>
    <p:sldLayoutId id="2147484594" r:id="rId40"/>
    <p:sldLayoutId id="2147484595" r:id="rId41"/>
    <p:sldLayoutId id="2147484596" r:id="rId42"/>
    <p:sldLayoutId id="2147484597" r:id="rId43"/>
    <p:sldLayoutId id="2147484598" r:id="rId44"/>
    <p:sldLayoutId id="2147484599" r:id="rId45"/>
    <p:sldLayoutId id="2147484600" r:id="rId46"/>
    <p:sldLayoutId id="2147484601" r:id="rId47"/>
    <p:sldLayoutId id="2147484602" r:id="rId48"/>
    <p:sldLayoutId id="2147484603" r:id="rId49"/>
    <p:sldLayoutId id="2147484604" r:id="rId50"/>
    <p:sldLayoutId id="2147484605" r:id="rId51"/>
    <p:sldLayoutId id="2147484606" r:id="rId52"/>
    <p:sldLayoutId id="2147484607" r:id="rId53"/>
    <p:sldLayoutId id="2147484608" r:id="rId54"/>
    <p:sldLayoutId id="2147484609" r:id="rId55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</a:t>
            </a:r>
            <a:br>
              <a:rPr lang="en-US" dirty="0"/>
            </a:br>
            <a:r>
              <a:rPr lang="en-US" dirty="0"/>
              <a:t>(Deterministic)</a:t>
            </a:r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repetition for a deterministic problem?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FA8991-8D22-484D-AE78-DE72378962C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Repetition (Deterministic)</a:t>
            </a:r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Deterministic </a:t>
            </a:r>
            <a:r>
              <a:rPr lang="en-US" dirty="0"/>
              <a:t>Repetition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A Simulation.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Sum the numbers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task is to sum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 of integer values.</a:t>
                </a:r>
              </a:p>
              <a:p>
                <a:r>
                  <a:rPr lang="en-US" dirty="0"/>
                  <a:t>At first, the user will provide the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followed by the integer values.</a:t>
                </a:r>
              </a:p>
              <a:p>
                <a:r>
                  <a:rPr lang="en-US" dirty="0"/>
                  <a:t>The solution then sums them up and display the 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90DC8-6CBD-4A8E-9CF6-C926DB176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6" t="-2101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8EF62A-2F9A-490E-94D3-7A9B57A631DC}"/>
              </a:ext>
            </a:extLst>
          </p:cNvPr>
          <p:cNvSpPr txBox="1"/>
          <p:nvPr/>
        </p:nvSpPr>
        <p:spPr>
          <a:xfrm>
            <a:off x="7570220" y="2967335"/>
            <a:ext cx="3443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4, </a:t>
            </a:r>
            <a:r>
              <a:rPr lang="en-US" sz="5400" dirty="0">
                <a:latin typeface="Consolas" panose="020B0609020204030204" pitchFamily="49" charset="0"/>
              </a:rPr>
              <a:t>8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4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2</a:t>
            </a:r>
            <a:r>
              <a:rPr lang="en-US" sz="5400" dirty="0"/>
              <a:t>, </a:t>
            </a:r>
            <a:r>
              <a:rPr lang="en-US" sz="5400" dirty="0">
                <a:latin typeface="Consolas" panose="020B0609020204030204" pitchFamily="49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F62A-2F9A-490E-94D3-7A9B57A631DC}"/>
                  </a:ext>
                </a:extLst>
              </p:cNvPr>
              <p:cNvSpPr txBox="1"/>
              <p:nvPr/>
            </p:nvSpPr>
            <p:spPr>
              <a:xfrm>
                <a:off x="8161407" y="2160947"/>
                <a:ext cx="22611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5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18EF62A-2F9A-490E-94D3-7A9B57A6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407" y="2160947"/>
                <a:ext cx="2261196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7436</TotalTime>
  <Words>101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Segoe UI</vt:lpstr>
      <vt:lpstr>template-6</vt:lpstr>
      <vt:lpstr>Repetition (Deterministic)</vt:lpstr>
      <vt:lpstr>How to use repetition for a deterministic problem?</vt:lpstr>
      <vt:lpstr>PowerPoint Presentation</vt:lpstr>
      <vt:lpstr>Problem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Deterministic Repetition (Simulation)</dc:title>
  <dc:creator>Mario Simaremare</dc:creator>
  <cp:keywords>IT Del, S1SI, MSS</cp:keywords>
  <cp:lastModifiedBy>Mario Simaremare</cp:lastModifiedBy>
  <cp:revision>647</cp:revision>
  <dcterms:created xsi:type="dcterms:W3CDTF">2022-09-27T10:46:48Z</dcterms:created>
  <dcterms:modified xsi:type="dcterms:W3CDTF">2023-08-26T05:35:20Z</dcterms:modified>
</cp:coreProperties>
</file>