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5" r:id="rId1"/>
  </p:sldMasterIdLst>
  <p:notesMasterIdLst>
    <p:notesMasterId r:id="rId11"/>
  </p:notesMasterIdLst>
  <p:sldIdLst>
    <p:sldId id="273" r:id="rId2"/>
    <p:sldId id="265" r:id="rId3"/>
    <p:sldId id="306" r:id="rId4"/>
    <p:sldId id="323" r:id="rId5"/>
    <p:sldId id="332" r:id="rId6"/>
    <p:sldId id="333" r:id="rId7"/>
    <p:sldId id="262" r:id="rId8"/>
    <p:sldId id="257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C64"/>
    <a:srgbClr val="189AB4"/>
    <a:srgbClr val="05445E"/>
    <a:srgbClr val="D4F1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12" y="78"/>
      </p:cViewPr>
      <p:guideLst/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CED5-FD05-4514-860B-141EBCD86DE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75BDC-D261-4268-A714-741229A3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ABC0DD-86CD-4B9D-BC8E-3FA88DF9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13" name="Rectangle: Single Corner Snipped 4">
            <a:extLst>
              <a:ext uri="{FF2B5EF4-FFF2-40B4-BE49-F238E27FC236}">
                <a16:creationId xmlns:a16="http://schemas.microsoft.com/office/drawing/2014/main" id="{8A8EAB22-0F1B-4646-9EFB-64C6DE04C0FB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92901C-A2DC-41F2-8A80-EEA9CDEBE4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46E61C-63BD-47BB-9067-17B07B45A077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3A639-B1DE-47BA-B644-E1185CDD8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93ED2A-BB7B-4323-9469-9BC79F95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F1D3D6-442C-4407-BF5D-4FD6B282D9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2E98246-4029-4A68-8E78-3352B425704B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A69B88-C92B-4543-9F33-98C99368C7F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7DECE9-588E-4215-B0C5-5C9F837AE5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17611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C7422-341C-473C-B00D-F0BBA91221AC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295F99-D720-4240-8F7F-ADC69A12060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E90D587-9D6A-49F5-9F08-1139BF35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918037A-7753-4EED-81A4-153B6C0EAFB3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5DFD6FB8-8C09-4CBC-BF45-489138D50B45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2168859554"/>
      </p:ext>
    </p:extLst>
  </p:cSld>
  <p:clrMapOvr>
    <a:masterClrMapping/>
  </p:clrMapOvr>
  <p:transition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F59DD2-40D4-42B2-A3F5-D7627FEF450A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06578C-A64A-4EF8-8417-0628F6276B3B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0C746F1-AD5C-40FD-9199-4E94C1DA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FE378A3-1E1B-4B87-B4CD-EB7903AD8C9D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587185510"/>
      </p:ext>
    </p:extLst>
  </p:cSld>
  <p:clrMapOvr>
    <a:masterClrMapping/>
  </p:clrMapOvr>
  <p:transition>
    <p:push dir="u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90375"/>
      </p:ext>
    </p:extLst>
  </p:cSld>
  <p:clrMapOvr>
    <a:masterClrMapping/>
  </p:clrMapOvr>
  <p:transition>
    <p:push dir="u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B299BC-F83D-4DBC-B830-6B63D0D0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4085"/>
      </p:ext>
    </p:extLst>
  </p:cSld>
  <p:clrMapOvr>
    <a:masterClrMapping/>
  </p:clrMapOvr>
  <p:transition>
    <p:push dir="u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514350" marR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600" b="0" i="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marL="685800" marR="0" lvl="1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79336"/>
      </p:ext>
    </p:extLst>
  </p:cSld>
  <p:clrMapOvr>
    <a:masterClrMapping/>
  </p:clrMapOvr>
  <p:transition>
    <p:push dir="u"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6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46392"/>
      </p:ext>
    </p:extLst>
  </p:cSld>
  <p:clrMapOvr>
    <a:masterClrMapping/>
  </p:clrMapOvr>
  <p:transition>
    <p:push dir="u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520080-47DE-421E-B1F0-322CE818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80289"/>
      </p:ext>
    </p:extLst>
  </p:cSld>
  <p:clrMapOvr>
    <a:masterClrMapping/>
  </p:clrMapOvr>
  <p:transition>
    <p:push dir="u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9D1163-98B9-4DD8-BB04-BAA8CF5A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15275"/>
      </p:ext>
    </p:extLst>
  </p:cSld>
  <p:clrMapOvr>
    <a:masterClrMapping/>
  </p:clrMapOvr>
  <p:transition>
    <p:push dir="u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54887"/>
      </p:ext>
    </p:extLst>
  </p:cSld>
  <p:clrMapOvr>
    <a:masterClrMapping/>
  </p:clrMapOvr>
  <p:transition>
    <p:push dir="u"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7777"/>
      </p:ext>
    </p:extLst>
  </p:cSld>
  <p:clrMapOvr>
    <a:masterClrMapping/>
  </p:clrMapOvr>
  <p:transition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C07D8C-4C54-4E92-92A5-8DC74B0D1A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95183"/>
      </p:ext>
    </p:extLst>
  </p:cSld>
  <p:clrMapOvr>
    <a:masterClrMapping/>
  </p:clrMapOvr>
  <p:transition>
    <p:push dir="u"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68955"/>
      </p:ext>
    </p:extLst>
  </p:cSld>
  <p:clrMapOvr>
    <a:masterClrMapping/>
  </p:clrMapOvr>
  <p:transition>
    <p:push dir="u"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5453"/>
      </p:ext>
    </p:extLst>
  </p:cSld>
  <p:clrMapOvr>
    <a:masterClrMapping/>
  </p:clrMapOvr>
  <p:transition>
    <p:push dir="u"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88494"/>
      </p:ext>
    </p:extLst>
  </p:cSld>
  <p:clrMapOvr>
    <a:masterClrMapping/>
  </p:clrMapOvr>
  <p:transition>
    <p:push dir="u"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F06DB7-D3F4-41FC-81E8-BDA100731721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B2656C-A40A-4ADF-8492-AF088274ED6A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37A1AE-8142-4721-B2AB-FDAEE114D0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15236"/>
      </p:ext>
    </p:extLst>
  </p:cSld>
  <p:clrMapOvr>
    <a:masterClrMapping/>
  </p:clrMapOvr>
  <p:transition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7187"/>
      </p:ext>
    </p:extLst>
  </p:cSld>
  <p:clrMapOvr>
    <a:masterClrMapping/>
  </p:clrMapOvr>
  <p:transition>
    <p:push dir="u"/>
  </p:transition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53188"/>
      </p:ext>
    </p:extLst>
  </p:cSld>
  <p:clrMapOvr>
    <a:masterClrMapping/>
  </p:clrMapOvr>
  <p:transition>
    <p:push dir="u"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Problems/Challenge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21504442"/>
      </p:ext>
    </p:extLst>
  </p:cSld>
  <p:clrMapOvr>
    <a:masterClrMapping/>
  </p:clrMapOvr>
  <p:transition>
    <p:push dir="u"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B336E9-619F-453D-BE08-0FEE3107204B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440054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29779611"/>
      </p:ext>
    </p:extLst>
  </p:cSld>
  <p:clrMapOvr>
    <a:masterClrMapping/>
  </p:clrMapOvr>
  <p:transition>
    <p:push dir="u"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Question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7245"/>
            <a:ext cx="10515599" cy="150351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9976787"/>
      </p:ext>
    </p:extLst>
  </p:cSld>
  <p:clrMapOvr>
    <a:masterClrMapping/>
  </p:clrMapOvr>
  <p:transition>
    <p:push dir="u"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56198"/>
      </p:ext>
    </p:extLst>
  </p:cSld>
  <p:clrMapOvr>
    <a:masterClrMapping/>
  </p:clrMapOvr>
  <p:transition>
    <p:push dir="u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5B583B-B873-448C-B6E7-A0DD189AF635}"/>
              </a:ext>
            </a:extLst>
          </p:cNvPr>
          <p:cNvSpPr/>
          <p:nvPr/>
        </p:nvSpPr>
        <p:spPr>
          <a:xfrm>
            <a:off x="7340177" y="4879354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sz="3200" b="1" i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3078737778"/>
      </p:ext>
    </p:extLst>
  </p:cSld>
  <p:clrMapOvr>
    <a:masterClrMapping/>
  </p:clrMapOvr>
  <p:transition>
    <p:push dir="u"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8E5BF-D54D-436C-9890-CB11E5ED0B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91235"/>
      </p:ext>
    </p:extLst>
  </p:cSld>
  <p:clrMapOvr>
    <a:masterClrMapping/>
  </p:clrMapOvr>
  <p:transition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C5AE7A2-8F54-46B5-AB5F-86B1B116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97632"/>
      </p:ext>
    </p:extLst>
  </p:cSld>
  <p:clrMapOvr>
    <a:masterClrMapping/>
  </p:clrMapOvr>
  <p:transition>
    <p:push dir="u"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7E79ABC-5509-42E3-93FC-E6EBD4A2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60779"/>
      </p:ext>
    </p:extLst>
  </p:cSld>
  <p:clrMapOvr>
    <a:masterClrMapping/>
  </p:clrMapOvr>
  <p:transition>
    <p:push dir="u"/>
  </p:transition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41689"/>
      </p:ext>
    </p:extLst>
  </p:cSld>
  <p:clrMapOvr>
    <a:masterClrMapping/>
  </p:clrMapOvr>
  <p:transition>
    <p:push dir="u"/>
  </p:transition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64531"/>
      </p:ext>
    </p:extLst>
  </p:cSld>
  <p:clrMapOvr>
    <a:masterClrMapping/>
  </p:clrMapOvr>
  <p:transition>
    <p:push dir="u"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80791"/>
      </p:ext>
    </p:extLst>
  </p:cSld>
  <p:clrMapOvr>
    <a:masterClrMapping/>
  </p:clrMapOvr>
  <p:transition>
    <p:push dir="u"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31123"/>
      </p:ext>
    </p:extLst>
  </p:cSld>
  <p:clrMapOvr>
    <a:masterClrMapping/>
  </p:clrMapOvr>
  <p:transition>
    <p:push dir="u"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285631-FCEA-426D-9315-6F6C6B91C6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86378"/>
      </p:ext>
    </p:extLst>
  </p:cSld>
  <p:clrMapOvr>
    <a:masterClrMapping/>
  </p:clrMapOvr>
  <p:transition>
    <p:push dir="u"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2023"/>
      </p:ext>
    </p:extLst>
  </p:cSld>
  <p:clrMapOvr>
    <a:masterClrMapping/>
  </p:clrMapOvr>
  <p:transition>
    <p:push dir="u"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0F0946-584E-45CF-B250-28C2534AD9A5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95FD5-A503-4698-BEFA-B910530D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445"/>
      </p:ext>
    </p:extLst>
  </p:cSld>
  <p:clrMapOvr>
    <a:masterClrMapping/>
  </p:clrMapOvr>
  <p:transition>
    <p:push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9849291-1B51-47E1-9BB0-3C444235A9C0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66194"/>
      </p:ext>
    </p:extLst>
  </p:cSld>
  <p:clrMapOvr>
    <a:masterClrMapping/>
  </p:clrMapOvr>
  <p:transition>
    <p:push dir="u"/>
  </p:transition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F2DEC-9A92-4394-9465-A9B22F3166C1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273505"/>
      </p:ext>
    </p:extLst>
  </p:cSld>
  <p:clrMapOvr>
    <a:masterClrMapping/>
  </p:clrMapOvr>
  <p:transition>
    <p:push dir="u"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46A3933-4D65-4996-9500-70E1AC6DD4C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4"/>
            <a:ext cx="10515599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Some code</a:t>
            </a:r>
          </a:p>
          <a:p>
            <a:pPr lvl="0"/>
            <a:r>
              <a:rPr lang="en-US" dirty="0"/>
              <a:t>is written here.</a:t>
            </a:r>
          </a:p>
        </p:txBody>
      </p:sp>
    </p:spTree>
    <p:extLst>
      <p:ext uri="{BB962C8B-B14F-4D97-AF65-F5344CB8AC3E}">
        <p14:creationId xmlns:p14="http://schemas.microsoft.com/office/powerpoint/2010/main" val="3781862654"/>
      </p:ext>
    </p:extLst>
  </p:cSld>
  <p:clrMapOvr>
    <a:masterClrMapping/>
  </p:clrMapOvr>
  <p:transition>
    <p:push dir="u"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82457"/>
      </p:ext>
    </p:extLst>
  </p:cSld>
  <p:clrMapOvr>
    <a:masterClrMapping/>
  </p:clrMapOvr>
  <p:transition>
    <p:push dir="u"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87401"/>
      </p:ext>
    </p:extLst>
  </p:cSld>
  <p:clrMapOvr>
    <a:masterClrMapping/>
  </p:clrMapOvr>
  <p:transition>
    <p:push dir="u"/>
  </p:transition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5CCBA6-958E-48F9-A135-0DD91D0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5788"/>
      </p:ext>
    </p:extLst>
  </p:cSld>
  <p:clrMapOvr>
    <a:masterClrMapping/>
  </p:clrMapOvr>
  <p:transition>
    <p:push dir="u"/>
  </p:transition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6395BD-9556-4316-8FBC-847DD7D7BAC5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35668C-B84E-499C-9D41-BA88CFEF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96BC0F-AA3B-4923-88AD-8925A9455A24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B379EB-DFEB-4ECE-A232-0CC5AA1BDF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42445"/>
      </p:ext>
    </p:extLst>
  </p:cSld>
  <p:clrMapOvr>
    <a:masterClrMapping/>
  </p:clrMapOvr>
  <p:transition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1166"/>
      </p:ext>
    </p:extLst>
  </p:cSld>
  <p:clrMapOvr>
    <a:masterClrMapping/>
  </p:clrMapOvr>
  <p:transition>
    <p:push dir="u"/>
  </p:transition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01889"/>
      </p:ext>
    </p:extLst>
  </p:cSld>
  <p:clrMapOvr>
    <a:masterClrMapping/>
  </p:clrMapOvr>
  <p:transition>
    <p:push dir="u"/>
  </p:transition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43142"/>
      </p:ext>
    </p:extLst>
  </p:cSld>
  <p:clrMapOvr>
    <a:masterClrMapping/>
  </p:clrMapOvr>
  <p:transition>
    <p:push dir="u"/>
  </p:transition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0B313FE-4110-4C48-A271-DA9E04536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721B67-725B-444F-ADC5-60F9BD6AA6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02830"/>
      </p:ext>
    </p:extLst>
  </p:cSld>
  <p:clrMapOvr>
    <a:masterClrMapping/>
  </p:clrMapOvr>
  <p:transition>
    <p:push dir="u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E2239-08A3-45C1-952E-A1D563DBC43C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91642"/>
      </p:ext>
    </p:extLst>
  </p:cSld>
  <p:clrMapOvr>
    <a:masterClrMapping/>
  </p:clrMapOvr>
  <p:transition>
    <p:push dir="u"/>
  </p:transition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6960E-1189-493F-A546-E4F76C1FB1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704B1-44C1-460D-B83D-829A6A23E2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5392"/>
      </p:ext>
    </p:extLst>
  </p:cSld>
  <p:clrMapOvr>
    <a:masterClrMapping/>
  </p:clrMapOvr>
  <p:transition>
    <p:push dir="u"/>
  </p:transition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776303"/>
      </p:ext>
    </p:extLst>
  </p:cSld>
  <p:clrMapOvr>
    <a:masterClrMapping/>
  </p:clrMapOvr>
  <p:transition>
    <p:push dir="u"/>
  </p:transition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561580"/>
      </p:ext>
    </p:extLst>
  </p:cSld>
  <p:clrMapOvr>
    <a:masterClrMapping/>
  </p:clrMapOvr>
  <p:transition>
    <p:push dir="u"/>
  </p:transition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747678"/>
      </p:ext>
    </p:extLst>
  </p:cSld>
  <p:clrMapOvr>
    <a:masterClrMapping/>
  </p:clrMapOvr>
  <p:transition>
    <p:push dir="u"/>
  </p:transition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1095"/>
      </p:ext>
    </p:extLst>
  </p:cSld>
  <p:clrMapOvr>
    <a:masterClrMapping/>
  </p:clrMapOvr>
  <p:transition>
    <p:push dir="u"/>
  </p:transition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3FFEF-6063-4640-BBC3-5FC5F0400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88" y="2864168"/>
            <a:ext cx="1952625" cy="19526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312267"/>
      </p:ext>
    </p:extLst>
  </p:cSld>
  <p:clrMapOvr>
    <a:masterClrMapping/>
  </p:clrMapOvr>
  <p:transition>
    <p:push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E2AAB6-07FC-4D82-A2A7-B046A497DDA5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11564"/>
      </p:ext>
    </p:extLst>
  </p:cSld>
  <p:clrMapOvr>
    <a:masterClrMapping/>
  </p:clrMapOvr>
  <p:transition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CD9E1D-1270-474E-B0CC-528ADB642CDA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42892"/>
      </p:ext>
    </p:extLst>
  </p:cSld>
  <p:clrMapOvr>
    <a:masterClrMapping/>
  </p:clrMapOvr>
  <p:transition>
    <p:push dir="u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8D73F-5F1A-4B81-9069-07EAB76A2037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29572"/>
      </p:ext>
    </p:extLst>
  </p:cSld>
  <p:clrMapOvr>
    <a:masterClrMapping/>
  </p:clrMapOvr>
  <p:transition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5097A6-B66B-4086-845E-E2209E776D19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854B54-557A-4889-8900-0B81608409E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CB971D-2A3D-4B4C-8AC0-00FB14AFE422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9FD530C-0E74-41C6-B045-51E0C99C4358}"/>
              </a:ext>
            </a:extLst>
          </p:cNvPr>
          <p:cNvSpPr/>
          <p:nvPr/>
        </p:nvSpPr>
        <p:spPr>
          <a:xfrm>
            <a:off x="1280160" y="5149943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51F90E-3835-4447-96C9-FCF5D86E9F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0" y="5061746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CE04B31-8169-4398-840F-07E4EC11C1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3383417715"/>
      </p:ext>
    </p:extLst>
  </p:cSld>
  <p:clrMapOvr>
    <a:masterClrMapping/>
  </p:clrMapOvr>
  <p:transition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AB3B4-2461-40C6-9795-F7381C84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DC3C-EFC6-44EF-9FC4-CB0B2583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CFD5E-26E7-4377-8F49-963EC57DF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15CD-F219-46E0-AB15-31261BF6A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3F7C-4FCE-4C66-95BD-0B56D509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6" r:id="rId1"/>
    <p:sldLayoutId id="2147484557" r:id="rId2"/>
    <p:sldLayoutId id="2147484558" r:id="rId3"/>
    <p:sldLayoutId id="2147484559" r:id="rId4"/>
    <p:sldLayoutId id="2147484560" r:id="rId5"/>
    <p:sldLayoutId id="2147484561" r:id="rId6"/>
    <p:sldLayoutId id="2147484562" r:id="rId7"/>
    <p:sldLayoutId id="2147484563" r:id="rId8"/>
    <p:sldLayoutId id="2147484564" r:id="rId9"/>
    <p:sldLayoutId id="2147484565" r:id="rId10"/>
    <p:sldLayoutId id="2147484566" r:id="rId11"/>
    <p:sldLayoutId id="2147484567" r:id="rId12"/>
    <p:sldLayoutId id="2147484568" r:id="rId13"/>
    <p:sldLayoutId id="2147484569" r:id="rId14"/>
    <p:sldLayoutId id="2147484570" r:id="rId15"/>
    <p:sldLayoutId id="2147484571" r:id="rId16"/>
    <p:sldLayoutId id="2147484572" r:id="rId17"/>
    <p:sldLayoutId id="2147484573" r:id="rId18"/>
    <p:sldLayoutId id="2147484574" r:id="rId19"/>
    <p:sldLayoutId id="2147484575" r:id="rId20"/>
    <p:sldLayoutId id="2147484576" r:id="rId21"/>
    <p:sldLayoutId id="2147484577" r:id="rId22"/>
    <p:sldLayoutId id="2147484578" r:id="rId23"/>
    <p:sldLayoutId id="2147484579" r:id="rId24"/>
    <p:sldLayoutId id="2147484580" r:id="rId25"/>
    <p:sldLayoutId id="2147484581" r:id="rId26"/>
    <p:sldLayoutId id="2147484582" r:id="rId27"/>
    <p:sldLayoutId id="2147484583" r:id="rId28"/>
    <p:sldLayoutId id="2147484584" r:id="rId29"/>
    <p:sldLayoutId id="2147484585" r:id="rId30"/>
    <p:sldLayoutId id="2147484586" r:id="rId31"/>
    <p:sldLayoutId id="2147484587" r:id="rId32"/>
    <p:sldLayoutId id="2147484588" r:id="rId33"/>
    <p:sldLayoutId id="2147484589" r:id="rId34"/>
    <p:sldLayoutId id="2147484590" r:id="rId35"/>
    <p:sldLayoutId id="2147484591" r:id="rId36"/>
    <p:sldLayoutId id="2147484592" r:id="rId37"/>
    <p:sldLayoutId id="2147484593" r:id="rId38"/>
    <p:sldLayoutId id="2147484594" r:id="rId39"/>
    <p:sldLayoutId id="2147484595" r:id="rId40"/>
    <p:sldLayoutId id="2147484596" r:id="rId41"/>
    <p:sldLayoutId id="2147484597" r:id="rId42"/>
    <p:sldLayoutId id="2147484598" r:id="rId43"/>
    <p:sldLayoutId id="2147484599" r:id="rId44"/>
    <p:sldLayoutId id="2147484600" r:id="rId45"/>
    <p:sldLayoutId id="2147484601" r:id="rId46"/>
    <p:sldLayoutId id="2147484602" r:id="rId47"/>
    <p:sldLayoutId id="2147484603" r:id="rId48"/>
    <p:sldLayoutId id="2147484604" r:id="rId49"/>
    <p:sldLayoutId id="2147484605" r:id="rId50"/>
    <p:sldLayoutId id="2147484606" r:id="rId51"/>
    <p:sldLayoutId id="2147484607" r:id="rId52"/>
    <p:sldLayoutId id="2147484608" r:id="rId53"/>
    <p:sldLayoutId id="2147484609" r:id="rId54"/>
    <p:sldLayoutId id="2147484610" r:id="rId55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62FD-38BD-4955-87C7-E067A6156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866925158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array correctly?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material should address the following question(s).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9DE41E-1571-428C-9D0B-7D6B7C5D5E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Learning Objective(s)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6F498-CAFA-4080-A271-C17FD62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3648BC-04E5-4319-9D1D-A7DAE9CBE67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66741747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C85F4-4E60-4AB9-BA0B-FFB06AC702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</a:t>
            </a:r>
            <a:r>
              <a:rPr lang="en-US" b="0" dirty="0"/>
              <a:t>:</a:t>
            </a:r>
            <a:br>
              <a:rPr lang="en-US" b="0" dirty="0"/>
            </a:br>
            <a:r>
              <a:rPr lang="en-US" b="0" dirty="0"/>
              <a:t>A Simulation.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F8DFF6-8AD7-4A31-8521-8E28B0DA8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2119-6D07-4987-8B06-BB95B4F0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75496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76949F-B9B5-49AB-B6D0-3AD4F882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539C-B7F7-4D9A-B6BB-B6CEC6DD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4314C1-71E9-40E0-A9F7-50076DDD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to-do list</a:t>
            </a:r>
            <a:r>
              <a:rPr lang="en-US" dirty="0"/>
              <a:t> holds a handful of important agenda (items) we need to do.</a:t>
            </a:r>
          </a:p>
          <a:p>
            <a:r>
              <a:rPr lang="en-US" dirty="0"/>
              <a:t>Any addressed item is marked as finished or done.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7720E8-1040-4A75-AD7C-F898B7E06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874" y="1992516"/>
            <a:ext cx="5471846" cy="364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84722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34279" y="2435838"/>
            <a:ext cx="5395732" cy="1749663"/>
          </a:xfrm>
          <a:prstGeom prst="rect">
            <a:avLst/>
          </a:prstGeom>
          <a:noFill/>
          <a:ln w="158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/>
              <a:t>Today’s</a:t>
            </a:r>
            <a:r>
              <a:rPr lang="en-US" sz="2000" b="1" dirty="0"/>
              <a:t> </a:t>
            </a:r>
            <a:r>
              <a:rPr lang="en-US" sz="2000" b="1" u="sng" dirty="0"/>
              <a:t>To</a:t>
            </a:r>
            <a:r>
              <a:rPr lang="en-US" sz="2000" b="1" dirty="0"/>
              <a:t> </a:t>
            </a:r>
            <a:r>
              <a:rPr lang="en-US" sz="2000" b="1" u="sng" dirty="0"/>
              <a:t>Do</a:t>
            </a:r>
            <a:r>
              <a:rPr lang="en-US" sz="2000" b="1" dirty="0"/>
              <a:t> </a:t>
            </a:r>
            <a:r>
              <a:rPr lang="en-US" sz="2000" b="1" u="sng" dirty="0"/>
              <a:t>List</a:t>
            </a:r>
            <a:r>
              <a:rPr lang="en-US" sz="20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Meeting with supervisor. [done]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Do Math exercise, due tonight. [done]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Group discussion (lunch).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Designing the </a:t>
            </a:r>
            <a:r>
              <a:rPr lang="en-US" sz="2000" dirty="0">
                <a:latin typeface="Consolas" panose="020B0609020204030204" pitchFamily="49" charset="0"/>
              </a:rPr>
              <a:t>change-password</a:t>
            </a:r>
            <a:r>
              <a:rPr lang="en-US" sz="2000" dirty="0"/>
              <a:t> feature.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4279" y="1990306"/>
            <a:ext cx="2805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An example of a to-do list.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8369439" y="4764000"/>
            <a:ext cx="2413263" cy="622169"/>
          </a:xfrm>
          <a:prstGeom prst="borderCallout1">
            <a:avLst>
              <a:gd name="adj1" fmla="val -5493"/>
              <a:gd name="adj2" fmla="val 14121"/>
              <a:gd name="adj3" fmla="val -110227"/>
              <a:gd name="adj4" fmla="val -1774"/>
            </a:avLst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dirty="0"/>
              <a:t>The items are </a:t>
            </a:r>
            <a:r>
              <a:rPr lang="en-US" b="1" dirty="0"/>
              <a:t>textual</a:t>
            </a:r>
            <a:r>
              <a:rPr lang="en-US" dirty="0"/>
              <a:t> and written concisely.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1111913" y="4781426"/>
            <a:ext cx="2800219" cy="622169"/>
          </a:xfrm>
          <a:prstGeom prst="borderCallout1">
            <a:avLst>
              <a:gd name="adj1" fmla="val 2083"/>
              <a:gd name="adj2" fmla="val 79746"/>
              <a:gd name="adj3" fmla="val -114773"/>
              <a:gd name="adj4" fmla="val 88825"/>
            </a:avLst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The number of items are </a:t>
            </a:r>
            <a:r>
              <a:rPr lang="en-US" b="1" dirty="0"/>
              <a:t>arbitrary</a:t>
            </a:r>
            <a:r>
              <a:rPr lang="en-US" dirty="0"/>
              <a:t>, but </a:t>
            </a:r>
            <a:r>
              <a:rPr lang="en-US" b="1" dirty="0"/>
              <a:t>planned</a:t>
            </a:r>
            <a:r>
              <a:rPr lang="en-US" dirty="0"/>
              <a:t>.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7645138" y="1283294"/>
            <a:ext cx="3406669" cy="622169"/>
          </a:xfrm>
          <a:prstGeom prst="borderCallout1">
            <a:avLst>
              <a:gd name="adj1" fmla="val 99052"/>
              <a:gd name="adj2" fmla="val 15293"/>
              <a:gd name="adj3" fmla="val 307954"/>
              <a:gd name="adj4" fmla="val 2930"/>
            </a:avLst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dirty="0"/>
              <a:t>Distinction between the “</a:t>
            </a:r>
            <a:r>
              <a:rPr lang="en-US" b="1" dirty="0"/>
              <a:t>done</a:t>
            </a:r>
            <a:r>
              <a:rPr lang="en-US" dirty="0"/>
              <a:t>” and “undone” items.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50531" y="5471010"/>
            <a:ext cx="2779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/>
                </a:solidFill>
              </a:rPr>
              <a:t>How many variables do we need?</a:t>
            </a:r>
          </a:p>
          <a:p>
            <a:pPr algn="r"/>
            <a:r>
              <a:rPr lang="en-US" sz="1400" i="1" dirty="0">
                <a:solidFill>
                  <a:schemeClr val="bg1"/>
                </a:solidFill>
              </a:rPr>
              <a:t>Is 5 enough? 10?</a:t>
            </a:r>
          </a:p>
        </p:txBody>
      </p:sp>
    </p:spTree>
    <p:extLst>
      <p:ext uri="{BB962C8B-B14F-4D97-AF65-F5344CB8AC3E}">
        <p14:creationId xmlns:p14="http://schemas.microsoft.com/office/powerpoint/2010/main" val="3921356549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76949F-B9B5-49AB-B6D0-3AD4F882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539C-B7F7-4D9A-B6BB-B6CEC6DD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4314C1-71E9-40E0-A9F7-50076DDD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beginning, the user should enter the number of agenda he/she would list.</a:t>
            </a:r>
          </a:p>
          <a:p>
            <a:r>
              <a:rPr lang="en-US" dirty="0"/>
              <a:t>Afterwards, the user enters his/her agenda, one-by-one.</a:t>
            </a:r>
          </a:p>
          <a:p>
            <a:r>
              <a:rPr lang="en-US" dirty="0"/>
              <a:t>Later, the solution shows all of the agenda in the list.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7720E8-1040-4A75-AD7C-F898B7E06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874" y="1992516"/>
            <a:ext cx="5471846" cy="364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63865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71D413-96DE-45B4-8D87-EC4715960F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5725" y="6450013"/>
            <a:ext cx="676275" cy="365125"/>
          </a:xfrm>
        </p:spPr>
        <p:txBody>
          <a:bodyPr/>
          <a:lstStyle/>
          <a:p>
            <a:fld id="{4ADF0669-4EB3-455B-ACD6-A0238D51CD2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1423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470057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495127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plate-6">
  <a:themeElements>
    <a:clrScheme name="MSS">
      <a:dk1>
        <a:srgbClr val="282A36"/>
      </a:dk1>
      <a:lt1>
        <a:srgbClr val="F8F8F2"/>
      </a:lt1>
      <a:dk2>
        <a:srgbClr val="05445E"/>
      </a:dk2>
      <a:lt2>
        <a:srgbClr val="189AB4"/>
      </a:lt2>
      <a:accent1>
        <a:srgbClr val="2A364A"/>
      </a:accent1>
      <a:accent2>
        <a:srgbClr val="8BE9FD"/>
      </a:accent2>
      <a:accent3>
        <a:srgbClr val="FFB86C"/>
      </a:accent3>
      <a:accent4>
        <a:srgbClr val="A69C63"/>
      </a:accent4>
      <a:accent5>
        <a:srgbClr val="FF79C6"/>
      </a:accent5>
      <a:accent6>
        <a:srgbClr val="14C8B4"/>
      </a:accent6>
      <a:hlink>
        <a:srgbClr val="8BE9FD"/>
      </a:hlink>
      <a:folHlink>
        <a:srgbClr val="8BE9FD"/>
      </a:folHlink>
    </a:clrScheme>
    <a:fontScheme name="Default-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E1DC6C4-EFC9-4ED3-8C92-6D3FE49FC000}" vid="{FCD1EE87-BEAC-45E7-B897-931181810B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template-6</Template>
  <TotalTime>3594</TotalTime>
  <Words>191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Segoe UI</vt:lpstr>
      <vt:lpstr>template-6</vt:lpstr>
      <vt:lpstr>Array</vt:lpstr>
      <vt:lpstr>How to use array correctly?</vt:lpstr>
      <vt:lpstr>PowerPoint Presentation</vt:lpstr>
      <vt:lpstr>Problem</vt:lpstr>
      <vt:lpstr>PowerPoint Presentation</vt:lpstr>
      <vt:lpstr>Problem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PEMVIS | Array (Simulation)</dc:title>
  <dc:creator>Mario Simaremare</dc:creator>
  <cp:keywords>IT Del, S1SI, MSS</cp:keywords>
  <cp:lastModifiedBy>Mario Simaremare</cp:lastModifiedBy>
  <cp:revision>479</cp:revision>
  <dcterms:created xsi:type="dcterms:W3CDTF">2022-09-27T10:46:48Z</dcterms:created>
  <dcterms:modified xsi:type="dcterms:W3CDTF">2023-08-26T05:33:05Z</dcterms:modified>
</cp:coreProperties>
</file>