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4" r:id="rId1"/>
  </p:sldMasterIdLst>
  <p:notesMasterIdLst>
    <p:notesMasterId r:id="rId9"/>
  </p:notesMasterIdLst>
  <p:sldIdLst>
    <p:sldId id="273" r:id="rId2"/>
    <p:sldId id="265" r:id="rId3"/>
    <p:sldId id="306" r:id="rId4"/>
    <p:sldId id="333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4D9BEB-8054-4BEE-B5BB-C21973CF42DE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93B245-2E7F-44FA-A2CE-E02BAA061C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2B7392-E1BF-4CD6-B146-50200907EA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9485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057904009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359323184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242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50049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77200"/>
      </p:ext>
    </p:extLst>
  </p:cSld>
  <p:clrMapOvr>
    <a:masterClrMapping/>
  </p:clrMapOvr>
  <p:transition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9540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5639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414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14329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021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64704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65942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772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3049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B1322-9E19-47C5-90F2-F42521BCB7D4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E8456F-C1E6-437D-8A77-7A8D1E072DFF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D868EF-BC51-4529-BC78-DA7E4812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09650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18992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4984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586499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820281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940789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3195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518311366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9293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7344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2155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0378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18652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9931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70656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79795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5457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9244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2822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74961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1455873712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10835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6236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2297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7CB6436B-1EFD-44CF-A792-B4B955F9DCF6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9CA9A-C42E-4F99-BF3C-E4C36FD5B4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1A91C5-E2C5-4630-B0F7-1CB9EDEE2376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D794BA-B498-4D49-9ADF-9EEE5F7351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72990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24438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3154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7798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09416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09353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58141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43253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91273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27626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8380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38581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18072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15930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56044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594694661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  <p:sldLayoutId id="2147484576" r:id="rId22"/>
    <p:sldLayoutId id="2147484577" r:id="rId23"/>
    <p:sldLayoutId id="2147484578" r:id="rId24"/>
    <p:sldLayoutId id="2147484579" r:id="rId25"/>
    <p:sldLayoutId id="2147484580" r:id="rId26"/>
    <p:sldLayoutId id="2147484581" r:id="rId27"/>
    <p:sldLayoutId id="2147484582" r:id="rId28"/>
    <p:sldLayoutId id="2147484583" r:id="rId29"/>
    <p:sldLayoutId id="2147484584" r:id="rId30"/>
    <p:sldLayoutId id="2147484585" r:id="rId31"/>
    <p:sldLayoutId id="2147484586" r:id="rId32"/>
    <p:sldLayoutId id="2147484587" r:id="rId33"/>
    <p:sldLayoutId id="2147484588" r:id="rId34"/>
    <p:sldLayoutId id="2147484589" r:id="rId35"/>
    <p:sldLayoutId id="2147484590" r:id="rId36"/>
    <p:sldLayoutId id="2147484591" r:id="rId37"/>
    <p:sldLayoutId id="2147484592" r:id="rId38"/>
    <p:sldLayoutId id="2147484593" r:id="rId39"/>
    <p:sldLayoutId id="2147484594" r:id="rId40"/>
    <p:sldLayoutId id="2147484595" r:id="rId41"/>
    <p:sldLayoutId id="2147484596" r:id="rId42"/>
    <p:sldLayoutId id="2147484597" r:id="rId43"/>
    <p:sldLayoutId id="2147484598" r:id="rId44"/>
    <p:sldLayoutId id="2147484599" r:id="rId45"/>
    <p:sldLayoutId id="2147484600" r:id="rId46"/>
    <p:sldLayoutId id="2147484601" r:id="rId47"/>
    <p:sldLayoutId id="2147484602" r:id="rId48"/>
    <p:sldLayoutId id="2147484603" r:id="rId49"/>
    <p:sldLayoutId id="2147484604" r:id="rId50"/>
    <p:sldLayoutId id="2147484605" r:id="rId51"/>
    <p:sldLayoutId id="2147484606" r:id="rId52"/>
    <p:sldLayoutId id="2147484607" r:id="rId53"/>
    <p:sldLayoutId id="2147484608" r:id="rId54"/>
    <p:sldLayoutId id="2147484609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develop functions?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66561A-9DAD-449A-ABFB-B9BA02E97EE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A Simulation.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0DC8-6CBD-4A8E-9CF6-C926DB17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largest number</a:t>
            </a:r>
            <a:r>
              <a:rPr lang="en-US" dirty="0"/>
              <a:t> finder.</a:t>
            </a:r>
          </a:p>
          <a:p>
            <a:r>
              <a:rPr lang="en-US" dirty="0"/>
              <a:t>The task is to find the largest value from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integer numbers.</a:t>
            </a:r>
          </a:p>
          <a:p>
            <a:r>
              <a:rPr lang="en-US" dirty="0"/>
              <a:t>The user will provides 5 integer numbers into the solution.</a:t>
            </a:r>
          </a:p>
          <a:p>
            <a:r>
              <a:rPr lang="en-US" dirty="0"/>
              <a:t>The solution then compares</a:t>
            </a:r>
            <a:br>
              <a:rPr lang="en-US" dirty="0"/>
            </a:br>
            <a:r>
              <a:rPr lang="en-US" dirty="0"/>
              <a:t>the numbers to find largest one.</a:t>
            </a:r>
          </a:p>
          <a:p>
            <a:r>
              <a:rPr lang="en-US" dirty="0"/>
              <a:t>Finally, the solution display</a:t>
            </a:r>
            <a:br>
              <a:rPr lang="en-US" dirty="0"/>
            </a:br>
            <a:r>
              <a:rPr lang="en-US" dirty="0"/>
              <a:t>the largest number.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EF62A-2F9A-490E-94D3-7A9B57A631DC}"/>
              </a:ext>
            </a:extLst>
          </p:cNvPr>
          <p:cNvSpPr txBox="1"/>
          <p:nvPr/>
        </p:nvSpPr>
        <p:spPr>
          <a:xfrm>
            <a:off x="7570220" y="2967335"/>
            <a:ext cx="3443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4, </a:t>
            </a:r>
            <a:r>
              <a:rPr lang="en-US" sz="5400" b="1" u="sng" dirty="0">
                <a:latin typeface="Consolas" panose="020B0609020204030204" pitchFamily="49" charset="0"/>
              </a:rPr>
              <a:t>8</a:t>
            </a:r>
            <a:r>
              <a:rPr lang="en-US" sz="5400" dirty="0"/>
              <a:t>, </a:t>
            </a:r>
            <a:r>
              <a:rPr lang="en-US" sz="5400" dirty="0">
                <a:latin typeface="Consolas" panose="020B0609020204030204" pitchFamily="49" charset="0"/>
              </a:rPr>
              <a:t>4</a:t>
            </a:r>
            <a:r>
              <a:rPr lang="en-US" sz="5400" dirty="0"/>
              <a:t>, </a:t>
            </a:r>
            <a:r>
              <a:rPr lang="en-US" sz="5400" dirty="0">
                <a:latin typeface="Consolas" panose="020B0609020204030204" pitchFamily="49" charset="0"/>
              </a:rPr>
              <a:t>2</a:t>
            </a:r>
            <a:r>
              <a:rPr lang="en-US" sz="5400" dirty="0"/>
              <a:t>, </a:t>
            </a:r>
            <a:r>
              <a:rPr lang="en-US" sz="5400" dirty="0"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2008153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7316</TotalTime>
  <Words>95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template-6</vt:lpstr>
      <vt:lpstr>Function</vt:lpstr>
      <vt:lpstr>How to develop functions?</vt:lpstr>
      <vt:lpstr>PowerPoint Presentation</vt:lpstr>
      <vt:lpstr>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Function (Simulation)</dc:title>
  <dc:creator>Mario Simaremare</dc:creator>
  <cp:keywords>IT Del, S1SI, MSS</cp:keywords>
  <cp:lastModifiedBy>Mario Simaremare</cp:lastModifiedBy>
  <cp:revision>630</cp:revision>
  <dcterms:created xsi:type="dcterms:W3CDTF">2022-09-27T10:46:48Z</dcterms:created>
  <dcterms:modified xsi:type="dcterms:W3CDTF">2023-08-26T05:28:42Z</dcterms:modified>
</cp:coreProperties>
</file>