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5" r:id="rId1"/>
  </p:sldMasterIdLst>
  <p:notesMasterIdLst>
    <p:notesMasterId r:id="rId12"/>
  </p:notesMasterIdLst>
  <p:sldIdLst>
    <p:sldId id="273" r:id="rId2"/>
    <p:sldId id="265" r:id="rId3"/>
    <p:sldId id="306" r:id="rId4"/>
    <p:sldId id="333" r:id="rId5"/>
    <p:sldId id="327" r:id="rId6"/>
    <p:sldId id="332" r:id="rId7"/>
    <p:sldId id="329" r:id="rId8"/>
    <p:sldId id="262" r:id="rId9"/>
    <p:sldId id="25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D7E90-D5D9-4D56-8557-A564970356CC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6AAC6-F396-407D-9BB2-3E07F27862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2338D-B66D-4B95-AF2A-9186D3286D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219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255066553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086076273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700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34162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8630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9714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8177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7094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9619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37658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7453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8505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26329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861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AE7C8-220A-4954-A937-0E61EC83E76C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8C655-7C98-48EE-9340-002A7E6BD24B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7F45B1-14C2-4D31-B7D9-5B2F2B9162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5077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4981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5399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75228044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24938779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977278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2638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002087522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1659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185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5917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2853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0357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050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69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41616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3049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953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5421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61387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543984446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2405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3444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4488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EB2F597-E512-4A5D-9E3F-F9531246CCCD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BA8F4-4BE9-4D25-ABE4-37AEAEF24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DCC335-9F3F-4E05-B069-4FB6348E1657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5BB1D5-881D-4199-BBAF-DD3132E8A1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7409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3615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967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87111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11344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1143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1699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364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62634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91245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21962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43791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2419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3951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80199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749962200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  <p:sldLayoutId id="2147484567" r:id="rId12"/>
    <p:sldLayoutId id="2147484568" r:id="rId13"/>
    <p:sldLayoutId id="2147484569" r:id="rId14"/>
    <p:sldLayoutId id="2147484570" r:id="rId15"/>
    <p:sldLayoutId id="2147484571" r:id="rId16"/>
    <p:sldLayoutId id="2147484572" r:id="rId17"/>
    <p:sldLayoutId id="2147484573" r:id="rId18"/>
    <p:sldLayoutId id="2147484574" r:id="rId19"/>
    <p:sldLayoutId id="2147484575" r:id="rId20"/>
    <p:sldLayoutId id="2147484576" r:id="rId21"/>
    <p:sldLayoutId id="2147484577" r:id="rId22"/>
    <p:sldLayoutId id="2147484578" r:id="rId23"/>
    <p:sldLayoutId id="2147484579" r:id="rId24"/>
    <p:sldLayoutId id="2147484580" r:id="rId25"/>
    <p:sldLayoutId id="2147484581" r:id="rId26"/>
    <p:sldLayoutId id="2147484582" r:id="rId27"/>
    <p:sldLayoutId id="2147484583" r:id="rId28"/>
    <p:sldLayoutId id="2147484584" r:id="rId29"/>
    <p:sldLayoutId id="2147484585" r:id="rId30"/>
    <p:sldLayoutId id="2147484586" r:id="rId31"/>
    <p:sldLayoutId id="2147484587" r:id="rId32"/>
    <p:sldLayoutId id="2147484588" r:id="rId33"/>
    <p:sldLayoutId id="2147484589" r:id="rId34"/>
    <p:sldLayoutId id="2147484590" r:id="rId35"/>
    <p:sldLayoutId id="2147484591" r:id="rId36"/>
    <p:sldLayoutId id="2147484592" r:id="rId37"/>
    <p:sldLayoutId id="2147484593" r:id="rId38"/>
    <p:sldLayoutId id="2147484594" r:id="rId39"/>
    <p:sldLayoutId id="2147484595" r:id="rId40"/>
    <p:sldLayoutId id="2147484596" r:id="rId41"/>
    <p:sldLayoutId id="2147484597" r:id="rId42"/>
    <p:sldLayoutId id="2147484598" r:id="rId43"/>
    <p:sldLayoutId id="2147484599" r:id="rId44"/>
    <p:sldLayoutId id="2147484600" r:id="rId45"/>
    <p:sldLayoutId id="2147484601" r:id="rId46"/>
    <p:sldLayoutId id="2147484602" r:id="rId47"/>
    <p:sldLayoutId id="2147484603" r:id="rId48"/>
    <p:sldLayoutId id="2147484604" r:id="rId49"/>
    <p:sldLayoutId id="2147484605" r:id="rId50"/>
    <p:sldLayoutId id="2147484606" r:id="rId51"/>
    <p:sldLayoutId id="2147484607" r:id="rId52"/>
    <p:sldLayoutId id="2147484608" r:id="rId53"/>
    <p:sldLayoutId id="2147484609" r:id="rId54"/>
    <p:sldLayoutId id="2147484610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do validation?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3FE56-B917-49AB-88FE-968A7296C4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calculate the circumference of a circle, we use formula:</a:t>
                </a:r>
              </a:p>
              <a:p>
                <a:endParaRPr lang="en-US" dirty="0"/>
              </a:p>
              <a:p>
                <a:pPr lvl="1"/>
                <a:r>
                  <a:rPr lang="en-US" b="1" dirty="0"/>
                  <a:t>𝜋</a:t>
                </a:r>
                <a:r>
                  <a:rPr lang="en-US" dirty="0"/>
                  <a:t> is a constant, </a:t>
                </a:r>
                <a:r>
                  <a:rPr lang="en-US" dirty="0">
                    <a:latin typeface="Consolas" panose="020B0609020204030204" pitchFamily="49" charset="0"/>
                  </a:rPr>
                  <a:t>3.14</a:t>
                </a:r>
              </a:p>
              <a:p>
                <a:pPr lvl="1"/>
                <a:r>
                  <a:rPr lang="en-US" b="1" dirty="0"/>
                  <a:t>𝑟</a:t>
                </a:r>
                <a:r>
                  <a:rPr lang="en-US" dirty="0"/>
                  <a:t> is the circle radius.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circumference.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6776046-73D8-40B7-9E7D-28D629FB952D}"/>
              </a:ext>
            </a:extLst>
          </p:cNvPr>
          <p:cNvGrpSpPr/>
          <p:nvPr/>
        </p:nvGrpSpPr>
        <p:grpSpPr>
          <a:xfrm>
            <a:off x="7605797" y="1832610"/>
            <a:ext cx="2743200" cy="2743200"/>
            <a:chOff x="7504980" y="2341083"/>
            <a:chExt cx="2743200" cy="2743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8A2893-5EE1-4C43-AA23-A09B19674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3580A6-FC2D-4296-AD14-D1687A273F9E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D4F952-27AD-4713-98CB-DD626B24F7DB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A35B42-9636-45AE-AA9D-90AB4B51B326}"/>
                  </a:ext>
                </a:extLst>
              </p:cNvPr>
              <p:cNvSpPr txBox="1"/>
              <p:nvPr/>
            </p:nvSpPr>
            <p:spPr>
              <a:xfrm>
                <a:off x="1783511" y="2561734"/>
                <a:ext cx="15855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A35B42-9636-45AE-AA9D-90AB4B51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11" y="2561734"/>
                <a:ext cx="158556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815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</a:t>
            </a:r>
            <a:r>
              <a:rPr lang="en-US" b="1" dirty="0"/>
              <a:t>circle’s</a:t>
            </a:r>
            <a:r>
              <a:rPr lang="en-US" dirty="0"/>
              <a:t> </a:t>
            </a:r>
            <a:r>
              <a:rPr lang="en-US" b="1" dirty="0"/>
              <a:t>circumference</a:t>
            </a:r>
            <a:r>
              <a:rPr lang="en-US" dirty="0"/>
              <a:t>.</a:t>
            </a:r>
          </a:p>
          <a:p>
            <a:r>
              <a:rPr lang="en-US" dirty="0"/>
              <a:t>The user should be able to enter the circle’s radius.</a:t>
            </a:r>
          </a:p>
          <a:p>
            <a:r>
              <a:rPr lang="en-US" dirty="0"/>
              <a:t>The solution then calculate</a:t>
            </a:r>
            <a:br>
              <a:rPr lang="en-US" dirty="0"/>
            </a:br>
            <a:r>
              <a:rPr lang="en-US" dirty="0"/>
              <a:t>the circumference.</a:t>
            </a:r>
          </a:p>
          <a:p>
            <a:r>
              <a:rPr lang="en-US" dirty="0"/>
              <a:t>Lastly, the solution display the calculated circumference.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A35B42-9636-45AE-AA9D-90AB4B51B326}"/>
                  </a:ext>
                </a:extLst>
              </p:cNvPr>
              <p:cNvSpPr txBox="1"/>
              <p:nvPr/>
            </p:nvSpPr>
            <p:spPr>
              <a:xfrm>
                <a:off x="6683985" y="1466411"/>
                <a:ext cx="15855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A35B42-9636-45AE-AA9D-90AB4B51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85" y="1466411"/>
                <a:ext cx="158556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6776046-73D8-40B7-9E7D-28D629FB952D}"/>
              </a:ext>
            </a:extLst>
          </p:cNvPr>
          <p:cNvGrpSpPr/>
          <p:nvPr/>
        </p:nvGrpSpPr>
        <p:grpSpPr>
          <a:xfrm>
            <a:off x="7605797" y="1832610"/>
            <a:ext cx="2743200" cy="2743200"/>
            <a:chOff x="7504980" y="2341083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8A2893-5EE1-4C43-AA23-A09B19674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3580A6-FC2D-4296-AD14-D1687A273F9E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D4F952-27AD-4713-98CB-DD626B24F7DB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612190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if, the user enters an invalid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</a:rPr>
                  <a:t>-5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</a:rPr>
                  <a:t>-10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6776046-73D8-40B7-9E7D-28D629FB952D}"/>
              </a:ext>
            </a:extLst>
          </p:cNvPr>
          <p:cNvGrpSpPr/>
          <p:nvPr/>
        </p:nvGrpSpPr>
        <p:grpSpPr>
          <a:xfrm>
            <a:off x="7605797" y="1832610"/>
            <a:ext cx="2743200" cy="2743200"/>
            <a:chOff x="7504980" y="2341083"/>
            <a:chExt cx="2743200" cy="2743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8A2893-5EE1-4C43-AA23-A09B19674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3580A6-FC2D-4296-AD14-D1687A273F9E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D4F952-27AD-4713-98CB-DD626B24F7DB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EC0E36-9B57-460C-97C3-553EF1577605}"/>
                  </a:ext>
                </a:extLst>
              </p:cNvPr>
              <p:cNvSpPr txBox="1"/>
              <p:nvPr/>
            </p:nvSpPr>
            <p:spPr>
              <a:xfrm>
                <a:off x="6683985" y="1466411"/>
                <a:ext cx="15855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EC0E36-9B57-460C-97C3-553EF1577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85" y="1466411"/>
                <a:ext cx="158556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3996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BE94F-1618-4B03-8263-D6D7309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2B049-3587-494C-AF93-7CDC020D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C187-2056-4176-AC41-60D7C5FC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</a:t>
            </a:r>
            <a:r>
              <a:rPr lang="en-US" b="1" dirty="0"/>
              <a:t>cannot</a:t>
            </a:r>
            <a:r>
              <a:rPr lang="en-US" dirty="0"/>
              <a:t> be trusted.</a:t>
            </a:r>
          </a:p>
          <a:p>
            <a:r>
              <a:rPr lang="en-US" dirty="0"/>
              <a:t>How to prevent such things?</a:t>
            </a:r>
          </a:p>
        </p:txBody>
      </p:sp>
    </p:spTree>
    <p:extLst>
      <p:ext uri="{BB962C8B-B14F-4D97-AF65-F5344CB8AC3E}">
        <p14:creationId xmlns:p14="http://schemas.microsoft.com/office/powerpoint/2010/main" val="425636021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7248</TotalTime>
  <Words>152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Segoe UI</vt:lpstr>
      <vt:lpstr>template-6</vt:lpstr>
      <vt:lpstr>Validation</vt:lpstr>
      <vt:lpstr>How to do validation?</vt:lpstr>
      <vt:lpstr>PowerPoint Presentation</vt:lpstr>
      <vt:lpstr>Problem</vt:lpstr>
      <vt:lpstr>Problem</vt:lpstr>
      <vt:lpstr>Problem</vt:lpstr>
      <vt:lpstr>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Validation (Simulation)</dc:title>
  <dc:creator>Mario Simaremare</dc:creator>
  <cp:keywords>IT Del, S1SI, MSS</cp:keywords>
  <cp:lastModifiedBy>Mario Simaremare</cp:lastModifiedBy>
  <cp:revision>620</cp:revision>
  <dcterms:created xsi:type="dcterms:W3CDTF">2022-09-27T10:46:48Z</dcterms:created>
  <dcterms:modified xsi:type="dcterms:W3CDTF">2023-08-26T05:29:17Z</dcterms:modified>
</cp:coreProperties>
</file>