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8" r:id="rId1"/>
  </p:sldMasterIdLst>
  <p:notesMasterIdLst>
    <p:notesMasterId r:id="rId25"/>
  </p:notesMasterIdLst>
  <p:sldIdLst>
    <p:sldId id="273" r:id="rId2"/>
    <p:sldId id="265" r:id="rId3"/>
    <p:sldId id="306" r:id="rId4"/>
    <p:sldId id="280" r:id="rId5"/>
    <p:sldId id="344" r:id="rId6"/>
    <p:sldId id="345" r:id="rId7"/>
    <p:sldId id="346" r:id="rId8"/>
    <p:sldId id="347" r:id="rId9"/>
    <p:sldId id="348" r:id="rId10"/>
    <p:sldId id="349" r:id="rId11"/>
    <p:sldId id="351" r:id="rId12"/>
    <p:sldId id="353" r:id="rId13"/>
    <p:sldId id="337" r:id="rId14"/>
    <p:sldId id="343" r:id="rId15"/>
    <p:sldId id="350" r:id="rId16"/>
    <p:sldId id="352" r:id="rId17"/>
    <p:sldId id="354" r:id="rId18"/>
    <p:sldId id="303" r:id="rId19"/>
    <p:sldId id="277" r:id="rId20"/>
    <p:sldId id="294" r:id="rId21"/>
    <p:sldId id="262" r:id="rId22"/>
    <p:sldId id="257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F529F-7B4D-4FA6-93D3-87AC4FAFDE1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2BAC831-9394-44E9-B380-25B105EAF8F4}">
      <dgm:prSet phldrT="[Text]"/>
      <dgm:spPr/>
      <dgm:t>
        <a:bodyPr/>
        <a:lstStyle/>
        <a:p>
          <a:r>
            <a:rPr lang="en-US" b="1" dirty="0"/>
            <a:t>Algorithm</a:t>
          </a:r>
        </a:p>
      </dgm:t>
    </dgm:pt>
    <dgm:pt modelId="{F2E16C4C-82A3-4F64-9C28-E6DBDD4EBAED}" type="parTrans" cxnId="{3D623442-7C09-4141-8316-3361D265C96B}">
      <dgm:prSet/>
      <dgm:spPr/>
      <dgm:t>
        <a:bodyPr/>
        <a:lstStyle/>
        <a:p>
          <a:endParaRPr lang="en-US"/>
        </a:p>
      </dgm:t>
    </dgm:pt>
    <dgm:pt modelId="{FAA8C970-EA2B-4530-8D0B-D68D4D8CA108}" type="sibTrans" cxnId="{3D623442-7C09-4141-8316-3361D265C96B}">
      <dgm:prSet/>
      <dgm:spPr/>
      <dgm:t>
        <a:bodyPr/>
        <a:lstStyle/>
        <a:p>
          <a:endParaRPr lang="en-US"/>
        </a:p>
      </dgm:t>
    </dgm:pt>
    <dgm:pt modelId="{D32E57CD-2B6C-4994-B469-73DC17AFF708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376687F7-A78B-405C-8E20-3B85263C7EDB}" type="parTrans" cxnId="{4A4E5172-6E68-4AED-8E4C-EC9D31A21067}">
      <dgm:prSet/>
      <dgm:spPr/>
      <dgm:t>
        <a:bodyPr/>
        <a:lstStyle/>
        <a:p>
          <a:endParaRPr lang="en-US"/>
        </a:p>
      </dgm:t>
    </dgm:pt>
    <dgm:pt modelId="{E6EFF3A1-81B5-40B6-9D86-B31D055211F3}" type="sibTrans" cxnId="{4A4E5172-6E68-4AED-8E4C-EC9D31A21067}">
      <dgm:prSet/>
      <dgm:spPr/>
      <dgm:t>
        <a:bodyPr/>
        <a:lstStyle/>
        <a:p>
          <a:endParaRPr lang="en-US"/>
        </a:p>
      </dgm:t>
    </dgm:pt>
    <dgm:pt modelId="{94B7E14D-BB99-483B-B987-14E81A42BCC0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/>
            <a:t>Solution</a:t>
          </a:r>
        </a:p>
      </dgm:t>
    </dgm:pt>
    <dgm:pt modelId="{64AC0182-2B6E-4EB0-95EC-58A426799842}" type="parTrans" cxnId="{FC1FFD53-B383-4B83-868F-10137888E7BE}">
      <dgm:prSet/>
      <dgm:spPr/>
      <dgm:t>
        <a:bodyPr/>
        <a:lstStyle/>
        <a:p>
          <a:endParaRPr lang="en-US"/>
        </a:p>
      </dgm:t>
    </dgm:pt>
    <dgm:pt modelId="{3C4ADE0E-0966-4BE5-AD85-809A1FF108A8}" type="sibTrans" cxnId="{FC1FFD53-B383-4B83-868F-10137888E7BE}">
      <dgm:prSet/>
      <dgm:spPr/>
      <dgm:t>
        <a:bodyPr/>
        <a:lstStyle/>
        <a:p>
          <a:endParaRPr lang="en-US"/>
        </a:p>
      </dgm:t>
    </dgm:pt>
    <dgm:pt modelId="{B81CD194-03C2-4FCB-8087-BA2D60B86CB6}" type="pres">
      <dgm:prSet presAssocID="{E7AF529F-7B4D-4FA6-93D3-87AC4FAFDE1A}" presName="linearFlow" presStyleCnt="0">
        <dgm:presLayoutVars>
          <dgm:dir/>
          <dgm:resizeHandles val="exact"/>
        </dgm:presLayoutVars>
      </dgm:prSet>
      <dgm:spPr/>
    </dgm:pt>
    <dgm:pt modelId="{1C1BACAF-5C7F-41F9-B623-82F278077BEA}" type="pres">
      <dgm:prSet presAssocID="{52BAC831-9394-44E9-B380-25B105EAF8F4}" presName="node" presStyleLbl="node1" presStyleIdx="0" presStyleCnt="3">
        <dgm:presLayoutVars>
          <dgm:bulletEnabled val="1"/>
        </dgm:presLayoutVars>
      </dgm:prSet>
      <dgm:spPr/>
    </dgm:pt>
    <dgm:pt modelId="{ED69317F-7047-488C-9C94-AEDE1DB42F06}" type="pres">
      <dgm:prSet presAssocID="{FAA8C970-EA2B-4530-8D0B-D68D4D8CA108}" presName="spacerL" presStyleCnt="0"/>
      <dgm:spPr/>
    </dgm:pt>
    <dgm:pt modelId="{D13EFDB7-384C-4CBD-A7AA-1735EAC74A86}" type="pres">
      <dgm:prSet presAssocID="{FAA8C970-EA2B-4530-8D0B-D68D4D8CA108}" presName="sibTrans" presStyleLbl="sibTrans2D1" presStyleIdx="0" presStyleCnt="2"/>
      <dgm:spPr/>
    </dgm:pt>
    <dgm:pt modelId="{739880A0-BE74-40EA-8136-83FC4A9F0B6F}" type="pres">
      <dgm:prSet presAssocID="{FAA8C970-EA2B-4530-8D0B-D68D4D8CA108}" presName="spacerR" presStyleCnt="0"/>
      <dgm:spPr/>
    </dgm:pt>
    <dgm:pt modelId="{145532B2-B20A-4CF7-BFDA-9218E55E4EE7}" type="pres">
      <dgm:prSet presAssocID="{D32E57CD-2B6C-4994-B469-73DC17AFF708}" presName="node" presStyleLbl="node1" presStyleIdx="1" presStyleCnt="3">
        <dgm:presLayoutVars>
          <dgm:bulletEnabled val="1"/>
        </dgm:presLayoutVars>
      </dgm:prSet>
      <dgm:spPr/>
    </dgm:pt>
    <dgm:pt modelId="{236A4F93-5CFC-46E1-92FE-2B7FD46294D1}" type="pres">
      <dgm:prSet presAssocID="{E6EFF3A1-81B5-40B6-9D86-B31D055211F3}" presName="spacerL" presStyleCnt="0"/>
      <dgm:spPr/>
    </dgm:pt>
    <dgm:pt modelId="{54F5E0FD-91D1-4C12-9B98-15621BF53C51}" type="pres">
      <dgm:prSet presAssocID="{E6EFF3A1-81B5-40B6-9D86-B31D055211F3}" presName="sibTrans" presStyleLbl="sibTrans2D1" presStyleIdx="1" presStyleCnt="2"/>
      <dgm:spPr/>
    </dgm:pt>
    <dgm:pt modelId="{ED9BA8BD-16B9-4B4D-9EF6-ECBD631C9E72}" type="pres">
      <dgm:prSet presAssocID="{E6EFF3A1-81B5-40B6-9D86-B31D055211F3}" presName="spacerR" presStyleCnt="0"/>
      <dgm:spPr/>
    </dgm:pt>
    <dgm:pt modelId="{D52AB559-05B7-4191-886D-8F75ACAEB423}" type="pres">
      <dgm:prSet presAssocID="{94B7E14D-BB99-483B-B987-14E81A42BCC0}" presName="node" presStyleLbl="node1" presStyleIdx="2" presStyleCnt="3">
        <dgm:presLayoutVars>
          <dgm:bulletEnabled val="1"/>
        </dgm:presLayoutVars>
      </dgm:prSet>
      <dgm:spPr/>
    </dgm:pt>
  </dgm:ptLst>
  <dgm:cxnLst>
    <dgm:cxn modelId="{488FC817-329E-4F5D-96BC-09F84302955A}" type="presOf" srcId="{FAA8C970-EA2B-4530-8D0B-D68D4D8CA108}" destId="{D13EFDB7-384C-4CBD-A7AA-1735EAC74A86}" srcOrd="0" destOrd="0" presId="urn:microsoft.com/office/officeart/2005/8/layout/equation1"/>
    <dgm:cxn modelId="{4B040A2E-65B6-4616-A6DC-6FD492503F91}" type="presOf" srcId="{D32E57CD-2B6C-4994-B469-73DC17AFF708}" destId="{145532B2-B20A-4CF7-BFDA-9218E55E4EE7}" srcOrd="0" destOrd="0" presId="urn:microsoft.com/office/officeart/2005/8/layout/equation1"/>
    <dgm:cxn modelId="{3D623442-7C09-4141-8316-3361D265C96B}" srcId="{E7AF529F-7B4D-4FA6-93D3-87AC4FAFDE1A}" destId="{52BAC831-9394-44E9-B380-25B105EAF8F4}" srcOrd="0" destOrd="0" parTransId="{F2E16C4C-82A3-4F64-9C28-E6DBDD4EBAED}" sibTransId="{FAA8C970-EA2B-4530-8D0B-D68D4D8CA108}"/>
    <dgm:cxn modelId="{7A10FD4A-1C33-4782-8045-26BFA622456F}" type="presOf" srcId="{E6EFF3A1-81B5-40B6-9D86-B31D055211F3}" destId="{54F5E0FD-91D1-4C12-9B98-15621BF53C51}" srcOrd="0" destOrd="0" presId="urn:microsoft.com/office/officeart/2005/8/layout/equation1"/>
    <dgm:cxn modelId="{4A4E5172-6E68-4AED-8E4C-EC9D31A21067}" srcId="{E7AF529F-7B4D-4FA6-93D3-87AC4FAFDE1A}" destId="{D32E57CD-2B6C-4994-B469-73DC17AFF708}" srcOrd="1" destOrd="0" parTransId="{376687F7-A78B-405C-8E20-3B85263C7EDB}" sibTransId="{E6EFF3A1-81B5-40B6-9D86-B31D055211F3}"/>
    <dgm:cxn modelId="{FC1FFD53-B383-4B83-868F-10137888E7BE}" srcId="{E7AF529F-7B4D-4FA6-93D3-87AC4FAFDE1A}" destId="{94B7E14D-BB99-483B-B987-14E81A42BCC0}" srcOrd="2" destOrd="0" parTransId="{64AC0182-2B6E-4EB0-95EC-58A426799842}" sibTransId="{3C4ADE0E-0966-4BE5-AD85-809A1FF108A8}"/>
    <dgm:cxn modelId="{EF6CE97B-46F9-4E3E-864A-4873F51BA746}" type="presOf" srcId="{E7AF529F-7B4D-4FA6-93D3-87AC4FAFDE1A}" destId="{B81CD194-03C2-4FCB-8087-BA2D60B86CB6}" srcOrd="0" destOrd="0" presId="urn:microsoft.com/office/officeart/2005/8/layout/equation1"/>
    <dgm:cxn modelId="{BFE001B3-002E-47CF-AA3B-2CCED5BF2E34}" type="presOf" srcId="{52BAC831-9394-44E9-B380-25B105EAF8F4}" destId="{1C1BACAF-5C7F-41F9-B623-82F278077BEA}" srcOrd="0" destOrd="0" presId="urn:microsoft.com/office/officeart/2005/8/layout/equation1"/>
    <dgm:cxn modelId="{8DF2DCB8-FDDB-470A-B3D5-4F3E777E287A}" type="presOf" srcId="{94B7E14D-BB99-483B-B987-14E81A42BCC0}" destId="{D52AB559-05B7-4191-886D-8F75ACAEB423}" srcOrd="0" destOrd="0" presId="urn:microsoft.com/office/officeart/2005/8/layout/equation1"/>
    <dgm:cxn modelId="{2DF3973E-3302-40F5-B563-943283CE2731}" type="presParOf" srcId="{B81CD194-03C2-4FCB-8087-BA2D60B86CB6}" destId="{1C1BACAF-5C7F-41F9-B623-82F278077BEA}" srcOrd="0" destOrd="0" presId="urn:microsoft.com/office/officeart/2005/8/layout/equation1"/>
    <dgm:cxn modelId="{365B0829-2760-4657-AE3E-4C8187FEA2F1}" type="presParOf" srcId="{B81CD194-03C2-4FCB-8087-BA2D60B86CB6}" destId="{ED69317F-7047-488C-9C94-AEDE1DB42F06}" srcOrd="1" destOrd="0" presId="urn:microsoft.com/office/officeart/2005/8/layout/equation1"/>
    <dgm:cxn modelId="{70C5CC78-EC91-4856-9C6C-E475E9F12880}" type="presParOf" srcId="{B81CD194-03C2-4FCB-8087-BA2D60B86CB6}" destId="{D13EFDB7-384C-4CBD-A7AA-1735EAC74A86}" srcOrd="2" destOrd="0" presId="urn:microsoft.com/office/officeart/2005/8/layout/equation1"/>
    <dgm:cxn modelId="{4BFDDEE1-2DBD-4D83-A3D2-B4C806EC51A1}" type="presParOf" srcId="{B81CD194-03C2-4FCB-8087-BA2D60B86CB6}" destId="{739880A0-BE74-40EA-8136-83FC4A9F0B6F}" srcOrd="3" destOrd="0" presId="urn:microsoft.com/office/officeart/2005/8/layout/equation1"/>
    <dgm:cxn modelId="{81FC842E-4FB4-41BE-B8FA-BE65C4E7A8E5}" type="presParOf" srcId="{B81CD194-03C2-4FCB-8087-BA2D60B86CB6}" destId="{145532B2-B20A-4CF7-BFDA-9218E55E4EE7}" srcOrd="4" destOrd="0" presId="urn:microsoft.com/office/officeart/2005/8/layout/equation1"/>
    <dgm:cxn modelId="{6FCE3CFF-63C1-4390-8645-EAEA0150ED0A}" type="presParOf" srcId="{B81CD194-03C2-4FCB-8087-BA2D60B86CB6}" destId="{236A4F93-5CFC-46E1-92FE-2B7FD46294D1}" srcOrd="5" destOrd="0" presId="urn:microsoft.com/office/officeart/2005/8/layout/equation1"/>
    <dgm:cxn modelId="{410A38C3-C3C9-4E55-99A8-E95DC9DEADFA}" type="presParOf" srcId="{B81CD194-03C2-4FCB-8087-BA2D60B86CB6}" destId="{54F5E0FD-91D1-4C12-9B98-15621BF53C51}" srcOrd="6" destOrd="0" presId="urn:microsoft.com/office/officeart/2005/8/layout/equation1"/>
    <dgm:cxn modelId="{D308F141-262E-4CB1-A974-80AFC479DE1D}" type="presParOf" srcId="{B81CD194-03C2-4FCB-8087-BA2D60B86CB6}" destId="{ED9BA8BD-16B9-4B4D-9EF6-ECBD631C9E72}" srcOrd="7" destOrd="0" presId="urn:microsoft.com/office/officeart/2005/8/layout/equation1"/>
    <dgm:cxn modelId="{205B3CD8-91CC-4B9D-836F-8FCCE37E24B8}" type="presParOf" srcId="{B81CD194-03C2-4FCB-8087-BA2D60B86CB6}" destId="{D52AB559-05B7-4191-886D-8F75ACAEB423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DA1B8-582C-4105-9C6E-9B7C304673B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E29BE3-70E4-406F-893E-0813ECC8F52D}">
      <dgm:prSet phldrT="[Text]" custT="1"/>
      <dgm:spPr/>
      <dgm:t>
        <a:bodyPr/>
        <a:lstStyle/>
        <a:p>
          <a:r>
            <a:rPr lang="en-US" sz="1800" dirty="0"/>
            <a:t>Analyzing</a:t>
          </a:r>
          <a:br>
            <a:rPr lang="en-US" sz="1800" dirty="0"/>
          </a:br>
          <a:r>
            <a:rPr lang="en-US" sz="1800" dirty="0"/>
            <a:t>the problem</a:t>
          </a:r>
        </a:p>
      </dgm:t>
    </dgm:pt>
    <dgm:pt modelId="{580AEFD7-1C9C-4FA7-B1AD-F7FF398E9770}" type="parTrans" cxnId="{C43C54D0-06E6-4C97-B6C7-C64C60C1E070}">
      <dgm:prSet/>
      <dgm:spPr/>
      <dgm:t>
        <a:bodyPr/>
        <a:lstStyle/>
        <a:p>
          <a:endParaRPr lang="en-US" sz="1400"/>
        </a:p>
      </dgm:t>
    </dgm:pt>
    <dgm:pt modelId="{4E80715E-CD2B-4858-B858-63E2FD8791E9}" type="sibTrans" cxnId="{C43C54D0-06E6-4C97-B6C7-C64C60C1E070}">
      <dgm:prSet/>
      <dgm:spPr/>
      <dgm:t>
        <a:bodyPr/>
        <a:lstStyle/>
        <a:p>
          <a:endParaRPr lang="en-US" sz="1400"/>
        </a:p>
      </dgm:t>
    </dgm:pt>
    <dgm:pt modelId="{6D4A5770-EB0F-4A33-B453-43020710A38D}">
      <dgm:prSet phldrT="[Text]" custT="1"/>
      <dgm:spPr/>
      <dgm:t>
        <a:bodyPr/>
        <a:lstStyle/>
        <a:p>
          <a:r>
            <a:rPr lang="en-US" sz="1800" dirty="0"/>
            <a:t>Designing</a:t>
          </a:r>
          <a:br>
            <a:rPr lang="en-US" sz="1800" dirty="0"/>
          </a:br>
          <a:r>
            <a:rPr lang="en-US" sz="1800" dirty="0"/>
            <a:t>the solution</a:t>
          </a:r>
        </a:p>
      </dgm:t>
    </dgm:pt>
    <dgm:pt modelId="{E09D73FE-C105-45CD-87EE-8C644743B1B5}" type="parTrans" cxnId="{1EAE5D4B-8F66-4C04-9A31-24838B787B7B}">
      <dgm:prSet/>
      <dgm:spPr/>
      <dgm:t>
        <a:bodyPr/>
        <a:lstStyle/>
        <a:p>
          <a:endParaRPr lang="en-US" sz="1400"/>
        </a:p>
      </dgm:t>
    </dgm:pt>
    <dgm:pt modelId="{FD450628-EB0C-4CFB-8489-435DAE9876DE}" type="sibTrans" cxnId="{1EAE5D4B-8F66-4C04-9A31-24838B787B7B}">
      <dgm:prSet/>
      <dgm:spPr/>
      <dgm:t>
        <a:bodyPr/>
        <a:lstStyle/>
        <a:p>
          <a:endParaRPr lang="en-US" sz="1400"/>
        </a:p>
      </dgm:t>
    </dgm:pt>
    <dgm:pt modelId="{9A19C7C6-77FF-4F0C-8038-75ED4BD7110E}">
      <dgm:prSet phldrT="[Text]" custT="1"/>
      <dgm:spPr/>
      <dgm:t>
        <a:bodyPr/>
        <a:lstStyle/>
        <a:p>
          <a:r>
            <a:rPr lang="en-US" sz="1800" dirty="0"/>
            <a:t>Coding</a:t>
          </a:r>
        </a:p>
      </dgm:t>
    </dgm:pt>
    <dgm:pt modelId="{A1D2862B-DEA8-4D87-91B6-0BAF44DC28BF}" type="parTrans" cxnId="{3FA523C8-4D23-493E-A06D-73B5B03DCCF4}">
      <dgm:prSet/>
      <dgm:spPr/>
      <dgm:t>
        <a:bodyPr/>
        <a:lstStyle/>
        <a:p>
          <a:endParaRPr lang="en-US" sz="1400"/>
        </a:p>
      </dgm:t>
    </dgm:pt>
    <dgm:pt modelId="{5F7D9520-DB1D-495F-84A8-D90CA48107F9}" type="sibTrans" cxnId="{3FA523C8-4D23-493E-A06D-73B5B03DCCF4}">
      <dgm:prSet/>
      <dgm:spPr/>
      <dgm:t>
        <a:bodyPr/>
        <a:lstStyle/>
        <a:p>
          <a:endParaRPr lang="en-US" sz="1400"/>
        </a:p>
      </dgm:t>
    </dgm:pt>
    <dgm:pt modelId="{D8F4D64F-083B-4E00-B11E-B527E22FA867}" type="pres">
      <dgm:prSet presAssocID="{CAADA1B8-582C-4105-9C6E-9B7C304673BD}" presName="CompostProcess" presStyleCnt="0">
        <dgm:presLayoutVars>
          <dgm:dir/>
          <dgm:resizeHandles val="exact"/>
        </dgm:presLayoutVars>
      </dgm:prSet>
      <dgm:spPr/>
    </dgm:pt>
    <dgm:pt modelId="{0D555A9D-899B-40E1-84D0-7676F205C425}" type="pres">
      <dgm:prSet presAssocID="{CAADA1B8-582C-4105-9C6E-9B7C304673BD}" presName="arrow" presStyleLbl="bgShp" presStyleIdx="0" presStyleCnt="1" custLinFactNeighborX="41009" custLinFactNeighborY="4526"/>
      <dgm:spPr>
        <a:solidFill>
          <a:schemeClr val="bg2"/>
        </a:solidFill>
      </dgm:spPr>
    </dgm:pt>
    <dgm:pt modelId="{E4B5482F-6D8D-4354-9D34-0503602398C7}" type="pres">
      <dgm:prSet presAssocID="{CAADA1B8-582C-4105-9C6E-9B7C304673BD}" presName="linearProcess" presStyleCnt="0"/>
      <dgm:spPr/>
    </dgm:pt>
    <dgm:pt modelId="{EEA2FB34-5A36-422B-A6DD-A2EEA5397860}" type="pres">
      <dgm:prSet presAssocID="{78E29BE3-70E4-406F-893E-0813ECC8F52D}" presName="textNode" presStyleLbl="node1" presStyleIdx="0" presStyleCnt="3">
        <dgm:presLayoutVars>
          <dgm:bulletEnabled val="1"/>
        </dgm:presLayoutVars>
      </dgm:prSet>
      <dgm:spPr/>
    </dgm:pt>
    <dgm:pt modelId="{DAE351C9-8654-464A-B50F-4C91B89F413D}" type="pres">
      <dgm:prSet presAssocID="{4E80715E-CD2B-4858-B858-63E2FD8791E9}" presName="sibTrans" presStyleCnt="0"/>
      <dgm:spPr/>
    </dgm:pt>
    <dgm:pt modelId="{DC2A53F6-D27E-4435-A61F-21EA1259CB1D}" type="pres">
      <dgm:prSet presAssocID="{6D4A5770-EB0F-4A33-B453-43020710A38D}" presName="textNode" presStyleLbl="node1" presStyleIdx="1" presStyleCnt="3">
        <dgm:presLayoutVars>
          <dgm:bulletEnabled val="1"/>
        </dgm:presLayoutVars>
      </dgm:prSet>
      <dgm:spPr/>
    </dgm:pt>
    <dgm:pt modelId="{39D3BBDB-3AE5-420F-B5F8-79327503342D}" type="pres">
      <dgm:prSet presAssocID="{FD450628-EB0C-4CFB-8489-435DAE9876DE}" presName="sibTrans" presStyleCnt="0"/>
      <dgm:spPr/>
    </dgm:pt>
    <dgm:pt modelId="{8D492AB6-533C-4C9E-B93F-CEAA734BD230}" type="pres">
      <dgm:prSet presAssocID="{9A19C7C6-77FF-4F0C-8038-75ED4BD7110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D435538-ED45-440E-AB5C-15FEB76FECFF}" type="presOf" srcId="{9A19C7C6-77FF-4F0C-8038-75ED4BD7110E}" destId="{8D492AB6-533C-4C9E-B93F-CEAA734BD230}" srcOrd="0" destOrd="0" presId="urn:microsoft.com/office/officeart/2005/8/layout/hProcess9"/>
    <dgm:cxn modelId="{1EAE5D4B-8F66-4C04-9A31-24838B787B7B}" srcId="{CAADA1B8-582C-4105-9C6E-9B7C304673BD}" destId="{6D4A5770-EB0F-4A33-B453-43020710A38D}" srcOrd="1" destOrd="0" parTransId="{E09D73FE-C105-45CD-87EE-8C644743B1B5}" sibTransId="{FD450628-EB0C-4CFB-8489-435DAE9876DE}"/>
    <dgm:cxn modelId="{F570744F-CC39-40F1-99DE-98A55F182ED5}" type="presOf" srcId="{6D4A5770-EB0F-4A33-B453-43020710A38D}" destId="{DC2A53F6-D27E-4435-A61F-21EA1259CB1D}" srcOrd="0" destOrd="0" presId="urn:microsoft.com/office/officeart/2005/8/layout/hProcess9"/>
    <dgm:cxn modelId="{7529AEA6-F01C-4251-8AFB-00D772B36CB9}" type="presOf" srcId="{CAADA1B8-582C-4105-9C6E-9B7C304673BD}" destId="{D8F4D64F-083B-4E00-B11E-B527E22FA867}" srcOrd="0" destOrd="0" presId="urn:microsoft.com/office/officeart/2005/8/layout/hProcess9"/>
    <dgm:cxn modelId="{C4F34DC4-6A4F-4995-8BF4-2C837FB82959}" type="presOf" srcId="{78E29BE3-70E4-406F-893E-0813ECC8F52D}" destId="{EEA2FB34-5A36-422B-A6DD-A2EEA5397860}" srcOrd="0" destOrd="0" presId="urn:microsoft.com/office/officeart/2005/8/layout/hProcess9"/>
    <dgm:cxn modelId="{3FA523C8-4D23-493E-A06D-73B5B03DCCF4}" srcId="{CAADA1B8-582C-4105-9C6E-9B7C304673BD}" destId="{9A19C7C6-77FF-4F0C-8038-75ED4BD7110E}" srcOrd="2" destOrd="0" parTransId="{A1D2862B-DEA8-4D87-91B6-0BAF44DC28BF}" sibTransId="{5F7D9520-DB1D-495F-84A8-D90CA48107F9}"/>
    <dgm:cxn modelId="{C43C54D0-06E6-4C97-B6C7-C64C60C1E070}" srcId="{CAADA1B8-582C-4105-9C6E-9B7C304673BD}" destId="{78E29BE3-70E4-406F-893E-0813ECC8F52D}" srcOrd="0" destOrd="0" parTransId="{580AEFD7-1C9C-4FA7-B1AD-F7FF398E9770}" sibTransId="{4E80715E-CD2B-4858-B858-63E2FD8791E9}"/>
    <dgm:cxn modelId="{7BA4DCC0-B01C-4B79-BBA1-711BBE2FD58D}" type="presParOf" srcId="{D8F4D64F-083B-4E00-B11E-B527E22FA867}" destId="{0D555A9D-899B-40E1-84D0-7676F205C425}" srcOrd="0" destOrd="0" presId="urn:microsoft.com/office/officeart/2005/8/layout/hProcess9"/>
    <dgm:cxn modelId="{1DF801CE-C5A9-47C2-88DC-65F7B48FF1DD}" type="presParOf" srcId="{D8F4D64F-083B-4E00-B11E-B527E22FA867}" destId="{E4B5482F-6D8D-4354-9D34-0503602398C7}" srcOrd="1" destOrd="0" presId="urn:microsoft.com/office/officeart/2005/8/layout/hProcess9"/>
    <dgm:cxn modelId="{023AFE50-15AA-4A02-81C5-7EEE96A0FB6F}" type="presParOf" srcId="{E4B5482F-6D8D-4354-9D34-0503602398C7}" destId="{EEA2FB34-5A36-422B-A6DD-A2EEA5397860}" srcOrd="0" destOrd="0" presId="urn:microsoft.com/office/officeart/2005/8/layout/hProcess9"/>
    <dgm:cxn modelId="{1F5BEAB9-503F-4977-8E88-7712F3ED630F}" type="presParOf" srcId="{E4B5482F-6D8D-4354-9D34-0503602398C7}" destId="{DAE351C9-8654-464A-B50F-4C91B89F413D}" srcOrd="1" destOrd="0" presId="urn:microsoft.com/office/officeart/2005/8/layout/hProcess9"/>
    <dgm:cxn modelId="{D7331566-F9DE-4E9E-9F16-5CA87363226B}" type="presParOf" srcId="{E4B5482F-6D8D-4354-9D34-0503602398C7}" destId="{DC2A53F6-D27E-4435-A61F-21EA1259CB1D}" srcOrd="2" destOrd="0" presId="urn:microsoft.com/office/officeart/2005/8/layout/hProcess9"/>
    <dgm:cxn modelId="{1A5535DD-6BB4-4C8D-9F2B-CAB6537E487D}" type="presParOf" srcId="{E4B5482F-6D8D-4354-9D34-0503602398C7}" destId="{39D3BBDB-3AE5-420F-B5F8-79327503342D}" srcOrd="3" destOrd="0" presId="urn:microsoft.com/office/officeart/2005/8/layout/hProcess9"/>
    <dgm:cxn modelId="{0B0AFC9A-69CB-457E-A0A6-E0826871BCB8}" type="presParOf" srcId="{E4B5482F-6D8D-4354-9D34-0503602398C7}" destId="{8D492AB6-533C-4C9E-B93F-CEAA734BD23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BACAF-5C7F-41F9-B623-82F278077BEA}">
      <dsp:nvSpPr>
        <dsp:cNvPr id="0" name=""/>
        <dsp:cNvSpPr/>
      </dsp:nvSpPr>
      <dsp:spPr>
        <a:xfrm>
          <a:off x="1617" y="894568"/>
          <a:ext cx="2144196" cy="2144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Algorithm</a:t>
          </a:r>
        </a:p>
      </dsp:txBody>
      <dsp:txXfrm>
        <a:off x="315627" y="1208578"/>
        <a:ext cx="1516176" cy="1516176"/>
      </dsp:txXfrm>
    </dsp:sp>
    <dsp:sp modelId="{D13EFDB7-384C-4CBD-A7AA-1735EAC74A86}">
      <dsp:nvSpPr>
        <dsp:cNvPr id="0" name=""/>
        <dsp:cNvSpPr/>
      </dsp:nvSpPr>
      <dsp:spPr>
        <a:xfrm>
          <a:off x="2319923" y="1344849"/>
          <a:ext cx="1243634" cy="12436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84767" y="1820415"/>
        <a:ext cx="913946" cy="292502"/>
      </dsp:txXfrm>
    </dsp:sp>
    <dsp:sp modelId="{145532B2-B20A-4CF7-BFDA-9218E55E4EE7}">
      <dsp:nvSpPr>
        <dsp:cNvPr id="0" name=""/>
        <dsp:cNvSpPr/>
      </dsp:nvSpPr>
      <dsp:spPr>
        <a:xfrm>
          <a:off x="3737666" y="894568"/>
          <a:ext cx="2144196" cy="2144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</a:t>
          </a:r>
        </a:p>
      </dsp:txBody>
      <dsp:txXfrm>
        <a:off x="4051676" y="1208578"/>
        <a:ext cx="1516176" cy="1516176"/>
      </dsp:txXfrm>
    </dsp:sp>
    <dsp:sp modelId="{54F5E0FD-91D1-4C12-9B98-15621BF53C51}">
      <dsp:nvSpPr>
        <dsp:cNvPr id="0" name=""/>
        <dsp:cNvSpPr/>
      </dsp:nvSpPr>
      <dsp:spPr>
        <a:xfrm>
          <a:off x="6055972" y="1344849"/>
          <a:ext cx="1243634" cy="124363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20816" y="1601038"/>
        <a:ext cx="913946" cy="731256"/>
      </dsp:txXfrm>
    </dsp:sp>
    <dsp:sp modelId="{D52AB559-05B7-4191-886D-8F75ACAEB423}">
      <dsp:nvSpPr>
        <dsp:cNvPr id="0" name=""/>
        <dsp:cNvSpPr/>
      </dsp:nvSpPr>
      <dsp:spPr>
        <a:xfrm>
          <a:off x="7473715" y="894568"/>
          <a:ext cx="2144196" cy="214419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Solution</a:t>
          </a:r>
        </a:p>
      </dsp:txBody>
      <dsp:txXfrm>
        <a:off x="7787725" y="1208578"/>
        <a:ext cx="1516176" cy="1516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55A9D-899B-40E1-84D0-7676F205C425}">
      <dsp:nvSpPr>
        <dsp:cNvPr id="0" name=""/>
        <dsp:cNvSpPr/>
      </dsp:nvSpPr>
      <dsp:spPr>
        <a:xfrm>
          <a:off x="973703" y="0"/>
          <a:ext cx="5517654" cy="4305300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2FB34-5A36-422B-A6DD-A2EEA5397860}">
      <dsp:nvSpPr>
        <dsp:cNvPr id="0" name=""/>
        <dsp:cNvSpPr/>
      </dsp:nvSpPr>
      <dsp:spPr>
        <a:xfrm>
          <a:off x="0" y="1291590"/>
          <a:ext cx="1947407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Analyzing</a:t>
          </a:r>
          <a:br>
            <a:rPr lang="en-US" sz="1800" kern="1200" dirty="0"/>
          </a:br>
          <a:r>
            <a:rPr lang="en-US" sz="1800" kern="1200" dirty="0"/>
            <a:t>the problem</a:t>
          </a:r>
        </a:p>
      </dsp:txBody>
      <dsp:txXfrm>
        <a:off x="84067" y="1375657"/>
        <a:ext cx="1779273" cy="1553986"/>
      </dsp:txXfrm>
    </dsp:sp>
    <dsp:sp modelId="{DC2A53F6-D27E-4435-A61F-21EA1259CB1D}">
      <dsp:nvSpPr>
        <dsp:cNvPr id="0" name=""/>
        <dsp:cNvSpPr/>
      </dsp:nvSpPr>
      <dsp:spPr>
        <a:xfrm>
          <a:off x="2271975" y="1291590"/>
          <a:ext cx="1947407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Designing</a:t>
          </a:r>
          <a:br>
            <a:rPr lang="en-US" sz="1800" kern="1200" dirty="0"/>
          </a:br>
          <a:r>
            <a:rPr lang="en-US" sz="1800" kern="1200" dirty="0"/>
            <a:t>the solution</a:t>
          </a:r>
        </a:p>
      </dsp:txBody>
      <dsp:txXfrm>
        <a:off x="2356042" y="1375657"/>
        <a:ext cx="1779273" cy="1553986"/>
      </dsp:txXfrm>
    </dsp:sp>
    <dsp:sp modelId="{8D492AB6-533C-4C9E-B93F-CEAA734BD230}">
      <dsp:nvSpPr>
        <dsp:cNvPr id="0" name=""/>
        <dsp:cNvSpPr/>
      </dsp:nvSpPr>
      <dsp:spPr>
        <a:xfrm>
          <a:off x="4543950" y="1291590"/>
          <a:ext cx="1947407" cy="1722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Coding</a:t>
          </a:r>
        </a:p>
      </dsp:txBody>
      <dsp:txXfrm>
        <a:off x="4628017" y="1375657"/>
        <a:ext cx="1779273" cy="1553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5888DE-4483-4943-898A-BFA0560F3536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6A164-7850-4A67-9770-C85D4438F6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50AA11-E98A-477D-985F-18C440430D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803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220910158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987699563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1724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7304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51077-A306-48FE-8956-913B9BCC11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EBA178-03DE-4BAB-9F93-60331AF93738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05164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638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8127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6250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8213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9095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0141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7511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1426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3143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47529-1F19-4D9B-ACDB-6A46DA0F46BD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4BB77-1292-4541-8450-EBDA1B29DB32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60A386-BA0A-4A6B-9DCE-7BD0E1706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8307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257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924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4650611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205866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251455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E6F75-69BB-4A70-A99E-D7E60F7A41CD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35212-9B40-4D29-B097-106EE9877B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0940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27581929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7057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7248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4650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2802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880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43872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3559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6990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49268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1425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72813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97138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008909581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048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7403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7405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6CD0F18C-F023-42FD-846D-0B12D84BAAA6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83FB-2197-49E1-85DD-6E8A34A137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AD0E44-985D-4AE8-9630-BD69675A75AF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32015-69F4-40FF-98C4-2AABCCA8A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03226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2534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6531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4599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748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6787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6226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64624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63636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6400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47244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27172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Visual Programming</a:t>
            </a:r>
          </a:p>
        </p:txBody>
      </p:sp>
    </p:spTree>
    <p:extLst>
      <p:ext uri="{BB962C8B-B14F-4D97-AF65-F5344CB8AC3E}">
        <p14:creationId xmlns:p14="http://schemas.microsoft.com/office/powerpoint/2010/main" val="65484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9836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0890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5661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796692607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0" r:id="rId2"/>
    <p:sldLayoutId id="2147484561" r:id="rId3"/>
    <p:sldLayoutId id="2147484562" r:id="rId4"/>
    <p:sldLayoutId id="2147484563" r:id="rId5"/>
    <p:sldLayoutId id="2147484564" r:id="rId6"/>
    <p:sldLayoutId id="2147484565" r:id="rId7"/>
    <p:sldLayoutId id="2147484566" r:id="rId8"/>
    <p:sldLayoutId id="2147484567" r:id="rId9"/>
    <p:sldLayoutId id="2147484568" r:id="rId10"/>
    <p:sldLayoutId id="2147484569" r:id="rId11"/>
    <p:sldLayoutId id="2147484570" r:id="rId12"/>
    <p:sldLayoutId id="2147484571" r:id="rId13"/>
    <p:sldLayoutId id="2147484572" r:id="rId14"/>
    <p:sldLayoutId id="2147484573" r:id="rId15"/>
    <p:sldLayoutId id="2147484574" r:id="rId16"/>
    <p:sldLayoutId id="2147484575" r:id="rId17"/>
    <p:sldLayoutId id="2147484576" r:id="rId18"/>
    <p:sldLayoutId id="2147484577" r:id="rId19"/>
    <p:sldLayoutId id="2147484578" r:id="rId20"/>
    <p:sldLayoutId id="2147484579" r:id="rId21"/>
    <p:sldLayoutId id="2147484580" r:id="rId22"/>
    <p:sldLayoutId id="2147484581" r:id="rId23"/>
    <p:sldLayoutId id="2147484582" r:id="rId24"/>
    <p:sldLayoutId id="2147484583" r:id="rId25"/>
    <p:sldLayoutId id="2147484584" r:id="rId26"/>
    <p:sldLayoutId id="2147484585" r:id="rId27"/>
    <p:sldLayoutId id="2147484586" r:id="rId28"/>
    <p:sldLayoutId id="2147484587" r:id="rId29"/>
    <p:sldLayoutId id="2147484588" r:id="rId30"/>
    <p:sldLayoutId id="2147484589" r:id="rId31"/>
    <p:sldLayoutId id="2147484590" r:id="rId32"/>
    <p:sldLayoutId id="2147484591" r:id="rId33"/>
    <p:sldLayoutId id="2147484592" r:id="rId34"/>
    <p:sldLayoutId id="2147484593" r:id="rId35"/>
    <p:sldLayoutId id="2147484594" r:id="rId36"/>
    <p:sldLayoutId id="2147484595" r:id="rId37"/>
    <p:sldLayoutId id="2147484596" r:id="rId38"/>
    <p:sldLayoutId id="2147484597" r:id="rId39"/>
    <p:sldLayoutId id="2147484598" r:id="rId40"/>
    <p:sldLayoutId id="2147484599" r:id="rId41"/>
    <p:sldLayoutId id="2147484600" r:id="rId42"/>
    <p:sldLayoutId id="2147484601" r:id="rId43"/>
    <p:sldLayoutId id="2147484602" r:id="rId44"/>
    <p:sldLayoutId id="2147484603" r:id="rId45"/>
    <p:sldLayoutId id="2147484604" r:id="rId46"/>
    <p:sldLayoutId id="2147484605" r:id="rId47"/>
    <p:sldLayoutId id="2147484606" r:id="rId48"/>
    <p:sldLayoutId id="2147484607" r:id="rId49"/>
    <p:sldLayoutId id="2147484608" r:id="rId50"/>
    <p:sldLayoutId id="2147484609" r:id="rId51"/>
    <p:sldLayoutId id="2147484610" r:id="rId52"/>
    <p:sldLayoutId id="2147484611" r:id="rId53"/>
    <p:sldLayoutId id="2147484612" r:id="rId54"/>
    <p:sldLayoutId id="2147484613" r:id="rId55"/>
    <p:sldLayoutId id="2147484556" r:id="rId56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402E8-FDB0-4862-9456-EB4E4681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8AC0C-FF1E-4EB1-8713-5730BF6B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is an </a:t>
            </a:r>
            <a:r>
              <a:rPr lang="en-US" b="1" dirty="0"/>
              <a:t>abstraction</a:t>
            </a:r>
            <a:r>
              <a:rPr lang="en-US" dirty="0"/>
              <a:t> of</a:t>
            </a:r>
            <a:br>
              <a:rPr lang="en-US" dirty="0"/>
            </a:br>
            <a:r>
              <a:rPr lang="en-US" dirty="0"/>
              <a:t>an activity or an artifact.</a:t>
            </a:r>
          </a:p>
          <a:p>
            <a:pPr lvl="1"/>
            <a:r>
              <a:rPr lang="en-US" dirty="0"/>
              <a:t>It temporarily omits irrelevant aspects from our view.</a:t>
            </a:r>
          </a:p>
          <a:p>
            <a:pPr lvl="1"/>
            <a:r>
              <a:rPr lang="en-US" b="1" dirty="0"/>
              <a:t>Modeling</a:t>
            </a:r>
            <a:r>
              <a:rPr lang="en-US" dirty="0"/>
              <a:t> is the process of building a model.</a:t>
            </a:r>
          </a:p>
          <a:p>
            <a:pPr lvl="2"/>
            <a:r>
              <a:rPr lang="en-US" dirty="0"/>
              <a:t>Modeling language.</a:t>
            </a:r>
          </a:p>
          <a:p>
            <a:pPr lvl="1"/>
            <a:endParaRPr lang="en-US" dirty="0"/>
          </a:p>
          <a:p>
            <a:r>
              <a:rPr lang="en-US" dirty="0"/>
              <a:t>In programming:</a:t>
            </a:r>
          </a:p>
          <a:p>
            <a:pPr lvl="1"/>
            <a:r>
              <a:rPr lang="en-US" dirty="0"/>
              <a:t>Pseudocode (like codes).</a:t>
            </a:r>
          </a:p>
          <a:p>
            <a:pPr lvl="1"/>
            <a:r>
              <a:rPr lang="en-US" dirty="0"/>
              <a:t>Diagrams (visual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780-C2E4-4F55-84A7-590F88F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9F614-B4DC-4BF8-9614-2FE64F9E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25" y="542373"/>
            <a:ext cx="3686175" cy="480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441715-8753-4207-BE2F-6C924DF9A49D}"/>
              </a:ext>
            </a:extLst>
          </p:cNvPr>
          <p:cNvSpPr txBox="1"/>
          <p:nvPr/>
        </p:nvSpPr>
        <p:spPr>
          <a:xfrm>
            <a:off x="6756400" y="5160963"/>
            <a:ext cx="388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 plan</a:t>
            </a:r>
          </a:p>
          <a:p>
            <a:r>
              <a:rPr lang="en-US" dirty="0"/>
              <a:t>https://cdn.houseplansservices.com/</a:t>
            </a:r>
          </a:p>
        </p:txBody>
      </p:sp>
    </p:spTree>
    <p:extLst>
      <p:ext uri="{BB962C8B-B14F-4D97-AF65-F5344CB8AC3E}">
        <p14:creationId xmlns:p14="http://schemas.microsoft.com/office/powerpoint/2010/main" val="356436318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402E8-FDB0-4862-9456-EB4E4681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8AC0C-FF1E-4EB1-8713-5730BF6B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modeling:</a:t>
            </a:r>
          </a:p>
          <a:p>
            <a:pPr lvl="1"/>
            <a:r>
              <a:rPr lang="en-US" dirty="0"/>
              <a:t>Could find </a:t>
            </a:r>
            <a:r>
              <a:rPr lang="en-US" b="1" dirty="0"/>
              <a:t>patterns</a:t>
            </a:r>
            <a:r>
              <a:rPr lang="en-US" dirty="0"/>
              <a:t> on similar solutions.</a:t>
            </a:r>
          </a:p>
          <a:p>
            <a:pPr lvl="1"/>
            <a:r>
              <a:rPr lang="en-US" dirty="0"/>
              <a:t>Could find points of </a:t>
            </a:r>
            <a:r>
              <a:rPr lang="en-US" b="1" dirty="0"/>
              <a:t>improvement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Could conduct </a:t>
            </a:r>
            <a:r>
              <a:rPr lang="en-US" b="1" dirty="0"/>
              <a:t>testing</a:t>
            </a:r>
            <a:r>
              <a:rPr lang="en-US" dirty="0"/>
              <a:t> before materializing it.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780-C2E4-4F55-84A7-590F88F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4112F-D413-4141-84BD-5BF47B2B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25" y="542373"/>
            <a:ext cx="3686175" cy="480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EBCED-0DF1-413B-BE64-8BD4377F8680}"/>
              </a:ext>
            </a:extLst>
          </p:cNvPr>
          <p:cNvSpPr txBox="1"/>
          <p:nvPr/>
        </p:nvSpPr>
        <p:spPr>
          <a:xfrm>
            <a:off x="6756400" y="5160963"/>
            <a:ext cx="388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 plan</a:t>
            </a:r>
          </a:p>
          <a:p>
            <a:r>
              <a:rPr lang="en-US" dirty="0"/>
              <a:t>https://cdn.houseplansservices.com/</a:t>
            </a:r>
          </a:p>
        </p:txBody>
      </p:sp>
    </p:spTree>
    <p:extLst>
      <p:ext uri="{BB962C8B-B14F-4D97-AF65-F5344CB8AC3E}">
        <p14:creationId xmlns:p14="http://schemas.microsoft.com/office/powerpoint/2010/main" val="421373412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Pseudocode vs. </a:t>
            </a:r>
            <a:r>
              <a:rPr lang="en-US" dirty="0"/>
              <a:t>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679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Smallest number finder.</a:t>
            </a:r>
          </a:p>
          <a:p>
            <a:pPr lvl="1"/>
            <a:r>
              <a:rPr lang="en-US" dirty="0"/>
              <a:t>There are three arbitrary numbers, say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determine which number is the smallest one?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Visual Programming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C697-8910-41C8-ADDB-8CA1B8EC5CBA}"/>
              </a:ext>
            </a:extLst>
          </p:cNvPr>
          <p:cNvSpPr txBox="1"/>
          <p:nvPr/>
        </p:nvSpPr>
        <p:spPr>
          <a:xfrm>
            <a:off x="8390965" y="3105835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x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</a:rPr>
              <a:t>y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</a:rPr>
              <a:t>z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635679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possible solution: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compare the first two numbers to find the smallest.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compare the outcome of the 1</a:t>
            </a:r>
            <a:r>
              <a:rPr lang="en-US" baseline="30000" dirty="0"/>
              <a:t>st</a:t>
            </a:r>
            <a:r>
              <a:rPr lang="en-US" dirty="0"/>
              <a:t> step to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Visual Programming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C697-8910-41C8-ADDB-8CA1B8EC5CBA}"/>
              </a:ext>
            </a:extLst>
          </p:cNvPr>
          <p:cNvSpPr txBox="1"/>
          <p:nvPr/>
        </p:nvSpPr>
        <p:spPr>
          <a:xfrm>
            <a:off x="8390965" y="3105835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x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</a:rPr>
              <a:t>y</a:t>
            </a:r>
            <a:r>
              <a:rPr lang="en-US" sz="3600" dirty="0"/>
              <a:t>, </a:t>
            </a:r>
            <a:r>
              <a:rPr lang="en-US" sz="3600" b="1" dirty="0">
                <a:latin typeface="Consolas" panose="020B0609020204030204" pitchFamily="49" charset="0"/>
              </a:rPr>
              <a:t>z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94692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780-C2E4-4F55-84A7-590F88F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F402E8-FDB0-4862-9456-EB4E4681DD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5095875" cy="1325562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9F614-B4DC-4BF8-9614-2FE64F9E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2" y="2238374"/>
            <a:ext cx="2381253" cy="238125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71B5C98-7D72-45FC-9627-1C2C33A4F67F}"/>
              </a:ext>
            </a:extLst>
          </p:cNvPr>
          <p:cNvSpPr txBox="1">
            <a:spLocks/>
          </p:cNvSpPr>
          <p:nvPr/>
        </p:nvSpPr>
        <p:spPr>
          <a:xfrm>
            <a:off x="595539" y="5507715"/>
            <a:ext cx="3559629" cy="8930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Pseudocode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93C91-B38A-4CCE-8EF7-BC5750517647}"/>
              </a:ext>
            </a:extLst>
          </p:cNvPr>
          <p:cNvSpPr txBox="1"/>
          <p:nvPr/>
        </p:nvSpPr>
        <p:spPr>
          <a:xfrm>
            <a:off x="692293" y="585537"/>
            <a:ext cx="803617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PROGRAM: Smallest Number Finder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accepts three numbers and returns the smallest between the three.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DECLARATION: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x, y, z : integer         {the inputs given by the user}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       : integer         {where the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output will be stored}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ALGORITHM: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x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y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z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if(x &lt; y)               {when the value of x is less than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x                {set s with the value of x}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else                    {when the value of x is NOT less than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y                {set s with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{end the comparison}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if(z &lt; s)               {when the value of z is less than the value of s}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z                {set s with the value of x}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{end the comparison}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return(s)               {return s as the final result}</a:t>
            </a:r>
          </a:p>
        </p:txBody>
      </p:sp>
    </p:spTree>
    <p:extLst>
      <p:ext uri="{BB962C8B-B14F-4D97-AF65-F5344CB8AC3E}">
        <p14:creationId xmlns:p14="http://schemas.microsoft.com/office/powerpoint/2010/main" val="288353485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780-C2E4-4F55-84A7-590F88F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F402E8-FDB0-4862-9456-EB4E4681DD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288"/>
            <a:ext cx="5095875" cy="1325562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9F614-B4DC-4BF8-9614-2FE64F9E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2" y="2238374"/>
            <a:ext cx="2381253" cy="23812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8F6FBEF-1357-496D-B49C-58C9EF6E3B0C}"/>
              </a:ext>
            </a:extLst>
          </p:cNvPr>
          <p:cNvSpPr txBox="1">
            <a:spLocks/>
          </p:cNvSpPr>
          <p:nvPr/>
        </p:nvSpPr>
        <p:spPr>
          <a:xfrm>
            <a:off x="595539" y="5507715"/>
            <a:ext cx="3559629" cy="8930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Pseudocode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ABEB8-B208-419F-A8EE-F9389183C579}"/>
              </a:ext>
            </a:extLst>
          </p:cNvPr>
          <p:cNvSpPr txBox="1"/>
          <p:nvPr/>
        </p:nvSpPr>
        <p:spPr>
          <a:xfrm>
            <a:off x="692293" y="585537"/>
            <a:ext cx="803617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PROGRAM: Smallest Number Finder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accepts three numbers and returns the smallest between the three.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DECLARATION: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x, y, z : integer         {the inputs given by the user}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       : integer         {where the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output will be stored}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ALGORITHM: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x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y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z := read user input    {reading the user input}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if(x &lt; y)               {when the value of x is less than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x                {set s with the value of x}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else                    {when the value of x is NOT less than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y                {set s with the value of y}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{end the comparison}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if(z &lt; s)               {when the value of z is less than the value of s}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s := z                {set s with the value of x}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{end the comparison}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return(s)               {return s as the final result}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91C8E-99CE-4696-9432-5BD82B48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10" y="0"/>
            <a:ext cx="2277490" cy="6877273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35918733-306B-488F-AE39-A3742BAA15B1}"/>
              </a:ext>
            </a:extLst>
          </p:cNvPr>
          <p:cNvSpPr txBox="1">
            <a:spLocks/>
          </p:cNvSpPr>
          <p:nvPr/>
        </p:nvSpPr>
        <p:spPr>
          <a:xfrm>
            <a:off x="6836229" y="249150"/>
            <a:ext cx="2922188" cy="57683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03713890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F402E8-FDB0-4862-9456-EB4E4681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Visual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8AC0C-FF1E-4EB1-8713-5730BF6B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Intuitive.</a:t>
            </a:r>
          </a:p>
          <a:p>
            <a:pPr lvl="1"/>
            <a:r>
              <a:rPr lang="en-US" dirty="0"/>
              <a:t>Easier to understand.</a:t>
            </a:r>
          </a:p>
          <a:p>
            <a:pPr lvl="1"/>
            <a:r>
              <a:rPr lang="en-US" dirty="0"/>
              <a:t>Less to no boilerplate code.</a:t>
            </a:r>
          </a:p>
          <a:p>
            <a:pPr lvl="1"/>
            <a:r>
              <a:rPr lang="en-US" dirty="0"/>
              <a:t>Focus on the solution.</a:t>
            </a:r>
          </a:p>
          <a:p>
            <a:pPr lvl="1"/>
            <a:r>
              <a:rPr lang="en-US" dirty="0"/>
              <a:t>Fit for beginner.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Not suitable to draw complex and large solutions.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B780-C2E4-4F55-84A7-590F88F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99F614-B4DC-4BF8-9614-2FE64F9E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2" y="2238374"/>
            <a:ext cx="2381253" cy="23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864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are expressed in codes written in a specific programing language.</a:t>
            </a:r>
          </a:p>
          <a:p>
            <a:pPr lvl="1"/>
            <a:r>
              <a:rPr lang="en-US" dirty="0"/>
              <a:t>Later, the code will be translated into machine language.</a:t>
            </a:r>
          </a:p>
          <a:p>
            <a:pPr lvl="1"/>
            <a:r>
              <a:rPr lang="en-US" dirty="0"/>
              <a:t>Writing code could be hard, especially for beginners (freshmen).</a:t>
            </a:r>
          </a:p>
          <a:p>
            <a:r>
              <a:rPr lang="en-US" dirty="0"/>
              <a:t>Modeling could help us focus on the solution.</a:t>
            </a:r>
          </a:p>
          <a:p>
            <a:pPr lvl="1"/>
            <a:r>
              <a:rPr lang="en-US" dirty="0"/>
              <a:t>Pseudocode vs. diagram (visual objects).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express a solution?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Is visual modeling a good option to express a solution?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1E93-DDEF-41A4-A65D-D34FFB4297A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Solution Modeling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Expressing</a:t>
            </a:r>
            <a:r>
              <a:rPr lang="en-US" b="0" dirty="0"/>
              <a:t> A Solution.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Requires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Visual Programming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5184009"/>
              </p:ext>
            </p:extLst>
          </p:nvPr>
        </p:nvGraphicFramePr>
        <p:xfrm>
          <a:off x="1286235" y="1970333"/>
          <a:ext cx="9619530" cy="393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09067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49A64-0E6E-4622-81AF-88524069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3B0D63E-56B6-44DB-B246-FC9A4499B423}"/>
              </a:ext>
            </a:extLst>
          </p:cNvPr>
          <p:cNvSpPr txBox="1">
            <a:spLocks/>
          </p:cNvSpPr>
          <p:nvPr/>
        </p:nvSpPr>
        <p:spPr>
          <a:xfrm>
            <a:off x="838200" y="140848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Solution Development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66FBF0-F28E-4BE4-8399-604FC053DE52}"/>
              </a:ext>
            </a:extLst>
          </p:cNvPr>
          <p:cNvGrpSpPr/>
          <p:nvPr/>
        </p:nvGrpSpPr>
        <p:grpSpPr>
          <a:xfrm>
            <a:off x="454938" y="1638300"/>
            <a:ext cx="11043690" cy="4305300"/>
            <a:chOff x="454938" y="1885950"/>
            <a:chExt cx="11043690" cy="430530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A8C1102-0DDF-413E-8E67-979EC0602E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9497862"/>
                </p:ext>
              </p:extLst>
            </p:nvPr>
          </p:nvGraphicFramePr>
          <p:xfrm>
            <a:off x="2731104" y="1885950"/>
            <a:ext cx="6491358" cy="430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1D0992-6F73-447B-B0AD-D9558904AE89}"/>
                </a:ext>
              </a:extLst>
            </p:cNvPr>
            <p:cNvGrpSpPr/>
            <p:nvPr/>
          </p:nvGrpSpPr>
          <p:grpSpPr>
            <a:xfrm>
              <a:off x="454938" y="3177540"/>
              <a:ext cx="1947407" cy="1722120"/>
              <a:chOff x="0" y="1136370"/>
              <a:chExt cx="1770697" cy="1515160"/>
            </a:xfrm>
            <a:solidFill>
              <a:schemeClr val="bg2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0BB48B2-A5AA-47BC-957A-80AEE9CEBBB0}"/>
                  </a:ext>
                </a:extLst>
              </p:cNvPr>
              <p:cNvSpPr/>
              <p:nvPr/>
            </p:nvSpPr>
            <p:spPr>
              <a:xfrm>
                <a:off x="0" y="1136370"/>
                <a:ext cx="1770697" cy="151516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tangle: Rounded Corners 4">
                <a:extLst>
                  <a:ext uri="{FF2B5EF4-FFF2-40B4-BE49-F238E27FC236}">
                    <a16:creationId xmlns:a16="http://schemas.microsoft.com/office/drawing/2014/main" id="{2421A7F4-E5C1-4D8E-86E6-ED12FE9584BF}"/>
                  </a:ext>
                </a:extLst>
              </p:cNvPr>
              <p:cNvSpPr txBox="1"/>
              <p:nvPr/>
            </p:nvSpPr>
            <p:spPr>
              <a:xfrm>
                <a:off x="73964" y="1210334"/>
                <a:ext cx="1622769" cy="136723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A problem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AE2F34-41F4-4829-AF2C-3426EF34550A}"/>
                </a:ext>
              </a:extLst>
            </p:cNvPr>
            <p:cNvSpPr txBox="1"/>
            <p:nvPr/>
          </p:nvSpPr>
          <p:spPr>
            <a:xfrm>
              <a:off x="5667375" y="4488439"/>
              <a:ext cx="1090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i="1" dirty="0">
                  <a:solidFill>
                    <a:schemeClr val="bg1"/>
                  </a:solidFill>
                </a:rPr>
                <a:t>using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9BC865-8F40-4A49-8AE2-61BE170E7633}"/>
                </a:ext>
              </a:extLst>
            </p:cNvPr>
            <p:cNvSpPr txBox="1"/>
            <p:nvPr/>
          </p:nvSpPr>
          <p:spPr>
            <a:xfrm>
              <a:off x="7647615" y="4492249"/>
              <a:ext cx="1369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i="1" dirty="0">
                  <a:solidFill>
                    <a:schemeClr val="bg1"/>
                  </a:solidFill>
                </a:rPr>
                <a:t>in Java, Python, 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126D0E-118B-4F54-A4D0-1CD4C6618CE3}"/>
                </a:ext>
              </a:extLst>
            </p:cNvPr>
            <p:cNvSpPr txBox="1"/>
            <p:nvPr/>
          </p:nvSpPr>
          <p:spPr>
            <a:xfrm>
              <a:off x="3337452" y="4336038"/>
              <a:ext cx="1145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i="1" dirty="0">
                  <a:solidFill>
                    <a:schemeClr val="bg1"/>
                  </a:solidFill>
                </a:rPr>
                <a:t>understanding</a:t>
              </a:r>
              <a:br>
                <a:rPr lang="en-US" sz="1200" i="1" dirty="0">
                  <a:solidFill>
                    <a:schemeClr val="bg1"/>
                  </a:solidFill>
                </a:rPr>
              </a:br>
              <a:r>
                <a:rPr lang="en-US" sz="1200" i="1" dirty="0">
                  <a:solidFill>
                    <a:schemeClr val="bg1"/>
                  </a:solidFill>
                </a:rPr>
                <a:t>the problem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A113CF-F9A0-466E-88B9-712F11D93DC7}"/>
                </a:ext>
              </a:extLst>
            </p:cNvPr>
            <p:cNvGrpSpPr/>
            <p:nvPr/>
          </p:nvGrpSpPr>
          <p:grpSpPr>
            <a:xfrm>
              <a:off x="9551221" y="3177540"/>
              <a:ext cx="1947407" cy="1722120"/>
              <a:chOff x="0" y="1291590"/>
              <a:chExt cx="1947407" cy="1722120"/>
            </a:xfrm>
            <a:solidFill>
              <a:srgbClr val="00B050"/>
            </a:solidFill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2D0F3-0C9F-45F2-A13F-B7B21A8F6F43}"/>
                  </a:ext>
                </a:extLst>
              </p:cNvPr>
              <p:cNvSpPr/>
              <p:nvPr/>
            </p:nvSpPr>
            <p:spPr>
              <a:xfrm>
                <a:off x="0" y="1291590"/>
                <a:ext cx="1947407" cy="1722120"/>
              </a:xfrm>
              <a:prstGeom prst="roundRec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id="{C56A4D53-E8D0-4198-8E12-60C8E2604AE3}"/>
                  </a:ext>
                </a:extLst>
              </p:cNvPr>
              <p:cNvSpPr txBox="1"/>
              <p:nvPr/>
            </p:nvSpPr>
            <p:spPr>
              <a:xfrm>
                <a:off x="84067" y="1375657"/>
                <a:ext cx="1779273" cy="155398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Executable</a:t>
                </a:r>
                <a:br>
                  <a:rPr lang="en-US" sz="1800" kern="1200" dirty="0"/>
                </a:br>
                <a:r>
                  <a:rPr lang="en-US" sz="1800" kern="1200" dirty="0"/>
                  <a:t>solution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495A1A-2264-435F-8D88-D391ECB1126A}"/>
              </a:ext>
            </a:extLst>
          </p:cNvPr>
          <p:cNvSpPr txBox="1"/>
          <p:nvPr/>
        </p:nvSpPr>
        <p:spPr>
          <a:xfrm>
            <a:off x="10311782" y="4244599"/>
            <a:ext cx="877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/>
                </a:solidFill>
              </a:rPr>
              <a:t>in binaries</a:t>
            </a:r>
          </a:p>
        </p:txBody>
      </p:sp>
    </p:spTree>
    <p:extLst>
      <p:ext uri="{BB962C8B-B14F-4D97-AF65-F5344CB8AC3E}">
        <p14:creationId xmlns:p14="http://schemas.microsoft.com/office/powerpoint/2010/main" val="390296672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498-A1D8-4F82-BCC1-F41F7583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for beginners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F1EDE-E49C-408E-8518-D914F9BB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BDF0-2EC0-4427-9976-E51CFB69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Freshmen find programming, coding in particular, is </a:t>
            </a:r>
            <a:r>
              <a:rPr lang="en-US" b="1" dirty="0"/>
              <a:t>difficult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 for students from computing major.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5861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498-A1D8-4F82-BCC1-F41F7583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coding difficult?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F1EDE-E49C-408E-8518-D914F9BB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BDF0-2EC0-4427-9976-E51CFB69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Difficulty in understanding logic.</a:t>
            </a:r>
          </a:p>
          <a:p>
            <a:r>
              <a:rPr lang="en-US" sz="2400" dirty="0"/>
              <a:t>Complicated programming language.</a:t>
            </a:r>
          </a:p>
          <a:p>
            <a:pPr lvl="1"/>
            <a:r>
              <a:rPr lang="en-US" sz="2200" dirty="0"/>
              <a:t>Boilerplate codes.</a:t>
            </a:r>
          </a:p>
          <a:p>
            <a:pPr lvl="1"/>
            <a:r>
              <a:rPr lang="en-US" sz="2200" dirty="0"/>
              <a:t>Rules &amp; conventions.</a:t>
            </a:r>
          </a:p>
          <a:p>
            <a:r>
              <a:rPr lang="en-US" sz="2400" dirty="0"/>
              <a:t>Paradigm.</a:t>
            </a:r>
          </a:p>
          <a:p>
            <a:r>
              <a:rPr lang="en-US" sz="2400" dirty="0"/>
              <a:t>Documentation.</a:t>
            </a:r>
          </a:p>
          <a:p>
            <a:r>
              <a:rPr lang="en-US" sz="2400" dirty="0"/>
              <a:t>Examples.</a:t>
            </a:r>
          </a:p>
        </p:txBody>
      </p:sp>
    </p:spTree>
    <p:extLst>
      <p:ext uri="{BB962C8B-B14F-4D97-AF65-F5344CB8AC3E}">
        <p14:creationId xmlns:p14="http://schemas.microsoft.com/office/powerpoint/2010/main" val="42291006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2C1CE5-772B-4B6A-BF01-B1724886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F2AEE-DE66-4546-A836-8B863439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5EDF-E152-4745-88F1-2FD850AD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</a:t>
            </a:r>
            <a:r>
              <a:rPr lang="en-US" b="1" dirty="0"/>
              <a:t>express</a:t>
            </a:r>
            <a:r>
              <a:rPr lang="en-US" dirty="0"/>
              <a:t> out solution without</a:t>
            </a:r>
            <a:br>
              <a:rPr lang="en-US" dirty="0"/>
            </a:br>
            <a:r>
              <a:rPr lang="en-US" dirty="0"/>
              <a:t>the actual coding? Or at least, delay it for later.</a:t>
            </a:r>
          </a:p>
        </p:txBody>
      </p:sp>
    </p:spTree>
    <p:extLst>
      <p:ext uri="{BB962C8B-B14F-4D97-AF65-F5344CB8AC3E}">
        <p14:creationId xmlns:p14="http://schemas.microsoft.com/office/powerpoint/2010/main" val="421679642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Expressing A Solution:</a:t>
            </a:r>
            <a:br>
              <a:rPr lang="en-US" b="0" dirty="0"/>
            </a:br>
            <a:r>
              <a:rPr lang="en-US" dirty="0"/>
              <a:t>Modeling</a:t>
            </a:r>
            <a:r>
              <a:rPr lang="en-US" b="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4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8089</TotalTime>
  <Words>894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template-6</vt:lpstr>
      <vt:lpstr>Solution Modeling</vt:lpstr>
      <vt:lpstr>How to express a solution?</vt:lpstr>
      <vt:lpstr>PowerPoint Presentation</vt:lpstr>
      <vt:lpstr>Problem Requires Solution</vt:lpstr>
      <vt:lpstr>PowerPoint Presentation</vt:lpstr>
      <vt:lpstr>Challenges for beginners</vt:lpstr>
      <vt:lpstr>What makes coding difficult?</vt:lpstr>
      <vt:lpstr>PowerPoint Presentation</vt:lpstr>
      <vt:lpstr>PowerPoint Presentation</vt:lpstr>
      <vt:lpstr>Modeling</vt:lpstr>
      <vt:lpstr>Modeling</vt:lpstr>
      <vt:lpstr>PowerPoint Presentation</vt:lpstr>
      <vt:lpstr>Challenge</vt:lpstr>
      <vt:lpstr>Challenge</vt:lpstr>
      <vt:lpstr>Pseudocode</vt:lpstr>
      <vt:lpstr>Pseudocode</vt:lpstr>
      <vt:lpstr>Modeling with Visual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Solution Modeling</dc:title>
  <dc:creator>Mario Simaremare</dc:creator>
  <cp:keywords>IT Del, S1SI, MSS</cp:keywords>
  <cp:lastModifiedBy>Mario Simaremare</cp:lastModifiedBy>
  <cp:revision>771</cp:revision>
  <dcterms:created xsi:type="dcterms:W3CDTF">2022-09-27T10:46:48Z</dcterms:created>
  <dcterms:modified xsi:type="dcterms:W3CDTF">2023-08-26T05:44:50Z</dcterms:modified>
</cp:coreProperties>
</file>