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5" r:id="rId1"/>
  </p:sldMasterIdLst>
  <p:notesMasterIdLst>
    <p:notesMasterId r:id="rId9"/>
  </p:notesMasterIdLst>
  <p:sldIdLst>
    <p:sldId id="273" r:id="rId2"/>
    <p:sldId id="265" r:id="rId3"/>
    <p:sldId id="306" r:id="rId4"/>
    <p:sldId id="333" r:id="rId5"/>
    <p:sldId id="262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45E"/>
    <a:srgbClr val="D99C64"/>
    <a:srgbClr val="189AB4"/>
    <a:srgbClr val="D4F1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12" y="7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6CED5-FD05-4514-860B-141EBCD86DEE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75BDC-D261-4268-A714-741229A3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ABC0DD-86CD-4B9D-BC8E-3FA88DF9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13" name="Rectangle: Single Corner Snipped 4">
            <a:extLst>
              <a:ext uri="{FF2B5EF4-FFF2-40B4-BE49-F238E27FC236}">
                <a16:creationId xmlns:a16="http://schemas.microsoft.com/office/drawing/2014/main" id="{8A8EAB22-0F1B-4646-9EFB-64C6DE04C0FB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592901C-A2DC-41F2-8A80-EEA9CDEBE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46E61C-63BD-47BB-9067-17B07B45A077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3A639-B1DE-47BA-B644-E1185CDD8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93ED2A-BB7B-4323-9469-9BC79F956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F1D3D6-442C-4407-BF5D-4FD6B282D9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BF1B5-3C35-42CA-BD7E-139AA570CCCB}"/>
              </a:ext>
            </a:extLst>
          </p:cNvPr>
          <p:cNvSpPr/>
          <p:nvPr userDrawn="1"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95833B-8B35-4714-8629-28D2A6D1DC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4D78A-9886-4E3D-B43E-09B22DCA6D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1016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CDC7422-341C-473C-B00D-F0BBA91221AC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C295F99-D720-4240-8F7F-ADC69A12060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E90D587-9D6A-49F5-9F08-1139BF3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918037A-7753-4EED-81A4-153B6C0EAFB3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5DFD6FB8-8C09-4CBC-BF45-489138D50B45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2448245525"/>
      </p:ext>
    </p:extLst>
  </p:cSld>
  <p:clrMapOvr>
    <a:masterClrMapping/>
  </p:clrMapOvr>
  <p:transition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F59DD2-40D4-42B2-A3F5-D7627FEF450A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06578C-A64A-4EF8-8417-0628F6276B3B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C746F1-AD5C-40FD-9199-4E94C1DA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E378A3-1E1B-4B87-B4CD-EB7903AD8C9D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3059792231"/>
      </p:ext>
    </p:extLst>
  </p:cSld>
  <p:clrMapOvr>
    <a:masterClrMapping/>
  </p:clrMapOvr>
  <p:transition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8548"/>
      </p:ext>
    </p:extLst>
  </p:cSld>
  <p:clrMapOvr>
    <a:masterClrMapping/>
  </p:clrMapOvr>
  <p:transition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2"/>
            <a:ext cx="9601200" cy="2108318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Ipsum: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B299BC-F83D-4DBC-B830-6B63D0D0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6826"/>
      </p:ext>
    </p:extLst>
  </p:cSld>
  <p:clrMapOvr>
    <a:masterClrMapping/>
  </p:clrMapOvr>
  <p:transition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600" b="0" i="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  <a:p>
            <a:pPr marL="685800" marR="0" lvl="1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578"/>
      </p:ext>
    </p:extLst>
  </p:cSld>
  <p:clrMapOvr>
    <a:masterClrMapping/>
  </p:clrMapOvr>
  <p:transition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3437687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6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0584F89-CF50-48A4-B688-BC84AFFB65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References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3BD809-7FE1-4AA1-9DBF-075ADD8D9FFB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F558D3-6DBF-4B7B-B533-1D6EED0D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C4AA-3C73-483E-9C56-8D545D22C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828800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49093"/>
      </p:ext>
    </p:extLst>
  </p:cSld>
  <p:clrMapOvr>
    <a:masterClrMapping/>
  </p:clrMapOvr>
  <p:transition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520080-47DE-421E-B1F0-322CE818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1106"/>
      </p:ext>
    </p:extLst>
  </p:cSld>
  <p:clrMapOvr>
    <a:masterClrMapping/>
  </p:clrMapOvr>
  <p:transition>
    <p:push dir="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D1163-98B9-4DD8-BB04-BAA8CF5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7940"/>
      </p:ext>
    </p:extLst>
  </p:cSld>
  <p:clrMapOvr>
    <a:masterClrMapping/>
  </p:clrMapOvr>
  <p:transition>
    <p:push dir="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4694"/>
      </p:ext>
    </p:extLst>
  </p:cSld>
  <p:clrMapOvr>
    <a:masterClrMapping/>
  </p:clrMapOvr>
  <p:transition>
    <p:push dir="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37474"/>
      </p:ext>
    </p:extLst>
  </p:cSld>
  <p:clrMapOvr>
    <a:masterClrMapping/>
  </p:clrMapOvr>
  <p:transition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7D8C-4C54-4E92-92A5-8DC74B0D1A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75445"/>
      </p:ext>
    </p:extLst>
  </p:cSld>
  <p:clrMapOvr>
    <a:masterClrMapping/>
  </p:clrMapOvr>
  <p:transition>
    <p:push dir="u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60" y="2739379"/>
            <a:ext cx="5778500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B91C2F-6654-4CCF-B5F1-E970C9D88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510794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3919"/>
      </p:ext>
    </p:extLst>
  </p:cSld>
  <p:clrMapOvr>
    <a:masterClrMapping/>
  </p:clrMapOvr>
  <p:transition>
    <p:push dir="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5773"/>
      </p:ext>
    </p:extLst>
  </p:cSld>
  <p:clrMapOvr>
    <a:masterClrMapping/>
  </p:clrMapOvr>
  <p:transition>
    <p:push dir="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87BD-0DCD-4CDD-A73B-744D6BF0FF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80159" y="2739379"/>
            <a:ext cx="7222905" cy="1379242"/>
          </a:xfrm>
        </p:spPr>
        <p:txBody>
          <a:bodyPr anchor="ctr" anchorCtr="0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C83C-2478-4CD1-B53E-49D69916E2D8}"/>
              </a:ext>
            </a:extLst>
          </p:cNvPr>
          <p:cNvCxnSpPr>
            <a:cxnSpLocks/>
          </p:cNvCxnSpPr>
          <p:nvPr/>
        </p:nvCxnSpPr>
        <p:spPr>
          <a:xfrm>
            <a:off x="1280159" y="4367310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849A0-774D-4063-BBD4-9CC00EE6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86570"/>
      </p:ext>
    </p:extLst>
  </p:cSld>
  <p:clrMapOvr>
    <a:masterClrMapping/>
  </p:clrMapOvr>
  <p:transition>
    <p:push dir="u"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72826-D94B-445C-BEC5-048B16659F92}"/>
              </a:ext>
            </a:extLst>
          </p:cNvPr>
          <p:cNvSpPr/>
          <p:nvPr userDrawn="1"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1B8881-E924-4E62-ADC4-7189CB112BD3}"/>
              </a:ext>
            </a:extLst>
          </p:cNvPr>
          <p:cNvSpPr/>
          <p:nvPr userDrawn="1"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1B6183-FB8E-475B-9706-66BFCE2C58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58760"/>
      </p:ext>
    </p:extLst>
  </p:cSld>
  <p:clrMapOvr>
    <a:masterClrMapping/>
  </p:clrMapOvr>
  <p:transition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163EC5-728A-424B-A4FA-B0F9E187B4B2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8619"/>
      </p:ext>
    </p:extLst>
  </p:cSld>
  <p:clrMapOvr>
    <a:masterClrMapping/>
  </p:clrMapOvr>
  <p:transition>
    <p:push dir="u"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32021"/>
      </p:ext>
    </p:extLst>
  </p:cSld>
  <p:clrMapOvr>
    <a:masterClrMapping/>
  </p:clrMapOvr>
  <p:transition>
    <p:push dir="u"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Problems/Challenge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28708"/>
      </p:ext>
    </p:extLst>
  </p:cSld>
  <p:clrMapOvr>
    <a:masterClrMapping/>
  </p:clrMapOvr>
  <p:transition>
    <p:push dir="u"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B336E9-619F-453D-BE08-0FEE3107204B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4400548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Problems/ Challenge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7296501"/>
      </p:ext>
    </p:extLst>
  </p:cSld>
  <p:clrMapOvr>
    <a:masterClrMapping/>
  </p:clrMapOvr>
  <p:transition>
    <p:push dir="u"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3526" y="140848"/>
            <a:ext cx="98202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541508C2-0954-4444-9A5D-1F51D6ECB9C0}"/>
              </a:ext>
            </a:extLst>
          </p:cNvPr>
          <p:cNvSpPr/>
          <p:nvPr/>
        </p:nvSpPr>
        <p:spPr>
          <a:xfrm>
            <a:off x="290558" y="0"/>
            <a:ext cx="1242968" cy="1699963"/>
          </a:xfrm>
          <a:prstGeom prst="flowChartOffpage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020A8C8A-1999-4B3F-B4EA-8199B9F04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842" y="392781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E7E13-F915-4345-A81A-B3AB8826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7245"/>
            <a:ext cx="10515599" cy="150351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448037"/>
      </p:ext>
    </p:extLst>
  </p:cSld>
  <p:clrMapOvr>
    <a:masterClrMapping/>
  </p:clrMapOvr>
  <p:transition>
    <p:push dir="u"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4166"/>
      </p:ext>
    </p:extLst>
  </p:cSld>
  <p:clrMapOvr>
    <a:masterClrMapping/>
  </p:clrMapOvr>
  <p:transition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2"/>
          <a:stretch/>
        </p:blipFill>
        <p:spPr>
          <a:xfrm>
            <a:off x="190500" y="2136438"/>
            <a:ext cx="3955761" cy="3799434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40E7B2D-747F-462F-81A7-ABF34C73988D}"/>
              </a:ext>
            </a:extLst>
          </p:cNvPr>
          <p:cNvSpPr/>
          <p:nvPr/>
        </p:nvSpPr>
        <p:spPr>
          <a:xfrm>
            <a:off x="0" y="5041900"/>
            <a:ext cx="5818405" cy="1909972"/>
          </a:xfrm>
          <a:custGeom>
            <a:avLst/>
            <a:gdLst>
              <a:gd name="connsiteX0" fmla="*/ 0 w 5724525"/>
              <a:gd name="connsiteY0" fmla="*/ 0 h 1066800"/>
              <a:gd name="connsiteX1" fmla="*/ 5546721 w 5724525"/>
              <a:gd name="connsiteY1" fmla="*/ 0 h 1066800"/>
              <a:gd name="connsiteX2" fmla="*/ 5724525 w 5724525"/>
              <a:gd name="connsiteY2" fmla="*/ 177804 h 1066800"/>
              <a:gd name="connsiteX3" fmla="*/ 5724525 w 5724525"/>
              <a:gd name="connsiteY3" fmla="*/ 1066800 h 1066800"/>
              <a:gd name="connsiteX4" fmla="*/ 0 w 5724525"/>
              <a:gd name="connsiteY4" fmla="*/ 1066800 h 1066800"/>
              <a:gd name="connsiteX5" fmla="*/ 0 w 5724525"/>
              <a:gd name="connsiteY5" fmla="*/ 0 h 10668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737225"/>
              <a:gd name="connsiteY0" fmla="*/ 0 h 2032000"/>
              <a:gd name="connsiteX1" fmla="*/ 5559421 w 5737225"/>
              <a:gd name="connsiteY1" fmla="*/ 965200 h 2032000"/>
              <a:gd name="connsiteX2" fmla="*/ 5737225 w 5737225"/>
              <a:gd name="connsiteY2" fmla="*/ 1143004 h 2032000"/>
              <a:gd name="connsiteX3" fmla="*/ 5737225 w 5737225"/>
              <a:gd name="connsiteY3" fmla="*/ 2032000 h 2032000"/>
              <a:gd name="connsiteX4" fmla="*/ 12700 w 5737225"/>
              <a:gd name="connsiteY4" fmla="*/ 2032000 h 2032000"/>
              <a:gd name="connsiteX5" fmla="*/ 0 w 57372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372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3425"/>
              <a:gd name="connsiteY0" fmla="*/ 0 h 2032000"/>
              <a:gd name="connsiteX1" fmla="*/ 5559421 w 5813425"/>
              <a:gd name="connsiteY1" fmla="*/ 965200 h 2032000"/>
              <a:gd name="connsiteX2" fmla="*/ 5813425 w 5813425"/>
              <a:gd name="connsiteY2" fmla="*/ 1524004 h 2032000"/>
              <a:gd name="connsiteX3" fmla="*/ 5775325 w 5813425"/>
              <a:gd name="connsiteY3" fmla="*/ 2032000 h 2032000"/>
              <a:gd name="connsiteX4" fmla="*/ 12700 w 5813425"/>
              <a:gd name="connsiteY4" fmla="*/ 2032000 h 2032000"/>
              <a:gd name="connsiteX5" fmla="*/ 0 w 5813425"/>
              <a:gd name="connsiteY5" fmla="*/ 0 h 2032000"/>
              <a:gd name="connsiteX0" fmla="*/ 0 w 5818405"/>
              <a:gd name="connsiteY0" fmla="*/ 0 h 2032000"/>
              <a:gd name="connsiteX1" fmla="*/ 5559421 w 5818405"/>
              <a:gd name="connsiteY1" fmla="*/ 965200 h 2032000"/>
              <a:gd name="connsiteX2" fmla="*/ 5813425 w 5818405"/>
              <a:gd name="connsiteY2" fmla="*/ 1524004 h 2032000"/>
              <a:gd name="connsiteX3" fmla="*/ 5775325 w 5818405"/>
              <a:gd name="connsiteY3" fmla="*/ 2032000 h 2032000"/>
              <a:gd name="connsiteX4" fmla="*/ 12700 w 5818405"/>
              <a:gd name="connsiteY4" fmla="*/ 2032000 h 2032000"/>
              <a:gd name="connsiteX5" fmla="*/ 0 w 5818405"/>
              <a:gd name="connsiteY5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8405" h="2032000">
                <a:moveTo>
                  <a:pt x="0" y="0"/>
                </a:moveTo>
                <a:cubicBezTo>
                  <a:pt x="1688040" y="690033"/>
                  <a:pt x="3706281" y="643467"/>
                  <a:pt x="5559421" y="965200"/>
                </a:cubicBezTo>
                <a:lnTo>
                  <a:pt x="5813425" y="1524004"/>
                </a:lnTo>
                <a:cubicBezTo>
                  <a:pt x="5800725" y="1693336"/>
                  <a:pt x="5851525" y="1837268"/>
                  <a:pt x="5775325" y="2032000"/>
                </a:cubicBezTo>
                <a:lnTo>
                  <a:pt x="12700" y="2032000"/>
                </a:lnTo>
                <a:cubicBezTo>
                  <a:pt x="8467" y="1354667"/>
                  <a:pt x="4233" y="67733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2267048"/>
            <a:ext cx="8961120" cy="2323905"/>
          </a:xfrm>
        </p:spPr>
        <p:txBody>
          <a:bodyPr anchor="ctr" anchorCtr="0">
            <a:noAutofit/>
          </a:bodyPr>
          <a:lstStyle>
            <a:lvl1pPr algn="r">
              <a:defRPr sz="72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47" y="981891"/>
            <a:ext cx="4428033" cy="834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7141C-DC61-40C8-89E6-8F3C85CCAEC2}"/>
              </a:ext>
            </a:extLst>
          </p:cNvPr>
          <p:cNvSpPr/>
          <p:nvPr/>
        </p:nvSpPr>
        <p:spPr>
          <a:xfrm>
            <a:off x="1664288" y="5968185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r>
              <a:rPr lang="en-US" sz="2000" i="0" dirty="0"/>
              <a:t>Bachelor of Information Systems</a:t>
            </a:r>
          </a:p>
          <a:p>
            <a:pPr algn="l"/>
            <a:r>
              <a:rPr lang="en-US" sz="2000" b="0" i="0" dirty="0" err="1"/>
              <a:t>Institut</a:t>
            </a:r>
            <a:r>
              <a:rPr lang="en-US" sz="2000" b="0" i="0" dirty="0"/>
              <a:t> </a:t>
            </a:r>
            <a:r>
              <a:rPr lang="en-US" sz="2000" b="0" i="0" dirty="0" err="1"/>
              <a:t>Teknologi</a:t>
            </a:r>
            <a:r>
              <a:rPr lang="en-US" sz="2000" b="0" i="0" dirty="0"/>
              <a:t> 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25381C-2DB7-4134-89B0-B777D95A81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3" y="5968186"/>
            <a:ext cx="667714" cy="718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6035803"/>
            <a:ext cx="1227411" cy="429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B583B-B873-448C-B6E7-A0DD189AF635}"/>
              </a:ext>
            </a:extLst>
          </p:cNvPr>
          <p:cNvSpPr/>
          <p:nvPr/>
        </p:nvSpPr>
        <p:spPr>
          <a:xfrm>
            <a:off x="7340177" y="4879354"/>
            <a:ext cx="3815503" cy="718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3200" b="1" i="1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636632178"/>
      </p:ext>
    </p:extLst>
  </p:cSld>
  <p:clrMapOvr>
    <a:masterClrMapping/>
  </p:clrMapOvr>
  <p:transition>
    <p:push dir="u"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1188"/>
      </p:ext>
    </p:extLst>
  </p:cSld>
  <p:clrMapOvr>
    <a:masterClrMapping/>
  </p:clrMapOvr>
  <p:transition>
    <p:push dir="u"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C5AE7A2-8F54-46B5-AB5F-86B1B116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7969"/>
      </p:ext>
    </p:extLst>
  </p:cSld>
  <p:clrMapOvr>
    <a:masterClrMapping/>
  </p:clrMapOvr>
  <p:transition>
    <p:push dir="u"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7E79ABC-5509-42E3-93FC-E6EBD4A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2308"/>
      </p:ext>
    </p:extLst>
  </p:cSld>
  <p:clrMapOvr>
    <a:masterClrMapping/>
  </p:clrMapOvr>
  <p:transition>
    <p:push dir="u"/>
  </p:transition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3567"/>
      </p:ext>
    </p:extLst>
  </p:cSld>
  <p:clrMapOvr>
    <a:masterClrMapping/>
  </p:clrMapOvr>
  <p:transition>
    <p:push dir="u"/>
  </p:transition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97625"/>
      </p:ext>
    </p:extLst>
  </p:cSld>
  <p:clrMapOvr>
    <a:masterClrMapping/>
  </p:clrMapOvr>
  <p:transition>
    <p:push dir="u"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0908"/>
      </p:ext>
    </p:extLst>
  </p:cSld>
  <p:clrMapOvr>
    <a:masterClrMapping/>
  </p:clrMapOvr>
  <p:transition>
    <p:push dir="u"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F3A355-0ED6-4E39-AC3C-BB5F4F52539D}"/>
              </a:ext>
            </a:extLst>
          </p:cNvPr>
          <p:cNvSpPr/>
          <p:nvPr/>
        </p:nvSpPr>
        <p:spPr>
          <a:xfrm>
            <a:off x="6095998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140848"/>
            <a:ext cx="508635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2745"/>
      </p:ext>
    </p:extLst>
  </p:cSld>
  <p:clrMapOvr>
    <a:masterClrMapping/>
  </p:clrMapOvr>
  <p:transition>
    <p:push dir="u"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85631-FCEA-426D-9315-6F6C6B91C6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7450" y="1825625"/>
            <a:ext cx="5086350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70124"/>
      </p:ext>
    </p:extLst>
  </p:cSld>
  <p:clrMapOvr>
    <a:masterClrMapping/>
  </p:clrMapOvr>
  <p:transition>
    <p:push dir="u"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33A3C0-8D83-4B37-ACA3-6C2ADC0DDFDD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0107"/>
      </p:ext>
    </p:extLst>
  </p:cSld>
  <p:clrMapOvr>
    <a:masterClrMapping/>
  </p:clrMapOvr>
  <p:transition>
    <p:push dir="u"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0F0946-584E-45CF-B250-28C2534AD9A5}"/>
              </a:ext>
            </a:extLst>
          </p:cNvPr>
          <p:cNvSpPr/>
          <p:nvPr/>
        </p:nvSpPr>
        <p:spPr>
          <a:xfrm>
            <a:off x="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509587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D3BE-2068-459F-B9B0-1C06E81C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5874" cy="4351338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F95FD5-A503-4698-BEFA-B910530D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3573"/>
      </p:ext>
    </p:extLst>
  </p:cSld>
  <p:clrMapOvr>
    <a:masterClrMapping/>
  </p:clrMapOvr>
  <p:transition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9849291-1B51-47E1-9BB0-3C444235A9C0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7711"/>
      </p:ext>
    </p:extLst>
  </p:cSld>
  <p:clrMapOvr>
    <a:masterClrMapping/>
  </p:clrMapOvr>
  <p:transition>
    <p:push dir="u"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C085E4-4A89-4C81-900D-A5A7273FAEB4}"/>
              </a:ext>
            </a:extLst>
          </p:cNvPr>
          <p:cNvSpPr/>
          <p:nvPr/>
        </p:nvSpPr>
        <p:spPr>
          <a:xfrm>
            <a:off x="-1" y="6395329"/>
            <a:ext cx="12192001" cy="475986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F2DEC-9A92-4394-9465-A9B22F3166C1}"/>
              </a:ext>
            </a:extLst>
          </p:cNvPr>
          <p:cNvSpPr/>
          <p:nvPr/>
        </p:nvSpPr>
        <p:spPr>
          <a:xfrm>
            <a:off x="-2" y="0"/>
            <a:ext cx="12192001" cy="1607259"/>
          </a:xfrm>
          <a:prstGeom prst="rect">
            <a:avLst/>
          </a:prstGeom>
          <a:solidFill>
            <a:srgbClr val="054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5627"/>
      </p:ext>
    </p:extLst>
  </p:cSld>
  <p:clrMapOvr>
    <a:masterClrMapping/>
  </p:clrMapOvr>
  <p:transition>
    <p:push dir="u"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D3A5CC-01D9-4A3C-BE86-47C95B3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48"/>
            <a:ext cx="10515600" cy="1325563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46A3933-4D65-4996-9500-70E1AC6DD4C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4"/>
            <a:ext cx="10515599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Some code</a:t>
            </a:r>
          </a:p>
          <a:p>
            <a:pPr lvl="0"/>
            <a:r>
              <a:rPr lang="en-US" dirty="0"/>
              <a:t>is written here.</a:t>
            </a:r>
          </a:p>
        </p:txBody>
      </p:sp>
    </p:spTree>
    <p:extLst>
      <p:ext uri="{BB962C8B-B14F-4D97-AF65-F5344CB8AC3E}">
        <p14:creationId xmlns:p14="http://schemas.microsoft.com/office/powerpoint/2010/main" val="2019548407"/>
      </p:ext>
    </p:extLst>
  </p:cSld>
  <p:clrMapOvr>
    <a:masterClrMapping/>
  </p:clrMapOvr>
  <p:transition>
    <p:push dir="u"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6136"/>
      </p:ext>
    </p:extLst>
  </p:cSld>
  <p:clrMapOvr>
    <a:masterClrMapping/>
  </p:clrMapOvr>
  <p:transition>
    <p:push dir="u"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724E-7CF7-41BE-BF18-34FBDB7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3875"/>
      </p:ext>
    </p:extLst>
  </p:cSld>
  <p:clrMapOvr>
    <a:masterClrMapping/>
  </p:clrMapOvr>
  <p:transition>
    <p:push dir="u"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4" cy="34991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5CCBA6-958E-48F9-A135-0DD91D0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6387"/>
      </p:ext>
    </p:extLst>
  </p:cSld>
  <p:clrMapOvr>
    <a:masterClrMapping/>
  </p:clrMapOvr>
  <p:transition>
    <p:push dir="u"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1215672" y="-152688"/>
            <a:ext cx="8169321" cy="7690029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E6030825-FA0A-4475-A8F1-9DEEB48AA37B}"/>
              </a:ext>
            </a:extLst>
          </p:cNvPr>
          <p:cNvSpPr/>
          <p:nvPr userDrawn="1"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53736-9ABB-48C3-8CE2-548BD6DA9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46E00A-F214-4E7F-A60A-435AF41CBE7B}"/>
              </a:ext>
            </a:extLst>
          </p:cNvPr>
          <p:cNvSpPr txBox="1"/>
          <p:nvPr userDrawn="1"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7F316-8A12-46D2-AFCF-1FD14BDE1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51986"/>
      </p:ext>
    </p:extLst>
  </p:cSld>
  <p:clrMapOvr>
    <a:masterClrMapping/>
  </p:clrMapOvr>
  <p:transition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2849"/>
      </p:ext>
    </p:extLst>
  </p:cSld>
  <p:clrMapOvr>
    <a:masterClrMapping/>
  </p:clrMapOvr>
  <p:transition>
    <p:push dir="u"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ED210E-B740-41BE-A479-EC5C5B3A049C}"/>
              </a:ext>
            </a:extLst>
          </p:cNvPr>
          <p:cNvSpPr/>
          <p:nvPr/>
        </p:nvSpPr>
        <p:spPr>
          <a:xfrm rot="859059">
            <a:off x="-958231" y="-120353"/>
            <a:ext cx="7916141" cy="7623768"/>
          </a:xfrm>
          <a:custGeom>
            <a:avLst/>
            <a:gdLst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64032 w 8164032"/>
              <a:gd name="connsiteY2" fmla="*/ 7800309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800309"/>
              <a:gd name="connsiteX1" fmla="*/ 8164032 w 8164032"/>
              <a:gd name="connsiteY1" fmla="*/ 0 h 7800309"/>
              <a:gd name="connsiteX2" fmla="*/ 8158686 w 8164032"/>
              <a:gd name="connsiteY2" fmla="*/ 6084641 h 7800309"/>
              <a:gd name="connsiteX3" fmla="*/ 0 w 8164032"/>
              <a:gd name="connsiteY3" fmla="*/ 7800309 h 7800309"/>
              <a:gd name="connsiteX4" fmla="*/ 0 w 8164032"/>
              <a:gd name="connsiteY4" fmla="*/ 0 h 7800309"/>
              <a:gd name="connsiteX0" fmla="*/ 0 w 8164032"/>
              <a:gd name="connsiteY0" fmla="*/ 0 h 7623768"/>
              <a:gd name="connsiteX1" fmla="*/ 8164032 w 8164032"/>
              <a:gd name="connsiteY1" fmla="*/ 0 h 7623768"/>
              <a:gd name="connsiteX2" fmla="*/ 8158686 w 8164032"/>
              <a:gd name="connsiteY2" fmla="*/ 6084641 h 7623768"/>
              <a:gd name="connsiteX3" fmla="*/ 2078294 w 8164032"/>
              <a:gd name="connsiteY3" fmla="*/ 7623768 h 7623768"/>
              <a:gd name="connsiteX4" fmla="*/ 0 w 8164032"/>
              <a:gd name="connsiteY4" fmla="*/ 0 h 7623768"/>
              <a:gd name="connsiteX0" fmla="*/ 148696 w 6085738"/>
              <a:gd name="connsiteY0" fmla="*/ 0 h 7628546"/>
              <a:gd name="connsiteX1" fmla="*/ 6085738 w 6085738"/>
              <a:gd name="connsiteY1" fmla="*/ 4778 h 7628546"/>
              <a:gd name="connsiteX2" fmla="*/ 6080392 w 6085738"/>
              <a:gd name="connsiteY2" fmla="*/ 6089419 h 7628546"/>
              <a:gd name="connsiteX3" fmla="*/ 0 w 6085738"/>
              <a:gd name="connsiteY3" fmla="*/ 7628546 h 7628546"/>
              <a:gd name="connsiteX4" fmla="*/ 148696 w 6085738"/>
              <a:gd name="connsiteY4" fmla="*/ 0 h 7628546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0 w 6859957"/>
              <a:gd name="connsiteY4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951460 w 7811417"/>
              <a:gd name="connsiteY0" fmla="*/ 230772 h 7623768"/>
              <a:gd name="connsiteX1" fmla="*/ 7811417 w 7811417"/>
              <a:gd name="connsiteY1" fmla="*/ 0 h 7623768"/>
              <a:gd name="connsiteX2" fmla="*/ 7806071 w 7811417"/>
              <a:gd name="connsiteY2" fmla="*/ 6084641 h 7623768"/>
              <a:gd name="connsiteX3" fmla="*/ 1725679 w 7811417"/>
              <a:gd name="connsiteY3" fmla="*/ 7623768 h 7623768"/>
              <a:gd name="connsiteX4" fmla="*/ 0 w 7811417"/>
              <a:gd name="connsiteY4" fmla="*/ 998594 h 7623768"/>
              <a:gd name="connsiteX5" fmla="*/ 951460 w 7811417"/>
              <a:gd name="connsiteY5" fmla="*/ 230772 h 7623768"/>
              <a:gd name="connsiteX0" fmla="*/ 0 w 6859957"/>
              <a:gd name="connsiteY0" fmla="*/ 230772 h 7623768"/>
              <a:gd name="connsiteX1" fmla="*/ 6859957 w 6859957"/>
              <a:gd name="connsiteY1" fmla="*/ 0 h 7623768"/>
              <a:gd name="connsiteX2" fmla="*/ 6854611 w 6859957"/>
              <a:gd name="connsiteY2" fmla="*/ 6084641 h 7623768"/>
              <a:gd name="connsiteX3" fmla="*/ 774219 w 6859957"/>
              <a:gd name="connsiteY3" fmla="*/ 7623768 h 7623768"/>
              <a:gd name="connsiteX4" fmla="*/ 1136974 w 6859957"/>
              <a:gd name="connsiteY4" fmla="*/ 1632107 h 7623768"/>
              <a:gd name="connsiteX5" fmla="*/ 0 w 6859957"/>
              <a:gd name="connsiteY5" fmla="*/ 230772 h 7623768"/>
              <a:gd name="connsiteX0" fmla="*/ 929989 w 7789946"/>
              <a:gd name="connsiteY0" fmla="*/ 230772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929989 w 7789946"/>
              <a:gd name="connsiteY5" fmla="*/ 230772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19834 w 7789946"/>
              <a:gd name="connsiteY0" fmla="*/ 145109 h 7623768"/>
              <a:gd name="connsiteX1" fmla="*/ 7789946 w 7789946"/>
              <a:gd name="connsiteY1" fmla="*/ 0 h 7623768"/>
              <a:gd name="connsiteX2" fmla="*/ 7784600 w 7789946"/>
              <a:gd name="connsiteY2" fmla="*/ 6084641 h 7623768"/>
              <a:gd name="connsiteX3" fmla="*/ 1704208 w 7789946"/>
              <a:gd name="connsiteY3" fmla="*/ 7623768 h 7623768"/>
              <a:gd name="connsiteX4" fmla="*/ 0 w 7789946"/>
              <a:gd name="connsiteY4" fmla="*/ 980008 h 7623768"/>
              <a:gd name="connsiteX5" fmla="*/ 3319834 w 7789946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384502 w 7854614"/>
              <a:gd name="connsiteY0" fmla="*/ 145109 h 7623768"/>
              <a:gd name="connsiteX1" fmla="*/ 7854614 w 7854614"/>
              <a:gd name="connsiteY1" fmla="*/ 0 h 7623768"/>
              <a:gd name="connsiteX2" fmla="*/ 7849268 w 7854614"/>
              <a:gd name="connsiteY2" fmla="*/ 6084641 h 7623768"/>
              <a:gd name="connsiteX3" fmla="*/ 1768876 w 7854614"/>
              <a:gd name="connsiteY3" fmla="*/ 7623768 h 7623768"/>
              <a:gd name="connsiteX4" fmla="*/ 0 w 7854614"/>
              <a:gd name="connsiteY4" fmla="*/ 983406 h 7623768"/>
              <a:gd name="connsiteX5" fmla="*/ 3384502 w 7854614"/>
              <a:gd name="connsiteY5" fmla="*/ 145109 h 7623768"/>
              <a:gd name="connsiteX0" fmla="*/ 3446029 w 7916141"/>
              <a:gd name="connsiteY0" fmla="*/ 145109 h 7623768"/>
              <a:gd name="connsiteX1" fmla="*/ 7916141 w 7916141"/>
              <a:gd name="connsiteY1" fmla="*/ 0 h 7623768"/>
              <a:gd name="connsiteX2" fmla="*/ 7910795 w 7916141"/>
              <a:gd name="connsiteY2" fmla="*/ 6084641 h 7623768"/>
              <a:gd name="connsiteX3" fmla="*/ 1830403 w 7916141"/>
              <a:gd name="connsiteY3" fmla="*/ 7623768 h 7623768"/>
              <a:gd name="connsiteX4" fmla="*/ 0 w 7916141"/>
              <a:gd name="connsiteY4" fmla="*/ 999110 h 7623768"/>
              <a:gd name="connsiteX5" fmla="*/ 3446029 w 7916141"/>
              <a:gd name="connsiteY5" fmla="*/ 145109 h 76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6141" h="7623768">
                <a:moveTo>
                  <a:pt x="3446029" y="145109"/>
                </a:moveTo>
                <a:lnTo>
                  <a:pt x="7916141" y="0"/>
                </a:lnTo>
                <a:lnTo>
                  <a:pt x="7910795" y="6084641"/>
                </a:lnTo>
                <a:lnTo>
                  <a:pt x="1830403" y="7623768"/>
                </a:lnTo>
                <a:cubicBezTo>
                  <a:pt x="1492362" y="5625722"/>
                  <a:pt x="412389" y="3083038"/>
                  <a:pt x="0" y="999110"/>
                </a:cubicBezTo>
                <a:lnTo>
                  <a:pt x="3446029" y="145109"/>
                </a:lnTo>
                <a:close/>
              </a:path>
            </a:pathLst>
          </a:custGeom>
          <a:solidFill>
            <a:srgbClr val="054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A3FBB-CD64-480E-9D9D-83418C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9" y="1870075"/>
            <a:ext cx="2362202" cy="2362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E4CF7-E25C-4C29-B344-F8617F84C780}"/>
              </a:ext>
            </a:extLst>
          </p:cNvPr>
          <p:cNvSpPr txBox="1"/>
          <p:nvPr/>
        </p:nvSpPr>
        <p:spPr>
          <a:xfrm>
            <a:off x="2611777" y="3044280"/>
            <a:ext cx="23920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– E O F –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260BF-E62C-4B01-B542-9A4CACEBF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236"/>
      </p:ext>
    </p:extLst>
  </p:cSld>
  <p:clrMapOvr>
    <a:masterClrMapping/>
  </p:clrMapOvr>
  <p:transition>
    <p:push dir="u"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0644"/>
      </p:ext>
    </p:extLst>
  </p:cSld>
  <p:clrMapOvr>
    <a:masterClrMapping/>
  </p:clrMapOvr>
  <p:transition>
    <p:push dir="u"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313FE-4110-4C48-A271-DA9E04536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1B67-725B-444F-ADC5-60F9BD6AA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70735"/>
      </p:ext>
    </p:extLst>
  </p:cSld>
  <p:clrMapOvr>
    <a:masterClrMapping/>
  </p:clrMapOvr>
  <p:transition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54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E2239-08A3-45C1-952E-A1D563DBC43C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39082"/>
      </p:ext>
    </p:extLst>
  </p:cSld>
  <p:clrMapOvr>
    <a:masterClrMapping/>
  </p:clrMapOvr>
  <p:transition>
    <p:push dir="u"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6960E-1189-493F-A546-E4F76C1FB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704B1-44C1-460D-B83D-829A6A23E2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9774"/>
      </p:ext>
    </p:extLst>
  </p:cSld>
  <p:clrMapOvr>
    <a:masterClrMapping/>
  </p:clrMapOvr>
  <p:transition>
    <p:push dir="u"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83552"/>
      </p:ext>
    </p:extLst>
  </p:cSld>
  <p:clrMapOvr>
    <a:masterClrMapping/>
  </p:clrMapOvr>
  <p:transition>
    <p:push dir="u"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70146"/>
      </p:ext>
    </p:extLst>
  </p:cSld>
  <p:clrMapOvr>
    <a:masterClrMapping/>
  </p:clrMapOvr>
  <p:transition>
    <p:push dir="u"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5229AB-0124-4F8C-82C3-0BE9474886E3}"/>
              </a:ext>
            </a:extLst>
          </p:cNvPr>
          <p:cNvGrpSpPr/>
          <p:nvPr/>
        </p:nvGrpSpPr>
        <p:grpSpPr>
          <a:xfrm>
            <a:off x="8229600" y="2468880"/>
            <a:ext cx="2743200" cy="2743200"/>
            <a:chOff x="8248650" y="2057400"/>
            <a:chExt cx="2743200" cy="2743200"/>
          </a:xfrm>
          <a:solidFill>
            <a:schemeClr val="accent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CB6103-A6AC-42A0-A0C4-21DA46921119}"/>
                </a:ext>
              </a:extLst>
            </p:cNvPr>
            <p:cNvSpPr/>
            <p:nvPr userDrawn="1"/>
          </p:nvSpPr>
          <p:spPr>
            <a:xfrm>
              <a:off x="82486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93FFEF-6063-4640-BBC3-5FC5F04002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938" y="2452688"/>
              <a:ext cx="1952625" cy="1952625"/>
            </a:xfrm>
            <a:prstGeom prst="rect">
              <a:avLst/>
            </a:prstGeom>
            <a:grpFill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13340"/>
      </p:ext>
    </p:extLst>
  </p:cSld>
  <p:clrMapOvr>
    <a:masterClrMapping/>
  </p:clrMapOvr>
  <p:transition>
    <p:push dir="u"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Course Lecturer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17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800" dirty="0"/>
              <a:t>Mario E. S. Simaremare</a:t>
            </a:r>
          </a:p>
          <a:p>
            <a:pPr algn="r"/>
            <a:r>
              <a:rPr lang="en-US" sz="2000" dirty="0" err="1"/>
              <a:t>Institut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Del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C87B04-AD14-4CFF-8561-756EFB5AE40F}"/>
              </a:ext>
            </a:extLst>
          </p:cNvPr>
          <p:cNvGrpSpPr/>
          <p:nvPr/>
        </p:nvGrpSpPr>
        <p:grpSpPr>
          <a:xfrm>
            <a:off x="4991891" y="4459843"/>
            <a:ext cx="1913734" cy="369332"/>
            <a:chOff x="3268981" y="5486092"/>
            <a:chExt cx="1913734" cy="36933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A55892-7622-49CE-BCD1-EED69554CE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87878"/>
              <a:ext cx="357288" cy="36576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5A6319-0AD1-4EEF-9B5D-AFC9665D639D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1586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simaremare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ABF90D-F873-4802-A09C-2C23FA638FFE}"/>
              </a:ext>
            </a:extLst>
          </p:cNvPr>
          <p:cNvGrpSpPr/>
          <p:nvPr/>
        </p:nvGrpSpPr>
        <p:grpSpPr>
          <a:xfrm>
            <a:off x="4084783" y="4859893"/>
            <a:ext cx="2820842" cy="369332"/>
            <a:chOff x="3268981" y="5486092"/>
            <a:chExt cx="2820842" cy="3693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723BCBC-759D-4018-9C8A-082AEBB26E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981" y="5492114"/>
              <a:ext cx="357288" cy="3572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67CAA2-7F4D-4539-AC78-7C3A93B3D867}"/>
                </a:ext>
              </a:extLst>
            </p:cNvPr>
            <p:cNvSpPr txBox="1"/>
            <p:nvPr userDrawn="1"/>
          </p:nvSpPr>
          <p:spPr>
            <a:xfrm>
              <a:off x="3596640" y="5486092"/>
              <a:ext cx="2493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@</a:t>
              </a:r>
              <a:r>
                <a:rPr lang="en-US" dirty="0" err="1">
                  <a:solidFill>
                    <a:schemeClr val="bg1"/>
                  </a:solidFill>
                </a:rPr>
                <a:t>dasar-pemrograman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87B9F-73F8-430E-B7EB-58CD7BF612B6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F315AC9-761A-4878-97C1-BF8893DC5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468880"/>
            <a:ext cx="2743200" cy="2743200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5B7FB-B9D5-42F2-B836-DA6775F6EA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33" y="4302763"/>
            <a:ext cx="781050" cy="8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0392"/>
      </p:ext>
    </p:extLst>
  </p:cSld>
  <p:clrMapOvr>
    <a:masterClrMapping/>
  </p:clrMapOvr>
  <p:transition>
    <p:push dir="u"/>
  </p:transition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4D4152-E722-4EC1-8520-F40054537870}"/>
              </a:ext>
            </a:extLst>
          </p:cNvPr>
          <p:cNvSpPr/>
          <p:nvPr/>
        </p:nvSpPr>
        <p:spPr>
          <a:xfrm>
            <a:off x="838200" y="1958975"/>
            <a:ext cx="6067425" cy="132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/>
              <a:t>Supported 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A99AF-4FA0-4437-BC1D-B4CBD6EA2889}"/>
              </a:ext>
            </a:extLst>
          </p:cNvPr>
          <p:cNvSpPr/>
          <p:nvPr/>
        </p:nvSpPr>
        <p:spPr>
          <a:xfrm>
            <a:off x="819150" y="3406775"/>
            <a:ext cx="6067425" cy="90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/>
              <a:t>Kementerian Pendidikan, </a:t>
            </a:r>
            <a:r>
              <a:rPr lang="en-US" sz="2400" dirty="0" err="1"/>
              <a:t>Kebudayaan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/>
              <a:t>Riset</a:t>
            </a:r>
            <a:r>
              <a:rPr lang="en-US" sz="2400" dirty="0"/>
              <a:t>, dan </a:t>
            </a:r>
            <a:r>
              <a:rPr lang="en-US" sz="2400" dirty="0" err="1"/>
              <a:t>Teknologi</a:t>
            </a:r>
            <a:r>
              <a:rPr lang="en-US" sz="2400" dirty="0"/>
              <a:t> RI</a:t>
            </a:r>
          </a:p>
          <a:p>
            <a:pPr algn="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CB6103-A6AC-42A0-A0C4-21DA46921119}"/>
              </a:ext>
            </a:extLst>
          </p:cNvPr>
          <p:cNvSpPr/>
          <p:nvPr/>
        </p:nvSpPr>
        <p:spPr>
          <a:xfrm>
            <a:off x="8229600" y="2468880"/>
            <a:ext cx="2743200" cy="274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FFEF-6063-4640-BBC3-5FC5F0400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88" y="2864168"/>
            <a:ext cx="1952625" cy="1952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9263D-954C-43CA-9541-27F6B319FB9B}"/>
              </a:ext>
            </a:extLst>
          </p:cNvPr>
          <p:cNvSpPr txBox="1"/>
          <p:nvPr/>
        </p:nvSpPr>
        <p:spPr>
          <a:xfrm>
            <a:off x="3985781" y="4536043"/>
            <a:ext cx="29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Inovasi</a:t>
            </a:r>
            <a:r>
              <a:rPr lang="en-US" dirty="0">
                <a:solidFill>
                  <a:schemeClr val="bg1"/>
                </a:solidFill>
              </a:rPr>
              <a:t> Modul Digital 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ABE60-A255-4522-A078-FD617E4D006A}"/>
              </a:ext>
            </a:extLst>
          </p:cNvPr>
          <p:cNvCxnSpPr>
            <a:cxnSpLocks/>
          </p:cNvCxnSpPr>
          <p:nvPr/>
        </p:nvCxnSpPr>
        <p:spPr>
          <a:xfrm>
            <a:off x="7375525" y="2400300"/>
            <a:ext cx="0" cy="282290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52503"/>
      </p:ext>
    </p:extLst>
  </p:cSld>
  <p:clrMapOvr>
    <a:masterClrMapping/>
  </p:clrMapOvr>
  <p:transition>
    <p:push dir="u"/>
  </p:transition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299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E2AAB6-07FC-4D82-A2A7-B046A497DDA5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4027"/>
      </p:ext>
    </p:extLst>
  </p:cSld>
  <p:clrMapOvr>
    <a:masterClrMapping/>
  </p:clrMapOvr>
  <p:transition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CD9E1D-1270-474E-B0CC-528ADB642CDA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7440" y="1669595"/>
            <a:ext cx="9043411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981891"/>
            <a:ext cx="3488592" cy="6400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6035040" y="4721951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25" y="5923832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69824"/>
      </p:ext>
    </p:extLst>
  </p:cSld>
  <p:clrMapOvr>
    <a:masterClrMapping/>
  </p:clrMapOvr>
  <p:transition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rgbClr val="189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38D73F-5F1A-4B81-9069-07EAB76A2037}"/>
              </a:ext>
            </a:extLst>
          </p:cNvPr>
          <p:cNvSpPr/>
          <p:nvPr/>
        </p:nvSpPr>
        <p:spPr>
          <a:xfrm rot="859059">
            <a:off x="-796534" y="-303130"/>
            <a:ext cx="7258719" cy="7759764"/>
          </a:xfrm>
          <a:custGeom>
            <a:avLst/>
            <a:gdLst>
              <a:gd name="connsiteX0" fmla="*/ 0 w 7258719"/>
              <a:gd name="connsiteY0" fmla="*/ 1114776 h 7759764"/>
              <a:gd name="connsiteX1" fmla="*/ 4203252 w 7258719"/>
              <a:gd name="connsiteY1" fmla="*/ 42002 h 7759764"/>
              <a:gd name="connsiteX2" fmla="*/ 5596156 w 7258719"/>
              <a:gd name="connsiteY2" fmla="*/ 0 h 7759764"/>
              <a:gd name="connsiteX3" fmla="*/ 4417726 w 7258719"/>
              <a:gd name="connsiteY3" fmla="*/ 2604808 h 7759764"/>
              <a:gd name="connsiteX4" fmla="*/ 7258719 w 7258719"/>
              <a:gd name="connsiteY4" fmla="*/ 6340011 h 7759764"/>
              <a:gd name="connsiteX5" fmla="*/ 1695966 w 7258719"/>
              <a:gd name="connsiteY5" fmla="*/ 7759764 h 775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8719" h="7759764">
                <a:moveTo>
                  <a:pt x="0" y="1114776"/>
                </a:moveTo>
                <a:lnTo>
                  <a:pt x="4203252" y="42002"/>
                </a:lnTo>
                <a:lnTo>
                  <a:pt x="5596156" y="0"/>
                </a:lnTo>
                <a:cubicBezTo>
                  <a:pt x="5587462" y="457203"/>
                  <a:pt x="4426420" y="2147606"/>
                  <a:pt x="4417726" y="2604808"/>
                </a:cubicBezTo>
                <a:lnTo>
                  <a:pt x="7258719" y="6340011"/>
                </a:lnTo>
                <a:lnTo>
                  <a:pt x="1695966" y="77597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F2C21-ED16-4086-A77C-3589061615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561" y="1669595"/>
            <a:ext cx="8961120" cy="2691211"/>
          </a:xfrm>
        </p:spPr>
        <p:txBody>
          <a:bodyPr anchor="ctr" anchorCtr="0">
            <a:noAutofit/>
          </a:bodyPr>
          <a:lstStyle>
            <a:lvl1pPr algn="r">
              <a:defRPr sz="8000" b="1">
                <a:solidFill>
                  <a:srgbClr val="D4F1F4"/>
                </a:solidFill>
              </a:defRPr>
            </a:lvl1pPr>
          </a:lstStyle>
          <a:p>
            <a:r>
              <a:rPr lang="en-US" dirty="0"/>
              <a:t>Some Text as </a:t>
            </a:r>
            <a:br>
              <a:rPr lang="en-US" dirty="0"/>
            </a:br>
            <a:r>
              <a:rPr lang="en-US" dirty="0"/>
              <a:t>the Main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CACEC-86AD-47D6-BF1F-05B1D4A65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981891"/>
            <a:ext cx="3383280" cy="6373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588E12-3014-4462-A17C-3A5CB2FA6191}"/>
              </a:ext>
            </a:extLst>
          </p:cNvPr>
          <p:cNvGrpSpPr/>
          <p:nvPr/>
        </p:nvGrpSpPr>
        <p:grpSpPr>
          <a:xfrm>
            <a:off x="5669280" y="4754880"/>
            <a:ext cx="5419725" cy="840737"/>
            <a:chOff x="5934075" y="3824191"/>
            <a:chExt cx="5419725" cy="8407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D7141C-DC61-40C8-89E6-8F3C85CCAEC2}"/>
                </a:ext>
              </a:extLst>
            </p:cNvPr>
            <p:cNvSpPr/>
            <p:nvPr userDrawn="1"/>
          </p:nvSpPr>
          <p:spPr>
            <a:xfrm>
              <a:off x="5934075" y="3824191"/>
              <a:ext cx="4553964" cy="718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2400" i="0" dirty="0"/>
                <a:t>Bachelor of Information Systems</a:t>
              </a:r>
            </a:p>
            <a:p>
              <a:pPr algn="r"/>
              <a:r>
                <a:rPr lang="en-US" sz="2400" b="0" i="0" dirty="0" err="1"/>
                <a:t>Institut</a:t>
              </a:r>
              <a:r>
                <a:rPr lang="en-US" sz="2400" b="0" i="0" dirty="0"/>
                <a:t> </a:t>
              </a:r>
              <a:r>
                <a:rPr lang="en-US" sz="2400" b="0" i="0" dirty="0" err="1"/>
                <a:t>Teknologi</a:t>
              </a:r>
              <a:r>
                <a:rPr lang="en-US" sz="2400" b="0" i="0" dirty="0"/>
                <a:t> Del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5381C-2DB7-4134-89B0-B777D95A8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750" y="3824191"/>
              <a:ext cx="781050" cy="84073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DADF1E9-3F18-4963-A091-9827F64B8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0" y="5923833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92712"/>
      </p:ext>
    </p:extLst>
  </p:cSld>
  <p:clrMapOvr>
    <a:masterClrMapping/>
  </p:clrMapOvr>
  <p:transition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5097A6-B66B-4086-845E-E2209E776D19}"/>
              </a:ext>
            </a:extLst>
          </p:cNvPr>
          <p:cNvSpPr/>
          <p:nvPr/>
        </p:nvSpPr>
        <p:spPr>
          <a:xfrm rot="859059">
            <a:off x="-211926" y="6175190"/>
            <a:ext cx="5359910" cy="1292005"/>
          </a:xfrm>
          <a:custGeom>
            <a:avLst/>
            <a:gdLst>
              <a:gd name="connsiteX0" fmla="*/ 0 w 5359910"/>
              <a:gd name="connsiteY0" fmla="*/ 0 h 1292005"/>
              <a:gd name="connsiteX1" fmla="*/ 5359910 w 5359910"/>
              <a:gd name="connsiteY1" fmla="*/ 0 h 1292005"/>
              <a:gd name="connsiteX2" fmla="*/ 297687 w 5359910"/>
              <a:gd name="connsiteY2" fmla="*/ 1292005 h 1292005"/>
              <a:gd name="connsiteX3" fmla="*/ 0 w 5359910"/>
              <a:gd name="connsiteY3" fmla="*/ 125637 h 129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910" h="1292005">
                <a:moveTo>
                  <a:pt x="0" y="0"/>
                </a:moveTo>
                <a:lnTo>
                  <a:pt x="5359910" y="0"/>
                </a:lnTo>
                <a:lnTo>
                  <a:pt x="297687" y="1292005"/>
                </a:lnTo>
                <a:lnTo>
                  <a:pt x="0" y="125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854B54-557A-4889-8900-0B81608409E1}"/>
              </a:ext>
            </a:extLst>
          </p:cNvPr>
          <p:cNvSpPr/>
          <p:nvPr/>
        </p:nvSpPr>
        <p:spPr>
          <a:xfrm rot="859059">
            <a:off x="7368136" y="-524868"/>
            <a:ext cx="5217349" cy="2526976"/>
          </a:xfrm>
          <a:custGeom>
            <a:avLst/>
            <a:gdLst>
              <a:gd name="connsiteX0" fmla="*/ 0 w 5217349"/>
              <a:gd name="connsiteY0" fmla="*/ 1166990 h 2526976"/>
              <a:gd name="connsiteX1" fmla="*/ 4572401 w 5217349"/>
              <a:gd name="connsiteY1" fmla="*/ 0 h 2526976"/>
              <a:gd name="connsiteX2" fmla="*/ 5217349 w 5217349"/>
              <a:gd name="connsiteY2" fmla="*/ 2526976 h 2526976"/>
              <a:gd name="connsiteX3" fmla="*/ 0 w 5217349"/>
              <a:gd name="connsiteY3" fmla="*/ 2526976 h 252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7349" h="2526976">
                <a:moveTo>
                  <a:pt x="0" y="1166990"/>
                </a:moveTo>
                <a:lnTo>
                  <a:pt x="4572401" y="0"/>
                </a:lnTo>
                <a:lnTo>
                  <a:pt x="5217349" y="2526976"/>
                </a:lnTo>
                <a:lnTo>
                  <a:pt x="0" y="25269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0FB-9AA0-4C88-AB7B-8FE73655F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0" y="3350419"/>
            <a:ext cx="9039860" cy="640080"/>
          </a:xfrm>
        </p:spPr>
        <p:txBody>
          <a:bodyPr anchor="ctr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Item value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91F21F-CF55-434D-A84E-93702D39C0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739271"/>
            <a:ext cx="9601200" cy="413989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000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By the end of this lesson, the students should be able to: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5803694-8D08-4581-981E-6D625FF59922}"/>
              </a:ext>
            </a:extLst>
          </p:cNvPr>
          <p:cNvSpPr/>
          <p:nvPr/>
        </p:nvSpPr>
        <p:spPr>
          <a:xfrm>
            <a:off x="1280160" y="3438616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CB971D-2A3D-4B4C-8AC0-00FB14AFE422}"/>
              </a:ext>
            </a:extLst>
          </p:cNvPr>
          <p:cNvSpPr/>
          <p:nvPr/>
        </p:nvSpPr>
        <p:spPr>
          <a:xfrm>
            <a:off x="1280160" y="4271260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19FD530C-0E74-41C6-B045-51E0C99C4358}"/>
              </a:ext>
            </a:extLst>
          </p:cNvPr>
          <p:cNvSpPr/>
          <p:nvPr/>
        </p:nvSpPr>
        <p:spPr>
          <a:xfrm>
            <a:off x="1280160" y="5149943"/>
            <a:ext cx="345498" cy="463686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E6DAF-AE22-4770-ACA0-4E95FC4381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4183063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51F90E-3835-4447-96C9-FCF5D86E9F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1500" y="5061746"/>
            <a:ext cx="90398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80160" y="1331460"/>
            <a:ext cx="9601200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 u="none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308C2B-EA13-4987-9F09-092EC9B83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58364"/>
            <a:ext cx="1857375" cy="3499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90DD8-5995-421B-89C4-D9BCFDD30493}"/>
              </a:ext>
            </a:extLst>
          </p:cNvPr>
          <p:cNvCxnSpPr>
            <a:cxnSpLocks/>
          </p:cNvCxnSpPr>
          <p:nvPr/>
        </p:nvCxnSpPr>
        <p:spPr>
          <a:xfrm>
            <a:off x="1280160" y="2307773"/>
            <a:ext cx="3102429" cy="0"/>
          </a:xfrm>
          <a:prstGeom prst="line">
            <a:avLst/>
          </a:prstGeom>
          <a:ln w="635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CE04B31-8169-4398-840F-07E4EC11C1A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77524" y="6450760"/>
            <a:ext cx="676275" cy="3651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890933" y="697992"/>
            <a:ext cx="2990427" cy="590645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Some title text</a:t>
            </a:r>
            <a:br>
              <a:rPr lang="en-US" dirty="0"/>
            </a:br>
            <a:r>
              <a:rPr lang="en-US" dirty="0"/>
              <a:t>is set here</a:t>
            </a:r>
          </a:p>
        </p:txBody>
      </p:sp>
    </p:spTree>
    <p:extLst>
      <p:ext uri="{BB962C8B-B14F-4D97-AF65-F5344CB8AC3E}">
        <p14:creationId xmlns:p14="http://schemas.microsoft.com/office/powerpoint/2010/main" val="561453732"/>
      </p:ext>
    </p:extLst>
  </p:cSld>
  <p:clrMapOvr>
    <a:masterClrMapping/>
  </p:clrMapOvr>
  <p:transition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B3B4-2461-40C6-9795-F7381C84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DC3C-EFC6-44EF-9FC4-CB0B2583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CFD5E-26E7-4377-8F49-963EC57DF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15CD-F219-46E0-AB15-31261BF6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3F7C-4FCE-4C66-95BD-0B56D509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0669-4EB3-455B-ACD6-A0238D51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  <p:sldLayoutId id="2147484567" r:id="rId12"/>
    <p:sldLayoutId id="2147484568" r:id="rId13"/>
    <p:sldLayoutId id="2147484569" r:id="rId14"/>
    <p:sldLayoutId id="2147484570" r:id="rId15"/>
    <p:sldLayoutId id="2147484571" r:id="rId16"/>
    <p:sldLayoutId id="2147484572" r:id="rId17"/>
    <p:sldLayoutId id="2147484573" r:id="rId18"/>
    <p:sldLayoutId id="2147484574" r:id="rId19"/>
    <p:sldLayoutId id="2147484575" r:id="rId20"/>
    <p:sldLayoutId id="2147484576" r:id="rId21"/>
    <p:sldLayoutId id="2147484577" r:id="rId22"/>
    <p:sldLayoutId id="2147484578" r:id="rId23"/>
    <p:sldLayoutId id="2147484579" r:id="rId24"/>
    <p:sldLayoutId id="2147484580" r:id="rId25"/>
    <p:sldLayoutId id="2147484581" r:id="rId26"/>
    <p:sldLayoutId id="2147484582" r:id="rId27"/>
    <p:sldLayoutId id="2147484583" r:id="rId28"/>
    <p:sldLayoutId id="2147484584" r:id="rId29"/>
    <p:sldLayoutId id="2147484585" r:id="rId30"/>
    <p:sldLayoutId id="2147484586" r:id="rId31"/>
    <p:sldLayoutId id="2147484587" r:id="rId32"/>
    <p:sldLayoutId id="2147484588" r:id="rId33"/>
    <p:sldLayoutId id="2147484589" r:id="rId34"/>
    <p:sldLayoutId id="2147484590" r:id="rId35"/>
    <p:sldLayoutId id="2147484591" r:id="rId36"/>
    <p:sldLayoutId id="2147484592" r:id="rId37"/>
    <p:sldLayoutId id="2147484593" r:id="rId38"/>
    <p:sldLayoutId id="2147484594" r:id="rId39"/>
    <p:sldLayoutId id="2147484595" r:id="rId40"/>
    <p:sldLayoutId id="2147484596" r:id="rId41"/>
    <p:sldLayoutId id="2147484597" r:id="rId42"/>
    <p:sldLayoutId id="2147484598" r:id="rId43"/>
    <p:sldLayoutId id="2147484599" r:id="rId44"/>
    <p:sldLayoutId id="2147484600" r:id="rId45"/>
    <p:sldLayoutId id="2147484601" r:id="rId46"/>
    <p:sldLayoutId id="2147484602" r:id="rId47"/>
    <p:sldLayoutId id="2147484603" r:id="rId48"/>
    <p:sldLayoutId id="2147484604" r:id="rId49"/>
    <p:sldLayoutId id="2147484605" r:id="rId50"/>
    <p:sldLayoutId id="2147484606" r:id="rId51"/>
    <p:sldLayoutId id="2147484607" r:id="rId52"/>
    <p:sldLayoutId id="2147484608" r:id="rId53"/>
    <p:sldLayoutId id="2147484609" r:id="rId54"/>
    <p:sldLayoutId id="2147484610" r:id="rId55"/>
    <p:sldLayoutId id="2147484611" r:id="rId56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2FD-38BD-4955-87C7-E067A615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51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accept input and send output?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material should address the following question(s).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9DE41E-1571-428C-9D0B-7D6B7C5D5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Objective(s)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6F498-CAFA-4080-A271-C17FD62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E4809-783D-473E-A4C3-E669200F446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74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C85F4-4E60-4AB9-BA0B-FFB06AC702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User-Solution </a:t>
            </a:r>
            <a:r>
              <a:rPr lang="en-US" dirty="0"/>
              <a:t>Interaction</a:t>
            </a:r>
            <a:r>
              <a:rPr lang="en-US" b="0" dirty="0"/>
              <a:t>:</a:t>
            </a:r>
            <a:br>
              <a:rPr lang="en-US" b="0"/>
            </a:br>
            <a:r>
              <a:rPr lang="en-US" b="0"/>
              <a:t>A Simulation</a:t>
            </a:r>
            <a:r>
              <a:rPr lang="en-US" b="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F8DFF6-8AD7-4A31-8521-8E28B0DA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Discussion Point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119-6D07-4987-8B06-BB95B4F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549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DB4D-2C64-4254-B393-9FB7FB2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Shouter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35707-281B-4F47-A841-0B62EA0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0669-4EB3-455B-ACD6-A0238D51CD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0DC8-6CBD-4A8E-9CF6-C926DB17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should entry a name into the solution.</a:t>
            </a:r>
          </a:p>
          <a:p>
            <a:r>
              <a:rPr lang="en-US" dirty="0"/>
              <a:t>The solution accept the input and display an output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"My name is &lt;name&gt;"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/>
              <a:t>An 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user enters "</a:t>
            </a:r>
            <a:r>
              <a:rPr lang="en-US" dirty="0">
                <a:latin typeface="Consolas" panose="020B0609020204030204" pitchFamily="49" charset="0"/>
              </a:rPr>
              <a:t>Mario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then the solution should output "</a:t>
            </a:r>
            <a:r>
              <a:rPr lang="en-US" dirty="0">
                <a:latin typeface="Consolas" panose="020B0609020204030204" pitchFamily="49" charset="0"/>
              </a:rPr>
              <a:t>My name is Mario</a:t>
            </a:r>
            <a:r>
              <a:rPr lang="en-US" dirty="0"/>
              <a:t>"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5F16B7-C29E-4456-8F9B-5625763E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25" y="2514600"/>
            <a:ext cx="448740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815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1D413-96DE-45B4-8D87-EC4715960F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5725" y="6450013"/>
            <a:ext cx="676275" cy="365125"/>
          </a:xfrm>
        </p:spPr>
        <p:txBody>
          <a:bodyPr/>
          <a:lstStyle/>
          <a:p>
            <a:fld id="{4ADF0669-4EB3-455B-ACD6-A0238D51CD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7142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47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95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6">
  <a:themeElements>
    <a:clrScheme name="MSS">
      <a:dk1>
        <a:srgbClr val="282A36"/>
      </a:dk1>
      <a:lt1>
        <a:srgbClr val="F8F8F2"/>
      </a:lt1>
      <a:dk2>
        <a:srgbClr val="05445E"/>
      </a:dk2>
      <a:lt2>
        <a:srgbClr val="189AB4"/>
      </a:lt2>
      <a:accent1>
        <a:srgbClr val="2A364A"/>
      </a:accent1>
      <a:accent2>
        <a:srgbClr val="8BE9FD"/>
      </a:accent2>
      <a:accent3>
        <a:srgbClr val="FFB86C"/>
      </a:accent3>
      <a:accent4>
        <a:srgbClr val="A69C63"/>
      </a:accent4>
      <a:accent5>
        <a:srgbClr val="FF79C6"/>
      </a:accent5>
      <a:accent6>
        <a:srgbClr val="14C8B4"/>
      </a:accent6>
      <a:hlink>
        <a:srgbClr val="8BE9FD"/>
      </a:hlink>
      <a:folHlink>
        <a:srgbClr val="8BE9FD"/>
      </a:folHlink>
    </a:clrScheme>
    <a:fontScheme name="Default-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8E1DC6C4-EFC9-4ED3-8C92-6D3FE49FC000}" vid="{FCD1EE87-BEAC-45E7-B897-931181810B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template-6</Template>
  <TotalTime>7438</TotalTime>
  <Words>93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template-6</vt:lpstr>
      <vt:lpstr>Input/Output</vt:lpstr>
      <vt:lpstr>How to accept input and send output?</vt:lpstr>
      <vt:lpstr>PowerPoint Presentation</vt:lpstr>
      <vt:lpstr>Name Shouter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PEMVIS | Input/Output (Simulation)</dc:title>
  <dc:creator>Mario Simaremare</dc:creator>
  <cp:keywords>IT Del, S1SI, MSS</cp:keywords>
  <cp:lastModifiedBy>Mario Simaremare</cp:lastModifiedBy>
  <cp:revision>658</cp:revision>
  <dcterms:created xsi:type="dcterms:W3CDTF">2022-09-27T10:46:48Z</dcterms:created>
  <dcterms:modified xsi:type="dcterms:W3CDTF">2023-08-26T05:42:54Z</dcterms:modified>
</cp:coreProperties>
</file>