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6" r:id="rId1"/>
  </p:sldMasterIdLst>
  <p:notesMasterIdLst>
    <p:notesMasterId r:id="rId18"/>
  </p:notesMasterIdLst>
  <p:sldIdLst>
    <p:sldId id="273" r:id="rId2"/>
    <p:sldId id="265" r:id="rId3"/>
    <p:sldId id="298" r:id="rId4"/>
    <p:sldId id="274" r:id="rId5"/>
    <p:sldId id="300" r:id="rId6"/>
    <p:sldId id="276" r:id="rId7"/>
    <p:sldId id="263" r:id="rId8"/>
    <p:sldId id="302" r:id="rId9"/>
    <p:sldId id="301" r:id="rId10"/>
    <p:sldId id="282" r:id="rId11"/>
    <p:sldId id="299" r:id="rId12"/>
    <p:sldId id="277" r:id="rId13"/>
    <p:sldId id="294" r:id="rId14"/>
    <p:sldId id="262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391A75-F4C4-431C-8BAE-5EFBD888DF18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3CB6C-5A19-474E-9CFE-6C05780FB4D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94C4827-1C6D-4CF0-9423-35E2A3A01790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973F2E-6B6F-4B41-92F8-716D44D8A26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FB9DD9-E793-41F8-8CE9-349CCE117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E5518DF-94A6-4F4F-80D2-BC3B5D304D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673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453599133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71118262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F143F-5061-4D37-AF23-CEBFE5EA87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55F6C-28CA-404F-8FC4-5430208A2FF1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96626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5715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BC0BC-D3FC-49EC-8239-BAB6D1DDC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3136F3-3863-41D8-B656-D6C41A7E9AF5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1045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06978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2875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772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3303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9432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4596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799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9098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6978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3FF56-41EE-4BBF-8DD5-34907BDB0F58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E7F9-0684-426C-85D1-475691A85930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19E541-7530-448B-9DCD-30AB6DA1D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9850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56925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49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71567247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4409038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9518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3932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30024068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1D87C-B4D2-44FB-ADF5-0D4EE1303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82120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3818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9900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7004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37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7711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766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19432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5758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288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5317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8415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00147348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720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7598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4873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5E1A811-89BC-45BA-A430-FDA32A910DDD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6CA8C-5D53-42EF-AE49-94E10E320F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0E92F8-8BF5-4376-A3C6-1C7146DAA8E2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80954-90AC-40EC-9556-28ACA634AD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849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43773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0827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5512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869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9228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47624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83845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32421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08543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4272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60510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0386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22333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03332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363842036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  <p:sldLayoutId id="2147484478" r:id="rId12"/>
    <p:sldLayoutId id="2147484479" r:id="rId13"/>
    <p:sldLayoutId id="2147484480" r:id="rId14"/>
    <p:sldLayoutId id="2147484481" r:id="rId15"/>
    <p:sldLayoutId id="2147484482" r:id="rId16"/>
    <p:sldLayoutId id="2147484483" r:id="rId17"/>
    <p:sldLayoutId id="2147484484" r:id="rId18"/>
    <p:sldLayoutId id="2147484485" r:id="rId19"/>
    <p:sldLayoutId id="2147484486" r:id="rId20"/>
    <p:sldLayoutId id="2147484487" r:id="rId21"/>
    <p:sldLayoutId id="2147484488" r:id="rId22"/>
    <p:sldLayoutId id="2147484489" r:id="rId23"/>
    <p:sldLayoutId id="2147484490" r:id="rId24"/>
    <p:sldLayoutId id="2147484491" r:id="rId25"/>
    <p:sldLayoutId id="2147484492" r:id="rId26"/>
    <p:sldLayoutId id="2147484493" r:id="rId27"/>
    <p:sldLayoutId id="2147484494" r:id="rId28"/>
    <p:sldLayoutId id="2147484495" r:id="rId29"/>
    <p:sldLayoutId id="2147484496" r:id="rId30"/>
    <p:sldLayoutId id="2147484497" r:id="rId31"/>
    <p:sldLayoutId id="2147484498" r:id="rId32"/>
    <p:sldLayoutId id="2147484499" r:id="rId33"/>
    <p:sldLayoutId id="2147484500" r:id="rId34"/>
    <p:sldLayoutId id="2147484501" r:id="rId35"/>
    <p:sldLayoutId id="2147484502" r:id="rId36"/>
    <p:sldLayoutId id="2147484503" r:id="rId37"/>
    <p:sldLayoutId id="2147484504" r:id="rId38"/>
    <p:sldLayoutId id="2147484505" r:id="rId39"/>
    <p:sldLayoutId id="2147484506" r:id="rId40"/>
    <p:sldLayoutId id="2147484507" r:id="rId41"/>
    <p:sldLayoutId id="2147484508" r:id="rId42"/>
    <p:sldLayoutId id="2147484509" r:id="rId43"/>
    <p:sldLayoutId id="2147484510" r:id="rId44"/>
    <p:sldLayoutId id="2147484511" r:id="rId45"/>
    <p:sldLayoutId id="2147484512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Nature of the operation:</a:t>
            </a:r>
          </a:p>
          <a:p>
            <a:pPr lvl="1"/>
            <a:r>
              <a:rPr lang="en-US" b="1" dirty="0"/>
              <a:t>Arithmetic</a:t>
            </a:r>
            <a:r>
              <a:rPr lang="en-US" dirty="0"/>
              <a:t> operators.</a:t>
            </a:r>
          </a:p>
          <a:p>
            <a:pPr lvl="1"/>
            <a:r>
              <a:rPr lang="en-US" b="1" dirty="0"/>
              <a:t>Assignment</a:t>
            </a:r>
            <a:r>
              <a:rPr lang="en-US" dirty="0"/>
              <a:t> operator.</a:t>
            </a:r>
          </a:p>
          <a:p>
            <a:pPr lvl="1"/>
            <a:r>
              <a:rPr lang="en-US" b="1" dirty="0"/>
              <a:t>Logical</a:t>
            </a:r>
            <a:r>
              <a:rPr lang="en-US" dirty="0"/>
              <a:t> operators.</a:t>
            </a:r>
          </a:p>
          <a:p>
            <a:pPr lvl="1"/>
            <a:r>
              <a:rPr lang="en-US" b="1" dirty="0"/>
              <a:t>Relational</a:t>
            </a:r>
            <a:r>
              <a:rPr lang="en-US" dirty="0"/>
              <a:t> operators.</a:t>
            </a:r>
          </a:p>
          <a:p>
            <a:pPr lvl="1"/>
            <a:r>
              <a:rPr lang="en-US" b="1" dirty="0"/>
              <a:t>Concatenation</a:t>
            </a:r>
            <a:r>
              <a:rPr lang="en-US" dirty="0"/>
              <a:t> operator.</a:t>
            </a:r>
          </a:p>
          <a:p>
            <a:pPr lvl="1"/>
            <a:r>
              <a:rPr lang="en-US" b="1" i="1" dirty="0"/>
              <a:t>Increment/decrement</a:t>
            </a:r>
            <a:r>
              <a:rPr lang="en-US" i="1" dirty="0"/>
              <a:t> operators.</a:t>
            </a:r>
          </a:p>
          <a:p>
            <a:pPr lvl="1"/>
            <a:r>
              <a:rPr lang="en-US" b="1" i="1" dirty="0"/>
              <a:t>Bitwise</a:t>
            </a:r>
            <a:r>
              <a:rPr lang="en-US" i="1" dirty="0"/>
              <a:t> operators.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3B11C-4889-41B2-AA51-7165E5D80E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operand:</a:t>
            </a:r>
          </a:p>
          <a:p>
            <a:pPr lvl="1"/>
            <a:r>
              <a:rPr lang="en-US" b="1" dirty="0"/>
              <a:t>Unary</a:t>
            </a:r>
            <a:r>
              <a:rPr lang="en-US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one operand.</a:t>
            </a:r>
          </a:p>
          <a:p>
            <a:pPr lvl="1"/>
            <a:r>
              <a:rPr lang="en-US" b="1" dirty="0"/>
              <a:t>Binary</a:t>
            </a:r>
            <a:r>
              <a:rPr lang="en-US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two operands.</a:t>
            </a:r>
          </a:p>
          <a:p>
            <a:pPr lvl="1"/>
            <a:r>
              <a:rPr lang="en-US" b="1" dirty="0"/>
              <a:t>Ternary</a:t>
            </a:r>
            <a:r>
              <a:rPr lang="en-US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three operands.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015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809B-701C-46CC-B163-BDC6BED4E7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38BEF-A5CF-43FC-8AEE-8FFE0DBC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898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operator is used to operate value(s).</a:t>
            </a:r>
          </a:p>
          <a:p>
            <a:r>
              <a:rPr lang="en-US" dirty="0"/>
              <a:t>Operators are clustered based on:</a:t>
            </a:r>
          </a:p>
          <a:p>
            <a:pPr lvl="1"/>
            <a:r>
              <a:rPr lang="en-US" dirty="0"/>
              <a:t>The nature of the operation.</a:t>
            </a:r>
          </a:p>
          <a:p>
            <a:pPr lvl="2"/>
            <a:r>
              <a:rPr lang="en-US" dirty="0"/>
              <a:t>Assignment, arithmetic, logical, relational, and concatenation.</a:t>
            </a:r>
          </a:p>
          <a:p>
            <a:pPr lvl="2"/>
            <a:r>
              <a:rPr lang="en-US" dirty="0"/>
              <a:t>Increment/decrement and bitwise are not supported by </a:t>
            </a:r>
            <a:r>
              <a:rPr lang="en-US" dirty="0" err="1"/>
              <a:t>Flowgorithm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number of operand they operate.</a:t>
            </a:r>
          </a:p>
          <a:p>
            <a:pPr lvl="2"/>
            <a:r>
              <a:rPr lang="en-US" dirty="0"/>
              <a:t>Unary, binary, and ternary.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Operators – </a:t>
            </a:r>
            <a:r>
              <a:rPr lang="en-US" sz="2800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operators and their importance?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3F8E9E-A8B4-4C39-97D1-31BB7DC33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the types of operators?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EA5E6-F983-4BEF-BA1F-26F1A547AD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48918-4E2C-495B-A0D0-5CCF29A98E0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809B-701C-46CC-B163-BDC6BED4E7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Operators</a:t>
            </a:r>
            <a:r>
              <a:rPr lang="en-US" b="0"/>
              <a:t>:</a:t>
            </a:r>
            <a:br>
              <a:rPr lang="en-US" b="0"/>
            </a:br>
            <a:r>
              <a:rPr lang="en-US" b="0"/>
              <a:t>The </a:t>
            </a:r>
            <a:r>
              <a:rPr lang="en-US" b="0" dirty="0"/>
              <a:t>Core Concepts.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3D211A-C560-460D-AC68-43F21D310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38BEF-A5CF-43FC-8AEE-8FFE0DBC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85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C4314C1-71E9-40E0-A9F7-50076DDDD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the circle area calculation,</a:t>
                </a:r>
                <a:br>
                  <a:rPr lang="en-US" dirty="0"/>
                </a:br>
                <a:r>
                  <a:rPr lang="en-US" dirty="0"/>
                  <a:t>there are three </a:t>
                </a:r>
                <a:r>
                  <a:rPr lang="en-US" b="1" dirty="0"/>
                  <a:t>operations</a:t>
                </a:r>
                <a:r>
                  <a:rPr lang="en-US" dirty="0"/>
                  <a:t>, using three distinct </a:t>
                </a:r>
                <a:r>
                  <a:rPr lang="en-US" b="1" dirty="0"/>
                  <a:t>operators</a:t>
                </a:r>
                <a:r>
                  <a:rPr lang="en-US" dirty="0"/>
                  <a:t> on the three values.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three operators are: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multiplication;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dirty="0"/>
                  <a:t> exponential,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assignment.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C4314C1-71E9-40E0-A9F7-50076DDDD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/>
              <p:nvPr/>
            </p:nvSpPr>
            <p:spPr>
              <a:xfrm>
                <a:off x="6257928" y="2057400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8" y="2057400"/>
                <a:ext cx="15684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17208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C7F6DA-71D5-4B71-997A-369666DC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01D36-B279-4790-9849-81A8075AA79B}"/>
                  </a:ext>
                </a:extLst>
              </p:cNvPr>
              <p:cNvSpPr txBox="1"/>
              <p:nvPr/>
            </p:nvSpPr>
            <p:spPr>
              <a:xfrm>
                <a:off x="4919364" y="3059668"/>
                <a:ext cx="23532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01D36-B279-4790-9849-81A8075A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64" y="3059668"/>
                <a:ext cx="235327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Line 5">
            <a:extLst>
              <a:ext uri="{FF2B5EF4-FFF2-40B4-BE49-F238E27FC236}">
                <a16:creationId xmlns:a16="http://schemas.microsoft.com/office/drawing/2014/main" id="{3342C260-4B55-4EE4-BFFC-E7C3EEB7FC3A}"/>
              </a:ext>
            </a:extLst>
          </p:cNvPr>
          <p:cNvSpPr/>
          <p:nvPr/>
        </p:nvSpPr>
        <p:spPr>
          <a:xfrm>
            <a:off x="3381375" y="2102224"/>
            <a:ext cx="2449046" cy="493058"/>
          </a:xfrm>
          <a:prstGeom prst="borderCallout1">
            <a:avLst>
              <a:gd name="adj1" fmla="val 99886"/>
              <a:gd name="adj2" fmla="val 81928"/>
              <a:gd name="adj3" fmla="val 240000"/>
              <a:gd name="adj4" fmla="val 94427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assignment operation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9AB5D9D-7C77-4C81-971A-D159F37613F1}"/>
              </a:ext>
            </a:extLst>
          </p:cNvPr>
          <p:cNvSpPr/>
          <p:nvPr/>
        </p:nvSpPr>
        <p:spPr>
          <a:xfrm>
            <a:off x="3857625" y="4350124"/>
            <a:ext cx="2677646" cy="493058"/>
          </a:xfrm>
          <a:prstGeom prst="borderCallout1">
            <a:avLst>
              <a:gd name="adj1" fmla="val 1363"/>
              <a:gd name="adj2" fmla="val 82124"/>
              <a:gd name="adj3" fmla="val -125114"/>
              <a:gd name="adj4" fmla="val 99763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multiplication operation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B1052BA-B6E0-4DA1-90B7-025B2EA18373}"/>
              </a:ext>
            </a:extLst>
          </p:cNvPr>
          <p:cNvSpPr/>
          <p:nvPr/>
        </p:nvSpPr>
        <p:spPr>
          <a:xfrm>
            <a:off x="7186911" y="2111420"/>
            <a:ext cx="2449046" cy="493058"/>
          </a:xfrm>
          <a:prstGeom prst="borderCallout1">
            <a:avLst>
              <a:gd name="adj1" fmla="val 97955"/>
              <a:gd name="adj2" fmla="val 15953"/>
              <a:gd name="adj3" fmla="val 197500"/>
              <a:gd name="adj4" fmla="val -2714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6C88A-00AA-4AF1-A6C0-EFE18A234D68}"/>
              </a:ext>
            </a:extLst>
          </p:cNvPr>
          <p:cNvSpPr txBox="1"/>
          <p:nvPr/>
        </p:nvSpPr>
        <p:spPr>
          <a:xfrm>
            <a:off x="2821391" y="1685365"/>
            <a:ext cx="30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B92F5-0A13-499A-8C6C-3EC1D503B553}"/>
              </a:ext>
            </a:extLst>
          </p:cNvPr>
          <p:cNvSpPr txBox="1"/>
          <p:nvPr/>
        </p:nvSpPr>
        <p:spPr>
          <a:xfrm>
            <a:off x="3376142" y="4881282"/>
            <a:ext cx="32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multiplication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ED87D-9B01-4723-A9B7-83F4B96782A3}"/>
              </a:ext>
            </a:extLst>
          </p:cNvPr>
          <p:cNvSpPr txBox="1"/>
          <p:nvPr/>
        </p:nvSpPr>
        <p:spPr>
          <a:xfrm>
            <a:off x="7163397" y="1703855"/>
            <a:ext cx="305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bg1"/>
                </a:solidFill>
              </a:rPr>
              <a:t>exponential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5363441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operator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operator</a:t>
            </a:r>
            <a:r>
              <a:rPr lang="en-US" dirty="0"/>
              <a:t> operates one or more operands (values), including values hold by variables or constants.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1D02-018C-4E00-84DD-3D1A6730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9B652-3009-4BBF-B555-DFA653B1A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40" y="2707340"/>
            <a:ext cx="1443320" cy="144332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2AA24773-0FE4-4485-84C5-BAF12B6C7E93}"/>
              </a:ext>
            </a:extLst>
          </p:cNvPr>
          <p:cNvSpPr/>
          <p:nvPr/>
        </p:nvSpPr>
        <p:spPr>
          <a:xfrm>
            <a:off x="2551580" y="3187621"/>
            <a:ext cx="1955426" cy="492284"/>
          </a:xfrm>
          <a:prstGeom prst="borderCallout1">
            <a:avLst>
              <a:gd name="adj1" fmla="val 55513"/>
              <a:gd name="adj2" fmla="val 98830"/>
              <a:gd name="adj3" fmla="val 44780"/>
              <a:gd name="adj4" fmla="val 16040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biking</a:t>
            </a:r>
            <a:r>
              <a:rPr lang="en-US" dirty="0"/>
              <a:t>: operation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E6F3E66-F41D-4351-BC57-271076201D59}"/>
              </a:ext>
            </a:extLst>
          </p:cNvPr>
          <p:cNvSpPr/>
          <p:nvPr/>
        </p:nvSpPr>
        <p:spPr>
          <a:xfrm>
            <a:off x="7333130" y="2129331"/>
            <a:ext cx="1955426" cy="492284"/>
          </a:xfrm>
          <a:prstGeom prst="borderCallout1">
            <a:avLst>
              <a:gd name="adj1" fmla="val 53578"/>
              <a:gd name="adj2" fmla="val -1027"/>
              <a:gd name="adj3" fmla="val 137653"/>
              <a:gd name="adj4" fmla="val -44179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biker</a:t>
            </a:r>
            <a:r>
              <a:rPr lang="en-US" dirty="0"/>
              <a:t>: operator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8209B95-F75F-4615-8BB0-FB4CA4D1709A}"/>
              </a:ext>
            </a:extLst>
          </p:cNvPr>
          <p:cNvSpPr/>
          <p:nvPr/>
        </p:nvSpPr>
        <p:spPr>
          <a:xfrm>
            <a:off x="3875555" y="4835446"/>
            <a:ext cx="1955426" cy="492284"/>
          </a:xfrm>
          <a:prstGeom prst="borderCallout1">
            <a:avLst>
              <a:gd name="adj1" fmla="val -598"/>
              <a:gd name="adj2" fmla="val 88114"/>
              <a:gd name="adj3" fmla="val -162250"/>
              <a:gd name="adj4" fmla="val 118028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bike</a:t>
            </a:r>
            <a:r>
              <a:rPr lang="en-US" dirty="0"/>
              <a:t>: operand</a:t>
            </a:r>
          </a:p>
        </p:txBody>
      </p:sp>
    </p:spTree>
    <p:extLst>
      <p:ext uri="{BB962C8B-B14F-4D97-AF65-F5344CB8AC3E}">
        <p14:creationId xmlns:p14="http://schemas.microsoft.com/office/powerpoint/2010/main" val="152785561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809B-701C-46CC-B163-BDC6BED4E7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Types</a:t>
            </a:r>
            <a:r>
              <a:rPr lang="en-US" b="0" dirty="0"/>
              <a:t> of Operator.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3D211A-C560-460D-AC68-43F21D310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38BEF-A5CF-43FC-8AEE-8FFE0DBC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445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582</TotalTime>
  <Words>304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Segoe UI</vt:lpstr>
      <vt:lpstr>Wingdings</vt:lpstr>
      <vt:lpstr>template-6</vt:lpstr>
      <vt:lpstr>Operators</vt:lpstr>
      <vt:lpstr>What are operators and their importance?</vt:lpstr>
      <vt:lpstr>PowerPoint Presentation</vt:lpstr>
      <vt:lpstr>Problem</vt:lpstr>
      <vt:lpstr>PowerPoint Presentation</vt:lpstr>
      <vt:lpstr>Question</vt:lpstr>
      <vt:lpstr>PowerPoint Presentation</vt:lpstr>
      <vt:lpstr>PowerPoint Presentation</vt:lpstr>
      <vt:lpstr>PowerPoint Presentation</vt:lpstr>
      <vt:lpstr>Types of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Operators</dc:title>
  <dc:creator>Mario Simaremare</dc:creator>
  <cp:keywords>IT Del, S1SI, MSS</cp:keywords>
  <cp:lastModifiedBy>Mario Simaremare</cp:lastModifiedBy>
  <cp:revision>178</cp:revision>
  <dcterms:created xsi:type="dcterms:W3CDTF">2022-09-27T10:46:48Z</dcterms:created>
  <dcterms:modified xsi:type="dcterms:W3CDTF">2023-08-26T05:40:49Z</dcterms:modified>
</cp:coreProperties>
</file>