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7"/>
  </p:notesMasterIdLst>
  <p:sldIdLst>
    <p:sldId id="273" r:id="rId2"/>
    <p:sldId id="265" r:id="rId3"/>
    <p:sldId id="304" r:id="rId4"/>
    <p:sldId id="300" r:id="rId5"/>
    <p:sldId id="302" r:id="rId6"/>
    <p:sldId id="301" r:id="rId7"/>
    <p:sldId id="277" r:id="rId8"/>
    <p:sldId id="298" r:id="rId9"/>
    <p:sldId id="296" r:id="rId10"/>
    <p:sldId id="303" r:id="rId11"/>
    <p:sldId id="299" r:id="rId12"/>
    <p:sldId id="294" r:id="rId13"/>
    <p:sldId id="262" r:id="rId14"/>
    <p:sldId id="25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CDFE5CDE-FD9E-40C6-A485-0DFC3E60D975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E7F9D-4BE3-49BB-9EC0-B09298A10A8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0384A-4F67-4B05-856F-5E85F50F28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501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968420602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641237455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E11E4-F5EC-4951-AE05-4FD30FD9E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8AEFE4-0126-43E1-A41E-8238E49C60F0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0619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6060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67344-E45E-420C-AB9D-A5C560FE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0A87E-1D4A-43B0-A485-D03262BE5A34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E01EA-9FE0-41D5-8B85-BEE311899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8851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3474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5521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9303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1762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3319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9694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4343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1747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496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C419F-DC37-4623-8A95-89664852999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AAF24-AC97-47E9-8135-92FDDA4A283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06B56-B161-43BE-964B-50C7A1CA3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1442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C7C8D-EDA8-4B5E-B9AB-0A1963163380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48B64-4821-4E98-B156-93607CEDC750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9BD5B-A1F1-49DD-B019-EDD3987D3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8162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6163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7E5D6-FC04-4839-8A0E-115AE55B407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988C8-DC3A-41D7-BF4E-CA6029837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EF5B696D-A0A9-4464-AE9A-BDA6D6981732}"/>
              </a:ext>
            </a:extLst>
          </p:cNvPr>
          <p:cNvSpPr/>
          <p:nvPr userDrawn="1"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 descr="Confused person">
            <a:extLst>
              <a:ext uri="{FF2B5EF4-FFF2-40B4-BE49-F238E27FC236}">
                <a16:creationId xmlns:a16="http://schemas.microsoft.com/office/drawing/2014/main" id="{513074CA-8D7C-4346-9923-C2E86A215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82545"/>
      </p:ext>
    </p:extLst>
  </p:cSld>
  <p:clrMapOvr>
    <a:masterClrMapping/>
  </p:clrMapOvr>
  <p:transition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879538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D9BE1-7D3B-4F7C-B9AB-6D6211754AC5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D027FF-10B6-4511-87D1-0E53442EDA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3E6AC7B4-13F3-4CB4-A618-3C347DF466AD}"/>
              </a:ext>
            </a:extLst>
          </p:cNvPr>
          <p:cNvSpPr/>
          <p:nvPr userDrawn="1"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 descr="Confused person">
            <a:extLst>
              <a:ext uri="{FF2B5EF4-FFF2-40B4-BE49-F238E27FC236}">
                <a16:creationId xmlns:a16="http://schemas.microsoft.com/office/drawing/2014/main" id="{8FF71485-FDF9-4678-8371-5B86B769DD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2387"/>
      </p:ext>
    </p:extLst>
  </p:cSld>
  <p:clrMapOvr>
    <a:masterClrMapping/>
  </p:clrMapOvr>
  <p:transition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6709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705668781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ED609-776B-4CF3-BE61-F0F364025D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178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2915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65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6540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70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1610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9578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387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9031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1634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48450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1638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962319963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3080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6233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3510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0C77232-20A5-4245-96D3-34299D77D872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93493-EA8C-4521-8F07-FE7C70913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38026B-0F33-49FC-83C5-3C2729B0609C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F5EDB6-405E-468C-9751-2492713DC3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0057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264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6598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803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8190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71504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67525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67272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92770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48996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12533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49431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89068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88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2546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127158607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890" r:id="rId26"/>
    <p:sldLayoutId id="2147483891" r:id="rId27"/>
    <p:sldLayoutId id="2147483892" r:id="rId28"/>
    <p:sldLayoutId id="2147483893" r:id="rId29"/>
    <p:sldLayoutId id="2147483894" r:id="rId30"/>
    <p:sldLayoutId id="2147483895" r:id="rId31"/>
    <p:sldLayoutId id="2147483896" r:id="rId32"/>
    <p:sldLayoutId id="2147483897" r:id="rId33"/>
    <p:sldLayoutId id="2147483898" r:id="rId34"/>
    <p:sldLayoutId id="2147483899" r:id="rId35"/>
    <p:sldLayoutId id="2147483900" r:id="rId36"/>
    <p:sldLayoutId id="2147483901" r:id="rId37"/>
    <p:sldLayoutId id="2147483902" r:id="rId38"/>
    <p:sldLayoutId id="2147483903" r:id="rId39"/>
    <p:sldLayoutId id="2147483904" r:id="rId40"/>
    <p:sldLayoutId id="2147483905" r:id="rId41"/>
    <p:sldLayoutId id="2147483906" r:id="rId42"/>
    <p:sldLayoutId id="2147483907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operators compares two values.</a:t>
            </a:r>
          </a:p>
          <a:p>
            <a:r>
              <a:rPr lang="en-US" dirty="0"/>
              <a:t>A relational operator will return a logical value (</a:t>
            </a:r>
            <a:r>
              <a:rPr lang="en-US" dirty="0" err="1"/>
              <a:t>boolean</a:t>
            </a:r>
            <a:r>
              <a:rPr lang="en-US" dirty="0"/>
              <a:t>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operators?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the relational operators?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23D10-CF81-4C30-9441-1266DC85488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="0" dirty="0"/>
              <a:t> Operators: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r>
              <a:rPr lang="en-US" dirty="0"/>
              <a:t>The discount is gigantic, </a:t>
            </a:r>
            <a:r>
              <a:rPr lang="en-US" b="1" dirty="0"/>
              <a:t>50%</a:t>
            </a:r>
            <a:r>
              <a:rPr lang="en-US" dirty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be eligible for the discount,</a:t>
            </a:r>
            <a:br>
              <a:rPr lang="en-US" dirty="0"/>
            </a:br>
            <a:r>
              <a:rPr lang="en-US" dirty="0"/>
              <a:t>a transaction is must be </a:t>
            </a:r>
            <a:r>
              <a:rPr lang="en-US" b="1" dirty="0"/>
              <a:t>at</a:t>
            </a:r>
            <a:r>
              <a:rPr lang="en-US" dirty="0"/>
              <a:t> </a:t>
            </a:r>
            <a:r>
              <a:rPr lang="en-US" b="1" dirty="0"/>
              <a:t>least</a:t>
            </a:r>
            <a:r>
              <a:rPr lang="en-US" dirty="0"/>
              <a:t> worth $</a:t>
            </a:r>
            <a:r>
              <a:rPr lang="en-US"/>
              <a:t>200.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002111" y="2642647"/>
            <a:ext cx="5190055" cy="1828800"/>
            <a:chOff x="3207470" y="2774622"/>
            <a:chExt cx="5190055" cy="1828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470" y="2774622"/>
              <a:ext cx="1828800" cy="1828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9266" y="3063712"/>
              <a:ext cx="7120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2148" y="3063711"/>
              <a:ext cx="18453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</a:rPr>
                <a:t>$200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43" y="3094439"/>
            <a:ext cx="1048936" cy="1048936"/>
          </a:xfrm>
          <a:prstGeom prst="rect">
            <a:avLst/>
          </a:prstGeom>
        </p:spPr>
      </p:pic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9A5A923D-D87A-45FE-B0CC-AEA9D209F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658100" y="306157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121BAD-C761-43C1-B432-0053B2B0DFDD}"/>
              </a:ext>
            </a:extLst>
          </p:cNvPr>
          <p:cNvSpPr txBox="1"/>
          <p:nvPr/>
        </p:nvSpPr>
        <p:spPr>
          <a:xfrm>
            <a:off x="4518595" y="1178659"/>
            <a:ext cx="6835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checking the </a:t>
            </a:r>
            <a:r>
              <a:rPr lang="en-US" sz="2000" b="1" dirty="0">
                <a:solidFill>
                  <a:schemeClr val="bg1"/>
                </a:solidFill>
              </a:rPr>
              <a:t>relation</a:t>
            </a:r>
            <a:r>
              <a:rPr lang="en-US" sz="2000" dirty="0">
                <a:solidFill>
                  <a:schemeClr val="bg1"/>
                </a:solidFill>
              </a:rPr>
              <a:t> between the value of the transaction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the minimum asking value, $200.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22051-0E2A-4CD7-BDEE-D29352909679}"/>
              </a:ext>
            </a:extLst>
          </p:cNvPr>
          <p:cNvSpPr txBox="1"/>
          <p:nvPr/>
        </p:nvSpPr>
        <p:spPr>
          <a:xfrm>
            <a:off x="6676087" y="4414542"/>
            <a:ext cx="4592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rule</a:t>
            </a:r>
            <a:r>
              <a:rPr lang="en-US" sz="2000" dirty="0">
                <a:solidFill>
                  <a:schemeClr val="bg1"/>
                </a:solidFill>
              </a:rPr>
              <a:t>: the discount will be applied only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when the transaction hits at least $200.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7B3E3C5-EE45-4B46-8245-FD9CCA08F00E}"/>
              </a:ext>
            </a:extLst>
          </p:cNvPr>
          <p:cNvSpPr/>
          <p:nvPr/>
        </p:nvSpPr>
        <p:spPr>
          <a:xfrm>
            <a:off x="4589934" y="2066241"/>
            <a:ext cx="2868141" cy="576406"/>
          </a:xfrm>
          <a:prstGeom prst="borderCallout1">
            <a:avLst>
              <a:gd name="adj1" fmla="val 101569"/>
              <a:gd name="adj2" fmla="val 14235"/>
              <a:gd name="adj3" fmla="val 204939"/>
              <a:gd name="adj4" fmla="val 6890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relational operation,</a:t>
            </a:r>
            <a:br>
              <a:rPr lang="en-US" dirty="0"/>
            </a:br>
            <a:r>
              <a:rPr lang="en-US" dirty="0"/>
              <a:t>using a relational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212833603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relational </a:t>
            </a:r>
            <a:r>
              <a:rPr lang="en-US" dirty="0"/>
              <a:t>operator?</a:t>
            </a:r>
          </a:p>
        </p:txBody>
      </p:sp>
    </p:spTree>
    <p:extLst>
      <p:ext uri="{BB962C8B-B14F-4D97-AF65-F5344CB8AC3E}">
        <p14:creationId xmlns:p14="http://schemas.microsoft.com/office/powerpoint/2010/main" val="34293805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r>
              <a:rPr lang="en-US" dirty="0"/>
              <a:t> are operators used to test</a:t>
            </a:r>
            <a:br>
              <a:rPr lang="en-US" dirty="0"/>
            </a:br>
            <a:r>
              <a:rPr lang="en-US" dirty="0"/>
              <a:t>the relation between two operands.</a:t>
            </a:r>
          </a:p>
          <a:p>
            <a:r>
              <a:rPr lang="en-US" dirty="0"/>
              <a:t>These operators compares two values and return</a:t>
            </a:r>
            <a:br>
              <a:rPr lang="en-US" dirty="0"/>
            </a:br>
            <a:r>
              <a:rPr lang="en-US" dirty="0"/>
              <a:t>a logical </a:t>
            </a:r>
            <a:r>
              <a:rPr lang="en-US"/>
              <a:t>value (</a:t>
            </a:r>
            <a:r>
              <a:rPr lang="en-US" dirty="0"/>
              <a:t>B</a:t>
            </a:r>
            <a:r>
              <a:rPr lang="en-US"/>
              <a:t>oolean</a:t>
            </a:r>
            <a:r>
              <a:rPr lang="en-US" dirty="0"/>
              <a:t>).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838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663DC-ACDE-469A-96E6-796A372C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80286"/>
              </p:ext>
            </p:extLst>
          </p:nvPr>
        </p:nvGraphicFramePr>
        <p:xfrm>
          <a:off x="1429642" y="2107138"/>
          <a:ext cx="933271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C-Family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BASIC 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9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9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2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798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CBC0A-A2FF-46CC-BA9C-C4FBC374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57" y="396619"/>
            <a:ext cx="2590476" cy="60647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uses </a:t>
            </a:r>
            <a:r>
              <a:rPr lang="en-US" b="1" dirty="0"/>
              <a:t>the greater than or equal to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dirty="0"/>
              <a:t>to test the eligibility.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Line Callout 1 13">
            <a:extLst>
              <a:ext uri="{FF2B5EF4-FFF2-40B4-BE49-F238E27FC236}">
                <a16:creationId xmlns:a16="http://schemas.microsoft.com/office/drawing/2014/main" id="{6A7D5F6C-B69B-46AF-B80E-A65131DBC0B6}"/>
              </a:ext>
            </a:extLst>
          </p:cNvPr>
          <p:cNvSpPr/>
          <p:nvPr/>
        </p:nvSpPr>
        <p:spPr>
          <a:xfrm>
            <a:off x="4351633" y="4334272"/>
            <a:ext cx="2087879" cy="594398"/>
          </a:xfrm>
          <a:prstGeom prst="borderCallout1">
            <a:avLst>
              <a:gd name="adj1" fmla="val 51206"/>
              <a:gd name="adj2" fmla="val 28"/>
              <a:gd name="adj3" fmla="val 69556"/>
              <a:gd name="adj4" fmla="val -1896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testing the fulfillment to the predefined rules.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355</TotalTime>
  <Words>303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template-6</vt:lpstr>
      <vt:lpstr>Relational Operators</vt:lpstr>
      <vt:lpstr>What are relational operators?</vt:lpstr>
      <vt:lpstr>PowerPoint Presentation</vt:lpstr>
      <vt:lpstr>Problem</vt:lpstr>
      <vt:lpstr>PowerPoint Presentation</vt:lpstr>
      <vt:lpstr>Question</vt:lpstr>
      <vt:lpstr>PowerPoint Presentation</vt:lpstr>
      <vt:lpstr>Relational Operators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Relational Operators</dc:title>
  <dc:creator>Mario Simaremare</dc:creator>
  <cp:keywords>IT Del, S1SI, MSS</cp:keywords>
  <cp:lastModifiedBy>Mario Simaremare</cp:lastModifiedBy>
  <cp:revision>54</cp:revision>
  <dcterms:created xsi:type="dcterms:W3CDTF">2022-09-29T03:53:56Z</dcterms:created>
  <dcterms:modified xsi:type="dcterms:W3CDTF">2023-08-26T05:39:47Z</dcterms:modified>
</cp:coreProperties>
</file>