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560" r:id="rId1"/>
  </p:sldMasterIdLst>
  <p:notesMasterIdLst>
    <p:notesMasterId r:id="rId19"/>
  </p:notesMasterIdLst>
  <p:sldIdLst>
    <p:sldId id="273" r:id="rId2"/>
    <p:sldId id="265" r:id="rId3"/>
    <p:sldId id="306" r:id="rId4"/>
    <p:sldId id="300" r:id="rId5"/>
    <p:sldId id="296" r:id="rId6"/>
    <p:sldId id="311" r:id="rId7"/>
    <p:sldId id="276" r:id="rId8"/>
    <p:sldId id="263" r:id="rId9"/>
    <p:sldId id="312" r:id="rId10"/>
    <p:sldId id="313" r:id="rId11"/>
    <p:sldId id="314" r:id="rId12"/>
    <p:sldId id="303" r:id="rId13"/>
    <p:sldId id="277" r:id="rId14"/>
    <p:sldId id="294" r:id="rId15"/>
    <p:sldId id="262" r:id="rId16"/>
    <p:sldId id="257" r:id="rId17"/>
    <p:sldId id="26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9C64"/>
    <a:srgbClr val="189AB4"/>
    <a:srgbClr val="05445E"/>
    <a:srgbClr val="D4F1F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374" autoAdjust="0"/>
  </p:normalViewPr>
  <p:slideViewPr>
    <p:cSldViewPr snapToGrid="0">
      <p:cViewPr varScale="1">
        <p:scale>
          <a:sx n="107" d="100"/>
          <a:sy n="107" d="100"/>
        </p:scale>
        <p:origin x="612" y="78"/>
      </p:cViewPr>
      <p:guideLst/>
    </p:cSldViewPr>
  </p:slideViewPr>
  <p:outlineViewPr>
    <p:cViewPr>
      <p:scale>
        <a:sx n="33" d="100"/>
        <a:sy n="33" d="100"/>
      </p:scale>
      <p:origin x="0" y="-264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55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16CED5-FD05-4514-860B-141EBCD86DEE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75BDC-D261-4268-A714-741229A3F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433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sv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sv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sv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svg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16.jpeg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16.jpe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16.jpeg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16.jpeg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BABC0DD-86CD-4B9D-BC8E-3FA88DF9B00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92"/>
          <a:stretch/>
        </p:blipFill>
        <p:spPr>
          <a:xfrm>
            <a:off x="190500" y="2136438"/>
            <a:ext cx="3955761" cy="3799434"/>
          </a:xfrm>
          <a:prstGeom prst="rect">
            <a:avLst/>
          </a:prstGeom>
        </p:spPr>
      </p:pic>
      <p:sp>
        <p:nvSpPr>
          <p:cNvPr id="13" name="Rectangle: Single Corner Snipped 4">
            <a:extLst>
              <a:ext uri="{FF2B5EF4-FFF2-40B4-BE49-F238E27FC236}">
                <a16:creationId xmlns:a16="http://schemas.microsoft.com/office/drawing/2014/main" id="{8A8EAB22-0F1B-4646-9EFB-64C6DE04C0FB}"/>
              </a:ext>
            </a:extLst>
          </p:cNvPr>
          <p:cNvSpPr/>
          <p:nvPr/>
        </p:nvSpPr>
        <p:spPr>
          <a:xfrm>
            <a:off x="0" y="5041900"/>
            <a:ext cx="5818405" cy="1909972"/>
          </a:xfrm>
          <a:custGeom>
            <a:avLst/>
            <a:gdLst>
              <a:gd name="connsiteX0" fmla="*/ 0 w 5724525"/>
              <a:gd name="connsiteY0" fmla="*/ 0 h 1066800"/>
              <a:gd name="connsiteX1" fmla="*/ 5546721 w 5724525"/>
              <a:gd name="connsiteY1" fmla="*/ 0 h 1066800"/>
              <a:gd name="connsiteX2" fmla="*/ 5724525 w 5724525"/>
              <a:gd name="connsiteY2" fmla="*/ 177804 h 1066800"/>
              <a:gd name="connsiteX3" fmla="*/ 5724525 w 5724525"/>
              <a:gd name="connsiteY3" fmla="*/ 1066800 h 1066800"/>
              <a:gd name="connsiteX4" fmla="*/ 0 w 5724525"/>
              <a:gd name="connsiteY4" fmla="*/ 1066800 h 1066800"/>
              <a:gd name="connsiteX5" fmla="*/ 0 w 5724525"/>
              <a:gd name="connsiteY5" fmla="*/ 0 h 1066800"/>
              <a:gd name="connsiteX0" fmla="*/ 0 w 5737225"/>
              <a:gd name="connsiteY0" fmla="*/ 0 h 2032000"/>
              <a:gd name="connsiteX1" fmla="*/ 5559421 w 5737225"/>
              <a:gd name="connsiteY1" fmla="*/ 965200 h 2032000"/>
              <a:gd name="connsiteX2" fmla="*/ 5737225 w 5737225"/>
              <a:gd name="connsiteY2" fmla="*/ 1143004 h 2032000"/>
              <a:gd name="connsiteX3" fmla="*/ 5737225 w 5737225"/>
              <a:gd name="connsiteY3" fmla="*/ 2032000 h 2032000"/>
              <a:gd name="connsiteX4" fmla="*/ 12700 w 5737225"/>
              <a:gd name="connsiteY4" fmla="*/ 2032000 h 2032000"/>
              <a:gd name="connsiteX5" fmla="*/ 0 w 5737225"/>
              <a:gd name="connsiteY5" fmla="*/ 0 h 2032000"/>
              <a:gd name="connsiteX0" fmla="*/ 0 w 5737225"/>
              <a:gd name="connsiteY0" fmla="*/ 0 h 2032000"/>
              <a:gd name="connsiteX1" fmla="*/ 5559421 w 5737225"/>
              <a:gd name="connsiteY1" fmla="*/ 965200 h 2032000"/>
              <a:gd name="connsiteX2" fmla="*/ 5737225 w 5737225"/>
              <a:gd name="connsiteY2" fmla="*/ 1143004 h 2032000"/>
              <a:gd name="connsiteX3" fmla="*/ 5737225 w 5737225"/>
              <a:gd name="connsiteY3" fmla="*/ 2032000 h 2032000"/>
              <a:gd name="connsiteX4" fmla="*/ 12700 w 5737225"/>
              <a:gd name="connsiteY4" fmla="*/ 2032000 h 2032000"/>
              <a:gd name="connsiteX5" fmla="*/ 0 w 5737225"/>
              <a:gd name="connsiteY5" fmla="*/ 0 h 2032000"/>
              <a:gd name="connsiteX0" fmla="*/ 0 w 5813425"/>
              <a:gd name="connsiteY0" fmla="*/ 0 h 2032000"/>
              <a:gd name="connsiteX1" fmla="*/ 5559421 w 5813425"/>
              <a:gd name="connsiteY1" fmla="*/ 965200 h 2032000"/>
              <a:gd name="connsiteX2" fmla="*/ 5813425 w 5813425"/>
              <a:gd name="connsiteY2" fmla="*/ 1524004 h 2032000"/>
              <a:gd name="connsiteX3" fmla="*/ 5737225 w 5813425"/>
              <a:gd name="connsiteY3" fmla="*/ 2032000 h 2032000"/>
              <a:gd name="connsiteX4" fmla="*/ 12700 w 5813425"/>
              <a:gd name="connsiteY4" fmla="*/ 2032000 h 2032000"/>
              <a:gd name="connsiteX5" fmla="*/ 0 w 5813425"/>
              <a:gd name="connsiteY5" fmla="*/ 0 h 2032000"/>
              <a:gd name="connsiteX0" fmla="*/ 0 w 5813425"/>
              <a:gd name="connsiteY0" fmla="*/ 0 h 2032000"/>
              <a:gd name="connsiteX1" fmla="*/ 5559421 w 5813425"/>
              <a:gd name="connsiteY1" fmla="*/ 965200 h 2032000"/>
              <a:gd name="connsiteX2" fmla="*/ 5813425 w 5813425"/>
              <a:gd name="connsiteY2" fmla="*/ 1524004 h 2032000"/>
              <a:gd name="connsiteX3" fmla="*/ 5775325 w 5813425"/>
              <a:gd name="connsiteY3" fmla="*/ 2032000 h 2032000"/>
              <a:gd name="connsiteX4" fmla="*/ 12700 w 5813425"/>
              <a:gd name="connsiteY4" fmla="*/ 2032000 h 2032000"/>
              <a:gd name="connsiteX5" fmla="*/ 0 w 5813425"/>
              <a:gd name="connsiteY5" fmla="*/ 0 h 2032000"/>
              <a:gd name="connsiteX0" fmla="*/ 0 w 5818405"/>
              <a:gd name="connsiteY0" fmla="*/ 0 h 2032000"/>
              <a:gd name="connsiteX1" fmla="*/ 5559421 w 5818405"/>
              <a:gd name="connsiteY1" fmla="*/ 965200 h 2032000"/>
              <a:gd name="connsiteX2" fmla="*/ 5813425 w 5818405"/>
              <a:gd name="connsiteY2" fmla="*/ 1524004 h 2032000"/>
              <a:gd name="connsiteX3" fmla="*/ 5775325 w 5818405"/>
              <a:gd name="connsiteY3" fmla="*/ 2032000 h 2032000"/>
              <a:gd name="connsiteX4" fmla="*/ 12700 w 5818405"/>
              <a:gd name="connsiteY4" fmla="*/ 2032000 h 2032000"/>
              <a:gd name="connsiteX5" fmla="*/ 0 w 5818405"/>
              <a:gd name="connsiteY5" fmla="*/ 0 h 20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18405" h="2032000">
                <a:moveTo>
                  <a:pt x="0" y="0"/>
                </a:moveTo>
                <a:cubicBezTo>
                  <a:pt x="1688040" y="690033"/>
                  <a:pt x="3706281" y="643467"/>
                  <a:pt x="5559421" y="965200"/>
                </a:cubicBezTo>
                <a:lnTo>
                  <a:pt x="5813425" y="1524004"/>
                </a:lnTo>
                <a:cubicBezTo>
                  <a:pt x="5800725" y="1693336"/>
                  <a:pt x="5851525" y="1837268"/>
                  <a:pt x="5775325" y="2032000"/>
                </a:cubicBezTo>
                <a:lnTo>
                  <a:pt x="12700" y="2032000"/>
                </a:lnTo>
                <a:cubicBezTo>
                  <a:pt x="8467" y="1354667"/>
                  <a:pt x="4233" y="677333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0592901C-A2DC-41F2-8A80-EEA9CDEBE44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94561" y="2267048"/>
            <a:ext cx="8961120" cy="2323905"/>
          </a:xfrm>
        </p:spPr>
        <p:txBody>
          <a:bodyPr anchor="ctr" anchorCtr="0">
            <a:noAutofit/>
          </a:bodyPr>
          <a:lstStyle>
            <a:lvl1pPr algn="r">
              <a:defRPr sz="7200" b="1">
                <a:solidFill>
                  <a:srgbClr val="D4F1F4"/>
                </a:solidFill>
              </a:defRPr>
            </a:lvl1pPr>
          </a:lstStyle>
          <a:p>
            <a:r>
              <a:rPr lang="en-US" dirty="0"/>
              <a:t>Some Text as </a:t>
            </a:r>
            <a:br>
              <a:rPr lang="en-US" dirty="0"/>
            </a:br>
            <a:r>
              <a:rPr lang="en-US" dirty="0"/>
              <a:t>the Main Title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146E61C-63BD-47BB-9067-17B07B45A077}"/>
              </a:ext>
            </a:extLst>
          </p:cNvPr>
          <p:cNvSpPr/>
          <p:nvPr/>
        </p:nvSpPr>
        <p:spPr>
          <a:xfrm>
            <a:off x="1664288" y="5968185"/>
            <a:ext cx="3815503" cy="7187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l"/>
            <a:r>
              <a:rPr lang="en-US" sz="2000" i="0" dirty="0"/>
              <a:t>Bachelor of Information Systems</a:t>
            </a:r>
          </a:p>
          <a:p>
            <a:pPr algn="l"/>
            <a:r>
              <a:rPr lang="en-US" sz="2000" b="0" i="0" dirty="0" err="1"/>
              <a:t>Institut</a:t>
            </a:r>
            <a:r>
              <a:rPr lang="en-US" sz="2000" b="0" i="0" dirty="0"/>
              <a:t> </a:t>
            </a:r>
            <a:r>
              <a:rPr lang="en-US" sz="2000" b="0" i="0" dirty="0" err="1"/>
              <a:t>Teknologi</a:t>
            </a:r>
            <a:r>
              <a:rPr lang="en-US" sz="2000" b="0" i="0" dirty="0"/>
              <a:t> Del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353A639-B1DE-47BA-B644-E1185CDD8FF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823" y="5968186"/>
            <a:ext cx="667714" cy="71874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B93ED2A-BB7B-4323-9469-9BC79F956F9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520" y="6035803"/>
            <a:ext cx="1227411" cy="42944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AF1D3D6-442C-4407-BF5D-4FD6B282D94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7647" y="981891"/>
            <a:ext cx="4428033" cy="834210"/>
          </a:xfrm>
          <a:prstGeom prst="rect">
            <a:avLst/>
          </a:prstGeom>
        </p:spPr>
      </p:pic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9A08C8E-B90E-40DB-9520-B09BF8E40DDE}"/>
              </a:ext>
            </a:extLst>
          </p:cNvPr>
          <p:cNvSpPr/>
          <p:nvPr userDrawn="1"/>
        </p:nvSpPr>
        <p:spPr>
          <a:xfrm rot="859059">
            <a:off x="-796534" y="-303130"/>
            <a:ext cx="7258719" cy="7759764"/>
          </a:xfrm>
          <a:custGeom>
            <a:avLst/>
            <a:gdLst>
              <a:gd name="connsiteX0" fmla="*/ 0 w 7258719"/>
              <a:gd name="connsiteY0" fmla="*/ 1114776 h 7759764"/>
              <a:gd name="connsiteX1" fmla="*/ 4203252 w 7258719"/>
              <a:gd name="connsiteY1" fmla="*/ 42002 h 7759764"/>
              <a:gd name="connsiteX2" fmla="*/ 5596156 w 7258719"/>
              <a:gd name="connsiteY2" fmla="*/ 0 h 7759764"/>
              <a:gd name="connsiteX3" fmla="*/ 4417726 w 7258719"/>
              <a:gd name="connsiteY3" fmla="*/ 2604808 h 7759764"/>
              <a:gd name="connsiteX4" fmla="*/ 7258719 w 7258719"/>
              <a:gd name="connsiteY4" fmla="*/ 6340011 h 7759764"/>
              <a:gd name="connsiteX5" fmla="*/ 1695966 w 7258719"/>
              <a:gd name="connsiteY5" fmla="*/ 7759764 h 7759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58719" h="7759764">
                <a:moveTo>
                  <a:pt x="0" y="1114776"/>
                </a:moveTo>
                <a:lnTo>
                  <a:pt x="4203252" y="42002"/>
                </a:lnTo>
                <a:lnTo>
                  <a:pt x="5596156" y="0"/>
                </a:lnTo>
                <a:cubicBezTo>
                  <a:pt x="5587462" y="457203"/>
                  <a:pt x="4426420" y="2147606"/>
                  <a:pt x="4417726" y="2604808"/>
                </a:cubicBezTo>
                <a:lnTo>
                  <a:pt x="7258719" y="6340011"/>
                </a:lnTo>
                <a:lnTo>
                  <a:pt x="1695966" y="775976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0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41DFE30-AC3F-4C8B-ACB9-7CA44EBFF778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981891"/>
            <a:ext cx="3383280" cy="63738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B8894E1-34DE-4FBF-A54A-CDC970E9CCC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520" y="5923833"/>
            <a:ext cx="1227411" cy="42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812866"/>
      </p:ext>
    </p:extLst>
  </p:cSld>
  <p:clrMapOvr>
    <a:masterClrMapping/>
  </p:clrMapOvr>
  <p:transition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9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CDC7422-341C-473C-B00D-F0BBA91221AC}"/>
              </a:ext>
            </a:extLst>
          </p:cNvPr>
          <p:cNvSpPr/>
          <p:nvPr/>
        </p:nvSpPr>
        <p:spPr>
          <a:xfrm rot="859059">
            <a:off x="-211926" y="6175190"/>
            <a:ext cx="5359910" cy="1292005"/>
          </a:xfrm>
          <a:custGeom>
            <a:avLst/>
            <a:gdLst>
              <a:gd name="connsiteX0" fmla="*/ 0 w 5359910"/>
              <a:gd name="connsiteY0" fmla="*/ 0 h 1292005"/>
              <a:gd name="connsiteX1" fmla="*/ 5359910 w 5359910"/>
              <a:gd name="connsiteY1" fmla="*/ 0 h 1292005"/>
              <a:gd name="connsiteX2" fmla="*/ 297687 w 5359910"/>
              <a:gd name="connsiteY2" fmla="*/ 1292005 h 1292005"/>
              <a:gd name="connsiteX3" fmla="*/ 0 w 5359910"/>
              <a:gd name="connsiteY3" fmla="*/ 125637 h 1292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59910" h="1292005">
                <a:moveTo>
                  <a:pt x="0" y="0"/>
                </a:moveTo>
                <a:lnTo>
                  <a:pt x="5359910" y="0"/>
                </a:lnTo>
                <a:lnTo>
                  <a:pt x="297687" y="1292005"/>
                </a:lnTo>
                <a:lnTo>
                  <a:pt x="0" y="12563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6C295F99-D720-4240-8F7F-ADC69A120601}"/>
              </a:ext>
            </a:extLst>
          </p:cNvPr>
          <p:cNvSpPr/>
          <p:nvPr/>
        </p:nvSpPr>
        <p:spPr>
          <a:xfrm rot="859059">
            <a:off x="7368136" y="-524868"/>
            <a:ext cx="5217349" cy="2526976"/>
          </a:xfrm>
          <a:custGeom>
            <a:avLst/>
            <a:gdLst>
              <a:gd name="connsiteX0" fmla="*/ 0 w 5217349"/>
              <a:gd name="connsiteY0" fmla="*/ 1166990 h 2526976"/>
              <a:gd name="connsiteX1" fmla="*/ 4572401 w 5217349"/>
              <a:gd name="connsiteY1" fmla="*/ 0 h 2526976"/>
              <a:gd name="connsiteX2" fmla="*/ 5217349 w 5217349"/>
              <a:gd name="connsiteY2" fmla="*/ 2526976 h 2526976"/>
              <a:gd name="connsiteX3" fmla="*/ 0 w 5217349"/>
              <a:gd name="connsiteY3" fmla="*/ 2526976 h 252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17349" h="2526976">
                <a:moveTo>
                  <a:pt x="0" y="1166990"/>
                </a:moveTo>
                <a:lnTo>
                  <a:pt x="4572401" y="0"/>
                </a:lnTo>
                <a:lnTo>
                  <a:pt x="5217349" y="2526976"/>
                </a:lnTo>
                <a:lnTo>
                  <a:pt x="0" y="252697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41500" y="3350419"/>
            <a:ext cx="9039860" cy="640080"/>
          </a:xfrm>
        </p:spPr>
        <p:txBody>
          <a:bodyPr anchor="ctr">
            <a:normAutofit/>
          </a:bodyPr>
          <a:lstStyle>
            <a:lvl1pPr algn="l">
              <a:defRPr sz="26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Item value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291F21F-CF55-434D-A84E-93702D39C0C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80160" y="2739271"/>
            <a:ext cx="9601200" cy="413989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000" b="0" i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By the end of this lesson, the students should be able to: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9EE6DAF-AE22-4770-ACA0-4E95FC43817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841500" y="4183063"/>
            <a:ext cx="903986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6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Item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960120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Learning Objectives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DF90DD8-5995-421B-89C4-D9BCFDD30493}"/>
              </a:ext>
            </a:extLst>
          </p:cNvPr>
          <p:cNvCxnSpPr>
            <a:cxnSpLocks/>
          </p:cNvCxnSpPr>
          <p:nvPr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FE90D587-9D6A-49F5-9F08-1139BF35F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Arrow: Chevron 14">
            <a:extLst>
              <a:ext uri="{FF2B5EF4-FFF2-40B4-BE49-F238E27FC236}">
                <a16:creationId xmlns:a16="http://schemas.microsoft.com/office/drawing/2014/main" id="{7918037A-7753-4EED-81A4-153B6C0EAFB3}"/>
              </a:ext>
            </a:extLst>
          </p:cNvPr>
          <p:cNvSpPr/>
          <p:nvPr/>
        </p:nvSpPr>
        <p:spPr>
          <a:xfrm>
            <a:off x="1280160" y="3438616"/>
            <a:ext cx="345498" cy="463686"/>
          </a:xfrm>
          <a:prstGeom prst="chevron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solidFill>
                <a:schemeClr val="tx1"/>
              </a:solidFill>
            </a:endParaRP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5DFD6FB8-8C09-4CBC-BF45-489138D50B45}"/>
              </a:ext>
            </a:extLst>
          </p:cNvPr>
          <p:cNvSpPr/>
          <p:nvPr/>
        </p:nvSpPr>
        <p:spPr>
          <a:xfrm>
            <a:off x="1280160" y="4271260"/>
            <a:ext cx="345498" cy="463686"/>
          </a:xfrm>
          <a:prstGeom prst="chevron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solidFill>
                <a:schemeClr val="tx1"/>
              </a:solidFill>
            </a:endParaRPr>
          </a:p>
        </p:txBody>
      </p:sp>
      <p:sp>
        <p:nvSpPr>
          <p:cNvPr id="19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7890933" y="697992"/>
            <a:ext cx="2990427" cy="590645"/>
          </a:xfrm>
        </p:spPr>
        <p:txBody>
          <a:bodyPr anchor="ctr" anchorCtr="0">
            <a:normAutofit/>
          </a:bodyPr>
          <a:lstStyle>
            <a:lvl1pPr marL="0" indent="0" algn="r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Some title text</a:t>
            </a:r>
            <a:br>
              <a:rPr lang="en-US" dirty="0"/>
            </a:br>
            <a:r>
              <a:rPr lang="en-US" dirty="0"/>
              <a:t>is set here</a:t>
            </a:r>
          </a:p>
        </p:txBody>
      </p:sp>
    </p:spTree>
    <p:extLst>
      <p:ext uri="{BB962C8B-B14F-4D97-AF65-F5344CB8AC3E}">
        <p14:creationId xmlns:p14="http://schemas.microsoft.com/office/powerpoint/2010/main" val="1056808512"/>
      </p:ext>
    </p:extLst>
  </p:cSld>
  <p:clrMapOvr>
    <a:masterClrMapping/>
  </p:clrMapOvr>
  <p:transition>
    <p:push dir="u"/>
  </p:transition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0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2CF59DD2-40D4-42B2-A3F5-D7627FEF450A}"/>
              </a:ext>
            </a:extLst>
          </p:cNvPr>
          <p:cNvSpPr/>
          <p:nvPr/>
        </p:nvSpPr>
        <p:spPr>
          <a:xfrm rot="859059">
            <a:off x="-211926" y="6175190"/>
            <a:ext cx="5359910" cy="1292005"/>
          </a:xfrm>
          <a:custGeom>
            <a:avLst/>
            <a:gdLst>
              <a:gd name="connsiteX0" fmla="*/ 0 w 5359910"/>
              <a:gd name="connsiteY0" fmla="*/ 0 h 1292005"/>
              <a:gd name="connsiteX1" fmla="*/ 5359910 w 5359910"/>
              <a:gd name="connsiteY1" fmla="*/ 0 h 1292005"/>
              <a:gd name="connsiteX2" fmla="*/ 297687 w 5359910"/>
              <a:gd name="connsiteY2" fmla="*/ 1292005 h 1292005"/>
              <a:gd name="connsiteX3" fmla="*/ 0 w 5359910"/>
              <a:gd name="connsiteY3" fmla="*/ 125637 h 1292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59910" h="1292005">
                <a:moveTo>
                  <a:pt x="0" y="0"/>
                </a:moveTo>
                <a:lnTo>
                  <a:pt x="5359910" y="0"/>
                </a:lnTo>
                <a:lnTo>
                  <a:pt x="297687" y="1292005"/>
                </a:lnTo>
                <a:lnTo>
                  <a:pt x="0" y="12563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006578C-A64A-4EF8-8417-0628F6276B3B}"/>
              </a:ext>
            </a:extLst>
          </p:cNvPr>
          <p:cNvSpPr/>
          <p:nvPr/>
        </p:nvSpPr>
        <p:spPr>
          <a:xfrm rot="859059">
            <a:off x="7368136" y="-524868"/>
            <a:ext cx="5217349" cy="2526976"/>
          </a:xfrm>
          <a:custGeom>
            <a:avLst/>
            <a:gdLst>
              <a:gd name="connsiteX0" fmla="*/ 0 w 5217349"/>
              <a:gd name="connsiteY0" fmla="*/ 1166990 h 2526976"/>
              <a:gd name="connsiteX1" fmla="*/ 4572401 w 5217349"/>
              <a:gd name="connsiteY1" fmla="*/ 0 h 2526976"/>
              <a:gd name="connsiteX2" fmla="*/ 5217349 w 5217349"/>
              <a:gd name="connsiteY2" fmla="*/ 2526976 h 2526976"/>
              <a:gd name="connsiteX3" fmla="*/ 0 w 5217349"/>
              <a:gd name="connsiteY3" fmla="*/ 2526976 h 252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17349" h="2526976">
                <a:moveTo>
                  <a:pt x="0" y="1166990"/>
                </a:moveTo>
                <a:lnTo>
                  <a:pt x="4572401" y="0"/>
                </a:lnTo>
                <a:lnTo>
                  <a:pt x="5217349" y="2526976"/>
                </a:lnTo>
                <a:lnTo>
                  <a:pt x="0" y="252697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41500" y="3350419"/>
            <a:ext cx="9039860" cy="640080"/>
          </a:xfrm>
        </p:spPr>
        <p:txBody>
          <a:bodyPr anchor="ctr">
            <a:normAutofit/>
          </a:bodyPr>
          <a:lstStyle>
            <a:lvl1pPr algn="l">
              <a:defRPr sz="26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Item value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291F21F-CF55-434D-A84E-93702D39C0C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80160" y="2739271"/>
            <a:ext cx="9601200" cy="413989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000" b="0" i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By the end of this lesson, the students should be able to: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960120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Learning Objectives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DF90DD8-5995-421B-89C4-D9BCFDD30493}"/>
              </a:ext>
            </a:extLst>
          </p:cNvPr>
          <p:cNvCxnSpPr>
            <a:cxnSpLocks/>
          </p:cNvCxnSpPr>
          <p:nvPr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90C746F1-AD5C-40FD-9199-4E94C1DAE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Arrow: Chevron 10">
            <a:extLst>
              <a:ext uri="{FF2B5EF4-FFF2-40B4-BE49-F238E27FC236}">
                <a16:creationId xmlns:a16="http://schemas.microsoft.com/office/drawing/2014/main" id="{5FE378A3-1E1B-4B87-B4CD-EB7903AD8C9D}"/>
              </a:ext>
            </a:extLst>
          </p:cNvPr>
          <p:cNvSpPr/>
          <p:nvPr/>
        </p:nvSpPr>
        <p:spPr>
          <a:xfrm>
            <a:off x="1280160" y="3438616"/>
            <a:ext cx="345498" cy="463686"/>
          </a:xfrm>
          <a:prstGeom prst="chevron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solidFill>
                <a:schemeClr val="tx1"/>
              </a:solidFill>
            </a:endParaRP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7890933" y="697992"/>
            <a:ext cx="2990427" cy="590645"/>
          </a:xfrm>
        </p:spPr>
        <p:txBody>
          <a:bodyPr anchor="ctr" anchorCtr="0">
            <a:normAutofit/>
          </a:bodyPr>
          <a:lstStyle>
            <a:lvl1pPr marL="0" indent="0" algn="r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Some title text</a:t>
            </a:r>
            <a:br>
              <a:rPr lang="en-US" dirty="0"/>
            </a:br>
            <a:r>
              <a:rPr lang="en-US" dirty="0"/>
              <a:t>is set here</a:t>
            </a:r>
          </a:p>
        </p:txBody>
      </p:sp>
    </p:spTree>
    <p:extLst>
      <p:ext uri="{BB962C8B-B14F-4D97-AF65-F5344CB8AC3E}">
        <p14:creationId xmlns:p14="http://schemas.microsoft.com/office/powerpoint/2010/main" val="128877041"/>
      </p:ext>
    </p:extLst>
  </p:cSld>
  <p:clrMapOvr>
    <a:masterClrMapping/>
  </p:clrMapOvr>
  <p:transition>
    <p:push dir="u"/>
  </p:transition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7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291F21F-CF55-434D-A84E-93702D39C0C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80160" y="2739272"/>
            <a:ext cx="9601200" cy="2108318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800" b="0" i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Ipsum: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30584F89-CF50-48A4-B688-BC84AFFB656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960120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Definition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03BD809-7FE1-4AA1-9DBF-075ADD8D9FFB}"/>
              </a:ext>
            </a:extLst>
          </p:cNvPr>
          <p:cNvCxnSpPr>
            <a:cxnSpLocks/>
          </p:cNvCxnSpPr>
          <p:nvPr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5F558D3-6DBF-4B7B-B533-1D6EED0DC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2D56768-B038-40D6-AC63-2F704399D99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A11E618-CF5B-4A21-80AE-79A2F86CEF0B}"/>
              </a:ext>
            </a:extLst>
          </p:cNvPr>
          <p:cNvCxnSpPr>
            <a:cxnSpLocks/>
          </p:cNvCxnSpPr>
          <p:nvPr userDrawn="1"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0982217"/>
      </p:ext>
    </p:extLst>
  </p:cSld>
  <p:clrMapOvr>
    <a:masterClrMapping/>
  </p:clrMapOvr>
  <p:transition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8_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291F21F-CF55-434D-A84E-93702D39C0C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80160" y="2739272"/>
            <a:ext cx="9601200" cy="2108318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800" b="0" i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Ipsum: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30584F89-CF50-48A4-B688-BC84AFFB656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960120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Definition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03BD809-7FE1-4AA1-9DBF-075ADD8D9FFB}"/>
              </a:ext>
            </a:extLst>
          </p:cNvPr>
          <p:cNvCxnSpPr>
            <a:cxnSpLocks/>
          </p:cNvCxnSpPr>
          <p:nvPr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DB299BC-F83D-4DBC-B830-6B63D0D0D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232769"/>
      </p:ext>
    </p:extLst>
  </p:cSld>
  <p:clrMapOvr>
    <a:masterClrMapping/>
  </p:clrMapOvr>
  <p:transition>
    <p:push dir="u"/>
  </p:transition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2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291F21F-CF55-434D-A84E-93702D39C0C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80160" y="2739271"/>
            <a:ext cx="9601200" cy="3437687"/>
          </a:xfrm>
        </p:spPr>
        <p:txBody>
          <a:bodyPr anchor="t" anchorCtr="0">
            <a:noAutofit/>
          </a:bodyPr>
          <a:lstStyle>
            <a:lvl1pPr marL="514350" marR="0" indent="-5143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 sz="2600" b="0" i="0" baseline="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;</a:t>
            </a:r>
          </a:p>
          <a:p>
            <a:pPr lvl="1"/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;</a:t>
            </a:r>
          </a:p>
          <a:p>
            <a:pPr lvl="2"/>
            <a:r>
              <a:rPr lang="en-US" dirty="0"/>
              <a:t>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  <a:p>
            <a:pPr marL="514350" marR="0" lvl="0" indent="-5143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;</a:t>
            </a:r>
          </a:p>
          <a:p>
            <a:pPr marL="685800" marR="0" lvl="1" indent="-5143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;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30584F89-CF50-48A4-B688-BC84AFFB656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960120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Conclusion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03BD809-7FE1-4AA1-9DBF-075ADD8D9FFB}"/>
              </a:ext>
            </a:extLst>
          </p:cNvPr>
          <p:cNvCxnSpPr>
            <a:cxnSpLocks/>
          </p:cNvCxnSpPr>
          <p:nvPr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5F558D3-6DBF-4B7B-B533-1D6EED0DC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D3EC4AA-3C73-483E-9C56-8D545D22C9F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1828800"/>
            <a:ext cx="1280160" cy="128016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A07C286-FA41-4831-9026-E0BE1F3757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0FAB1F1-5265-4881-B643-86F814B044D7}"/>
              </a:ext>
            </a:extLst>
          </p:cNvPr>
          <p:cNvCxnSpPr>
            <a:cxnSpLocks/>
          </p:cNvCxnSpPr>
          <p:nvPr userDrawn="1"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9282682"/>
      </p:ext>
    </p:extLst>
  </p:cSld>
  <p:clrMapOvr>
    <a:masterClrMapping/>
  </p:clrMapOvr>
  <p:transition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3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291F21F-CF55-434D-A84E-93702D39C0C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80160" y="2739271"/>
            <a:ext cx="9601200" cy="3437687"/>
          </a:xfrm>
        </p:spPr>
        <p:txBody>
          <a:bodyPr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600" b="0" i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30584F89-CF50-48A4-B688-BC84AFFB656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960120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References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03BD809-7FE1-4AA1-9DBF-075ADD8D9FFB}"/>
              </a:ext>
            </a:extLst>
          </p:cNvPr>
          <p:cNvCxnSpPr>
            <a:cxnSpLocks/>
          </p:cNvCxnSpPr>
          <p:nvPr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5F558D3-6DBF-4B7B-B533-1D6EED0DC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D3EC4AA-3C73-483E-9C56-8D545D22C9F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1828800"/>
            <a:ext cx="1280160" cy="128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070600"/>
      </p:ext>
    </p:extLst>
  </p:cSld>
  <p:clrMapOvr>
    <a:masterClrMapping/>
  </p:clrMapOvr>
  <p:transition>
    <p:push dir="u"/>
  </p:transition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4ED210E-B740-41BE-A479-EC5C5B3A049C}"/>
              </a:ext>
            </a:extLst>
          </p:cNvPr>
          <p:cNvSpPr/>
          <p:nvPr/>
        </p:nvSpPr>
        <p:spPr>
          <a:xfrm rot="859059">
            <a:off x="-1215672" y="-152688"/>
            <a:ext cx="8169321" cy="7690029"/>
          </a:xfrm>
          <a:custGeom>
            <a:avLst/>
            <a:gdLst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64032 w 8164032"/>
              <a:gd name="connsiteY2" fmla="*/ 7800309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58686 w 8164032"/>
              <a:gd name="connsiteY2" fmla="*/ 6084641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623768"/>
              <a:gd name="connsiteX1" fmla="*/ 8164032 w 8164032"/>
              <a:gd name="connsiteY1" fmla="*/ 0 h 7623768"/>
              <a:gd name="connsiteX2" fmla="*/ 8158686 w 8164032"/>
              <a:gd name="connsiteY2" fmla="*/ 6084641 h 7623768"/>
              <a:gd name="connsiteX3" fmla="*/ 2078294 w 8164032"/>
              <a:gd name="connsiteY3" fmla="*/ 7623768 h 7623768"/>
              <a:gd name="connsiteX4" fmla="*/ 0 w 8164032"/>
              <a:gd name="connsiteY4" fmla="*/ 0 h 7623768"/>
              <a:gd name="connsiteX0" fmla="*/ 148696 w 6085738"/>
              <a:gd name="connsiteY0" fmla="*/ 0 h 7628546"/>
              <a:gd name="connsiteX1" fmla="*/ 6085738 w 6085738"/>
              <a:gd name="connsiteY1" fmla="*/ 4778 h 7628546"/>
              <a:gd name="connsiteX2" fmla="*/ 6080392 w 6085738"/>
              <a:gd name="connsiteY2" fmla="*/ 6089419 h 7628546"/>
              <a:gd name="connsiteX3" fmla="*/ 0 w 6085738"/>
              <a:gd name="connsiteY3" fmla="*/ 7628546 h 7628546"/>
              <a:gd name="connsiteX4" fmla="*/ 148696 w 6085738"/>
              <a:gd name="connsiteY4" fmla="*/ 0 h 7628546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0 w 6859957"/>
              <a:gd name="connsiteY4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1136974 w 6859957"/>
              <a:gd name="connsiteY4" fmla="*/ 1632107 h 7623768"/>
              <a:gd name="connsiteX5" fmla="*/ 0 w 6859957"/>
              <a:gd name="connsiteY5" fmla="*/ 230772 h 7623768"/>
              <a:gd name="connsiteX0" fmla="*/ 929989 w 7789946"/>
              <a:gd name="connsiteY0" fmla="*/ 230772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929989 w 7789946"/>
              <a:gd name="connsiteY5" fmla="*/ 230772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446029 w 7916141"/>
              <a:gd name="connsiteY0" fmla="*/ 145109 h 7623768"/>
              <a:gd name="connsiteX1" fmla="*/ 7916141 w 7916141"/>
              <a:gd name="connsiteY1" fmla="*/ 0 h 7623768"/>
              <a:gd name="connsiteX2" fmla="*/ 7910795 w 7916141"/>
              <a:gd name="connsiteY2" fmla="*/ 6084641 h 7623768"/>
              <a:gd name="connsiteX3" fmla="*/ 1830403 w 7916141"/>
              <a:gd name="connsiteY3" fmla="*/ 7623768 h 7623768"/>
              <a:gd name="connsiteX4" fmla="*/ 0 w 7916141"/>
              <a:gd name="connsiteY4" fmla="*/ 999110 h 7623768"/>
              <a:gd name="connsiteX5" fmla="*/ 3446029 w 7916141"/>
              <a:gd name="connsiteY5" fmla="*/ 145109 h 7623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16141" h="7623768">
                <a:moveTo>
                  <a:pt x="3446029" y="145109"/>
                </a:moveTo>
                <a:lnTo>
                  <a:pt x="7916141" y="0"/>
                </a:lnTo>
                <a:lnTo>
                  <a:pt x="7910795" y="6084641"/>
                </a:lnTo>
                <a:lnTo>
                  <a:pt x="1830403" y="7623768"/>
                </a:lnTo>
                <a:cubicBezTo>
                  <a:pt x="1492362" y="5625722"/>
                  <a:pt x="412389" y="3083038"/>
                  <a:pt x="0" y="999110"/>
                </a:cubicBezTo>
                <a:lnTo>
                  <a:pt x="3446029" y="145109"/>
                </a:lnTo>
                <a:close/>
              </a:path>
            </a:pathLst>
          </a:cu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14260BF-E62C-4B01-B542-9A4CACEBFA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287BD-0DCD-4CDD-A73B-744D6BF0FFA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80160" y="2739379"/>
            <a:ext cx="5778500" cy="1379242"/>
          </a:xfrm>
        </p:spPr>
        <p:txBody>
          <a:bodyPr anchor="ctr" anchorCtr="0"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33C83C-2478-4CD1-B53E-49D69916E2D8}"/>
              </a:ext>
            </a:extLst>
          </p:cNvPr>
          <p:cNvCxnSpPr>
            <a:cxnSpLocks/>
          </p:cNvCxnSpPr>
          <p:nvPr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A5B91C2F-6654-4CCF-B5F1-E970C9D886E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510794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Discussion Point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4520080-47DE-421E-B1F0-322CE818B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961011"/>
      </p:ext>
    </p:extLst>
  </p:cSld>
  <p:clrMapOvr>
    <a:masterClrMapping/>
  </p:clrMapOvr>
  <p:transition>
    <p:push dir="u"/>
  </p:transition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wo Content"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4ED210E-B740-41BE-A479-EC5C5B3A049C}"/>
              </a:ext>
            </a:extLst>
          </p:cNvPr>
          <p:cNvSpPr/>
          <p:nvPr/>
        </p:nvSpPr>
        <p:spPr>
          <a:xfrm rot="859059">
            <a:off x="-1215672" y="-152688"/>
            <a:ext cx="8169321" cy="7690029"/>
          </a:xfrm>
          <a:custGeom>
            <a:avLst/>
            <a:gdLst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64032 w 8164032"/>
              <a:gd name="connsiteY2" fmla="*/ 7800309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58686 w 8164032"/>
              <a:gd name="connsiteY2" fmla="*/ 6084641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623768"/>
              <a:gd name="connsiteX1" fmla="*/ 8164032 w 8164032"/>
              <a:gd name="connsiteY1" fmla="*/ 0 h 7623768"/>
              <a:gd name="connsiteX2" fmla="*/ 8158686 w 8164032"/>
              <a:gd name="connsiteY2" fmla="*/ 6084641 h 7623768"/>
              <a:gd name="connsiteX3" fmla="*/ 2078294 w 8164032"/>
              <a:gd name="connsiteY3" fmla="*/ 7623768 h 7623768"/>
              <a:gd name="connsiteX4" fmla="*/ 0 w 8164032"/>
              <a:gd name="connsiteY4" fmla="*/ 0 h 7623768"/>
              <a:gd name="connsiteX0" fmla="*/ 148696 w 6085738"/>
              <a:gd name="connsiteY0" fmla="*/ 0 h 7628546"/>
              <a:gd name="connsiteX1" fmla="*/ 6085738 w 6085738"/>
              <a:gd name="connsiteY1" fmla="*/ 4778 h 7628546"/>
              <a:gd name="connsiteX2" fmla="*/ 6080392 w 6085738"/>
              <a:gd name="connsiteY2" fmla="*/ 6089419 h 7628546"/>
              <a:gd name="connsiteX3" fmla="*/ 0 w 6085738"/>
              <a:gd name="connsiteY3" fmla="*/ 7628546 h 7628546"/>
              <a:gd name="connsiteX4" fmla="*/ 148696 w 6085738"/>
              <a:gd name="connsiteY4" fmla="*/ 0 h 7628546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0 w 6859957"/>
              <a:gd name="connsiteY4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1136974 w 6859957"/>
              <a:gd name="connsiteY4" fmla="*/ 1632107 h 7623768"/>
              <a:gd name="connsiteX5" fmla="*/ 0 w 6859957"/>
              <a:gd name="connsiteY5" fmla="*/ 230772 h 7623768"/>
              <a:gd name="connsiteX0" fmla="*/ 929989 w 7789946"/>
              <a:gd name="connsiteY0" fmla="*/ 230772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929989 w 7789946"/>
              <a:gd name="connsiteY5" fmla="*/ 230772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446029 w 7916141"/>
              <a:gd name="connsiteY0" fmla="*/ 145109 h 7623768"/>
              <a:gd name="connsiteX1" fmla="*/ 7916141 w 7916141"/>
              <a:gd name="connsiteY1" fmla="*/ 0 h 7623768"/>
              <a:gd name="connsiteX2" fmla="*/ 7910795 w 7916141"/>
              <a:gd name="connsiteY2" fmla="*/ 6084641 h 7623768"/>
              <a:gd name="connsiteX3" fmla="*/ 1830403 w 7916141"/>
              <a:gd name="connsiteY3" fmla="*/ 7623768 h 7623768"/>
              <a:gd name="connsiteX4" fmla="*/ 0 w 7916141"/>
              <a:gd name="connsiteY4" fmla="*/ 999110 h 7623768"/>
              <a:gd name="connsiteX5" fmla="*/ 3446029 w 7916141"/>
              <a:gd name="connsiteY5" fmla="*/ 145109 h 7623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16141" h="7623768">
                <a:moveTo>
                  <a:pt x="3446029" y="145109"/>
                </a:moveTo>
                <a:lnTo>
                  <a:pt x="7916141" y="0"/>
                </a:lnTo>
                <a:lnTo>
                  <a:pt x="7910795" y="6084641"/>
                </a:lnTo>
                <a:lnTo>
                  <a:pt x="1830403" y="7623768"/>
                </a:lnTo>
                <a:cubicBezTo>
                  <a:pt x="1492362" y="5625722"/>
                  <a:pt x="412389" y="3083038"/>
                  <a:pt x="0" y="999110"/>
                </a:cubicBezTo>
                <a:lnTo>
                  <a:pt x="3446029" y="145109"/>
                </a:lnTo>
                <a:close/>
              </a:path>
            </a:pathLst>
          </a:cu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14260BF-E62C-4B01-B542-9A4CACEBFA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287BD-0DCD-4CDD-A73B-744D6BF0FFA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80160" y="2739379"/>
            <a:ext cx="5778500" cy="1379242"/>
          </a:xfrm>
        </p:spPr>
        <p:txBody>
          <a:bodyPr anchor="ctr" anchorCtr="0"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33C83C-2478-4CD1-B53E-49D69916E2D8}"/>
              </a:ext>
            </a:extLst>
          </p:cNvPr>
          <p:cNvCxnSpPr>
            <a:cxnSpLocks/>
          </p:cNvCxnSpPr>
          <p:nvPr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A5B91C2F-6654-4CCF-B5F1-E970C9D886E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510794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Discussion Point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E9D1163-98B9-4DD8-BB04-BAA8CF5A9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658680"/>
      </p:ext>
    </p:extLst>
  </p:cSld>
  <p:clrMapOvr>
    <a:masterClrMapping/>
  </p:clrMapOvr>
  <p:transition>
    <p:push dir="u"/>
  </p:transition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14260BF-E62C-4B01-B542-9A4CACEBFA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287BD-0DCD-4CDD-A73B-744D6BF0FFA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80160" y="2739379"/>
            <a:ext cx="5778500" cy="1379242"/>
          </a:xfrm>
        </p:spPr>
        <p:txBody>
          <a:bodyPr anchor="ctr" anchorCtr="0"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33C83C-2478-4CD1-B53E-49D69916E2D8}"/>
              </a:ext>
            </a:extLst>
          </p:cNvPr>
          <p:cNvCxnSpPr>
            <a:cxnSpLocks/>
          </p:cNvCxnSpPr>
          <p:nvPr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A5B91C2F-6654-4CCF-B5F1-E970C9D886E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510794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Discussion Point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849A0-774D-4063-BBD4-9CC00EE6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620913"/>
      </p:ext>
    </p:extLst>
  </p:cSld>
  <p:clrMapOvr>
    <a:masterClrMapping/>
  </p:clrMapOvr>
  <p:transition>
    <p:push dir="u"/>
  </p:transition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14260BF-E62C-4B01-B542-9A4CACEBFA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287BD-0DCD-4CDD-A73B-744D6BF0FFA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80160" y="2739379"/>
            <a:ext cx="5778500" cy="1379242"/>
          </a:xfrm>
        </p:spPr>
        <p:txBody>
          <a:bodyPr anchor="ctr" anchorCtr="0"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33C83C-2478-4CD1-B53E-49D69916E2D8}"/>
              </a:ext>
            </a:extLst>
          </p:cNvPr>
          <p:cNvCxnSpPr>
            <a:cxnSpLocks/>
          </p:cNvCxnSpPr>
          <p:nvPr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A5B91C2F-6654-4CCF-B5F1-E970C9D886E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510794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Discussion Point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849A0-774D-4063-BBD4-9CC00EE6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267290"/>
      </p:ext>
    </p:extLst>
  </p:cSld>
  <p:clrMapOvr>
    <a:masterClrMapping/>
  </p:clrMapOvr>
  <p:transition>
    <p:push dir="u"/>
  </p:transition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92"/>
          <a:stretch/>
        </p:blipFill>
        <p:spPr>
          <a:xfrm>
            <a:off x="190500" y="2136438"/>
            <a:ext cx="3955761" cy="3799434"/>
          </a:xfrm>
          <a:prstGeom prst="rect">
            <a:avLst/>
          </a:prstGeom>
        </p:spPr>
      </p:pic>
      <p:sp>
        <p:nvSpPr>
          <p:cNvPr id="5" name="Rectangle: Single Corner Snipped 4">
            <a:extLst>
              <a:ext uri="{FF2B5EF4-FFF2-40B4-BE49-F238E27FC236}">
                <a16:creationId xmlns:a16="http://schemas.microsoft.com/office/drawing/2014/main" id="{740E7B2D-747F-462F-81A7-ABF34C73988D}"/>
              </a:ext>
            </a:extLst>
          </p:cNvPr>
          <p:cNvSpPr/>
          <p:nvPr/>
        </p:nvSpPr>
        <p:spPr>
          <a:xfrm>
            <a:off x="0" y="5041900"/>
            <a:ext cx="5818405" cy="1909972"/>
          </a:xfrm>
          <a:custGeom>
            <a:avLst/>
            <a:gdLst>
              <a:gd name="connsiteX0" fmla="*/ 0 w 5724525"/>
              <a:gd name="connsiteY0" fmla="*/ 0 h 1066800"/>
              <a:gd name="connsiteX1" fmla="*/ 5546721 w 5724525"/>
              <a:gd name="connsiteY1" fmla="*/ 0 h 1066800"/>
              <a:gd name="connsiteX2" fmla="*/ 5724525 w 5724525"/>
              <a:gd name="connsiteY2" fmla="*/ 177804 h 1066800"/>
              <a:gd name="connsiteX3" fmla="*/ 5724525 w 5724525"/>
              <a:gd name="connsiteY3" fmla="*/ 1066800 h 1066800"/>
              <a:gd name="connsiteX4" fmla="*/ 0 w 5724525"/>
              <a:gd name="connsiteY4" fmla="*/ 1066800 h 1066800"/>
              <a:gd name="connsiteX5" fmla="*/ 0 w 5724525"/>
              <a:gd name="connsiteY5" fmla="*/ 0 h 1066800"/>
              <a:gd name="connsiteX0" fmla="*/ 0 w 5737225"/>
              <a:gd name="connsiteY0" fmla="*/ 0 h 2032000"/>
              <a:gd name="connsiteX1" fmla="*/ 5559421 w 5737225"/>
              <a:gd name="connsiteY1" fmla="*/ 965200 h 2032000"/>
              <a:gd name="connsiteX2" fmla="*/ 5737225 w 5737225"/>
              <a:gd name="connsiteY2" fmla="*/ 1143004 h 2032000"/>
              <a:gd name="connsiteX3" fmla="*/ 5737225 w 5737225"/>
              <a:gd name="connsiteY3" fmla="*/ 2032000 h 2032000"/>
              <a:gd name="connsiteX4" fmla="*/ 12700 w 5737225"/>
              <a:gd name="connsiteY4" fmla="*/ 2032000 h 2032000"/>
              <a:gd name="connsiteX5" fmla="*/ 0 w 5737225"/>
              <a:gd name="connsiteY5" fmla="*/ 0 h 2032000"/>
              <a:gd name="connsiteX0" fmla="*/ 0 w 5737225"/>
              <a:gd name="connsiteY0" fmla="*/ 0 h 2032000"/>
              <a:gd name="connsiteX1" fmla="*/ 5559421 w 5737225"/>
              <a:gd name="connsiteY1" fmla="*/ 965200 h 2032000"/>
              <a:gd name="connsiteX2" fmla="*/ 5737225 w 5737225"/>
              <a:gd name="connsiteY2" fmla="*/ 1143004 h 2032000"/>
              <a:gd name="connsiteX3" fmla="*/ 5737225 w 5737225"/>
              <a:gd name="connsiteY3" fmla="*/ 2032000 h 2032000"/>
              <a:gd name="connsiteX4" fmla="*/ 12700 w 5737225"/>
              <a:gd name="connsiteY4" fmla="*/ 2032000 h 2032000"/>
              <a:gd name="connsiteX5" fmla="*/ 0 w 5737225"/>
              <a:gd name="connsiteY5" fmla="*/ 0 h 2032000"/>
              <a:gd name="connsiteX0" fmla="*/ 0 w 5813425"/>
              <a:gd name="connsiteY0" fmla="*/ 0 h 2032000"/>
              <a:gd name="connsiteX1" fmla="*/ 5559421 w 5813425"/>
              <a:gd name="connsiteY1" fmla="*/ 965200 h 2032000"/>
              <a:gd name="connsiteX2" fmla="*/ 5813425 w 5813425"/>
              <a:gd name="connsiteY2" fmla="*/ 1524004 h 2032000"/>
              <a:gd name="connsiteX3" fmla="*/ 5737225 w 5813425"/>
              <a:gd name="connsiteY3" fmla="*/ 2032000 h 2032000"/>
              <a:gd name="connsiteX4" fmla="*/ 12700 w 5813425"/>
              <a:gd name="connsiteY4" fmla="*/ 2032000 h 2032000"/>
              <a:gd name="connsiteX5" fmla="*/ 0 w 5813425"/>
              <a:gd name="connsiteY5" fmla="*/ 0 h 2032000"/>
              <a:gd name="connsiteX0" fmla="*/ 0 w 5813425"/>
              <a:gd name="connsiteY0" fmla="*/ 0 h 2032000"/>
              <a:gd name="connsiteX1" fmla="*/ 5559421 w 5813425"/>
              <a:gd name="connsiteY1" fmla="*/ 965200 h 2032000"/>
              <a:gd name="connsiteX2" fmla="*/ 5813425 w 5813425"/>
              <a:gd name="connsiteY2" fmla="*/ 1524004 h 2032000"/>
              <a:gd name="connsiteX3" fmla="*/ 5775325 w 5813425"/>
              <a:gd name="connsiteY3" fmla="*/ 2032000 h 2032000"/>
              <a:gd name="connsiteX4" fmla="*/ 12700 w 5813425"/>
              <a:gd name="connsiteY4" fmla="*/ 2032000 h 2032000"/>
              <a:gd name="connsiteX5" fmla="*/ 0 w 5813425"/>
              <a:gd name="connsiteY5" fmla="*/ 0 h 2032000"/>
              <a:gd name="connsiteX0" fmla="*/ 0 w 5818405"/>
              <a:gd name="connsiteY0" fmla="*/ 0 h 2032000"/>
              <a:gd name="connsiteX1" fmla="*/ 5559421 w 5818405"/>
              <a:gd name="connsiteY1" fmla="*/ 965200 h 2032000"/>
              <a:gd name="connsiteX2" fmla="*/ 5813425 w 5818405"/>
              <a:gd name="connsiteY2" fmla="*/ 1524004 h 2032000"/>
              <a:gd name="connsiteX3" fmla="*/ 5775325 w 5818405"/>
              <a:gd name="connsiteY3" fmla="*/ 2032000 h 2032000"/>
              <a:gd name="connsiteX4" fmla="*/ 12700 w 5818405"/>
              <a:gd name="connsiteY4" fmla="*/ 2032000 h 2032000"/>
              <a:gd name="connsiteX5" fmla="*/ 0 w 5818405"/>
              <a:gd name="connsiteY5" fmla="*/ 0 h 20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18405" h="2032000">
                <a:moveTo>
                  <a:pt x="0" y="0"/>
                </a:moveTo>
                <a:cubicBezTo>
                  <a:pt x="1688040" y="690033"/>
                  <a:pt x="3706281" y="643467"/>
                  <a:pt x="5559421" y="965200"/>
                </a:cubicBezTo>
                <a:lnTo>
                  <a:pt x="5813425" y="1524004"/>
                </a:lnTo>
                <a:cubicBezTo>
                  <a:pt x="5800725" y="1693336"/>
                  <a:pt x="5851525" y="1837268"/>
                  <a:pt x="5775325" y="2032000"/>
                </a:cubicBezTo>
                <a:lnTo>
                  <a:pt x="12700" y="2032000"/>
                </a:lnTo>
                <a:cubicBezTo>
                  <a:pt x="8467" y="1354667"/>
                  <a:pt x="4233" y="677333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DF2C21-ED16-4086-A77C-3589061615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94561" y="2267048"/>
            <a:ext cx="8961120" cy="2323905"/>
          </a:xfrm>
        </p:spPr>
        <p:txBody>
          <a:bodyPr anchor="ctr" anchorCtr="0">
            <a:noAutofit/>
          </a:bodyPr>
          <a:lstStyle>
            <a:lvl1pPr algn="r">
              <a:defRPr sz="7200" b="1">
                <a:solidFill>
                  <a:srgbClr val="D4F1F4"/>
                </a:solidFill>
              </a:defRPr>
            </a:lvl1pPr>
          </a:lstStyle>
          <a:p>
            <a:r>
              <a:rPr lang="en-US" dirty="0"/>
              <a:t>Some Text as </a:t>
            </a:r>
            <a:br>
              <a:rPr lang="en-US" dirty="0"/>
            </a:br>
            <a:r>
              <a:rPr lang="en-US" dirty="0"/>
              <a:t>the Main Title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7141C-DC61-40C8-89E6-8F3C85CCAEC2}"/>
              </a:ext>
            </a:extLst>
          </p:cNvPr>
          <p:cNvSpPr/>
          <p:nvPr/>
        </p:nvSpPr>
        <p:spPr>
          <a:xfrm>
            <a:off x="1664288" y="5968185"/>
            <a:ext cx="3815503" cy="7187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l"/>
            <a:r>
              <a:rPr lang="en-US" sz="2000" i="0" dirty="0"/>
              <a:t>Bachelor of Information Systems</a:t>
            </a:r>
          </a:p>
          <a:p>
            <a:pPr algn="l"/>
            <a:r>
              <a:rPr lang="en-US" sz="2000" b="0" i="0" dirty="0" err="1"/>
              <a:t>Institut</a:t>
            </a:r>
            <a:r>
              <a:rPr lang="en-US" sz="2000" b="0" i="0" dirty="0"/>
              <a:t> </a:t>
            </a:r>
            <a:r>
              <a:rPr lang="en-US" sz="2000" b="0" i="0" dirty="0" err="1"/>
              <a:t>Teknologi</a:t>
            </a:r>
            <a:r>
              <a:rPr lang="en-US" sz="2000" b="0" i="0" dirty="0"/>
              <a:t> Del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325381C-2DB7-4134-89B0-B777D95A810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823" y="5968186"/>
            <a:ext cx="667714" cy="71874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DADF1E9-3F18-4963-A091-9827F64B8B0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520" y="6035803"/>
            <a:ext cx="1227411" cy="42944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7C07D8C-4C54-4E92-92A5-8DC74B0D1A1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7647" y="981891"/>
            <a:ext cx="4428033" cy="834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102067"/>
      </p:ext>
    </p:extLst>
  </p:cSld>
  <p:clrMapOvr>
    <a:masterClrMapping/>
  </p:clrMapOvr>
  <p:transition>
    <p:push dir="u"/>
  </p:transition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14260BF-E62C-4B01-B542-9A4CACEBFA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287BD-0DCD-4CDD-A73B-744D6BF0FFA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80160" y="2739379"/>
            <a:ext cx="5778500" cy="1379242"/>
          </a:xfrm>
        </p:spPr>
        <p:txBody>
          <a:bodyPr anchor="ctr" anchorCtr="0"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33C83C-2478-4CD1-B53E-49D69916E2D8}"/>
              </a:ext>
            </a:extLst>
          </p:cNvPr>
          <p:cNvCxnSpPr>
            <a:cxnSpLocks/>
          </p:cNvCxnSpPr>
          <p:nvPr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A5B91C2F-6654-4CCF-B5F1-E970C9D886E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510794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Discussion Point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849A0-774D-4063-BBD4-9CC00EE6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708035"/>
      </p:ext>
    </p:extLst>
  </p:cSld>
  <p:clrMapOvr>
    <a:masterClrMapping/>
  </p:clrMapOvr>
  <p:transition>
    <p:push dir="u"/>
  </p:transition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14260BF-E62C-4B01-B542-9A4CACEBFA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287BD-0DCD-4CDD-A73B-744D6BF0FFA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80159" y="2739379"/>
            <a:ext cx="7222905" cy="1379242"/>
          </a:xfrm>
        </p:spPr>
        <p:txBody>
          <a:bodyPr anchor="ctr" anchorCtr="0"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33C83C-2478-4CD1-B53E-49D69916E2D8}"/>
              </a:ext>
            </a:extLst>
          </p:cNvPr>
          <p:cNvCxnSpPr>
            <a:cxnSpLocks/>
          </p:cNvCxnSpPr>
          <p:nvPr/>
        </p:nvCxnSpPr>
        <p:spPr>
          <a:xfrm>
            <a:off x="1280159" y="4367310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849A0-774D-4063-BBD4-9CC00EE6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175203"/>
      </p:ext>
    </p:extLst>
  </p:cSld>
  <p:clrMapOvr>
    <a:masterClrMapping/>
  </p:clrMapOvr>
  <p:transition>
    <p:push dir="u"/>
  </p:transition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Two Content"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14260BF-E62C-4B01-B542-9A4CACEBFA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287BD-0DCD-4CDD-A73B-744D6BF0FFA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80159" y="2739379"/>
            <a:ext cx="7222905" cy="1379242"/>
          </a:xfrm>
        </p:spPr>
        <p:txBody>
          <a:bodyPr anchor="ctr" anchorCtr="0"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33C83C-2478-4CD1-B53E-49D69916E2D8}"/>
              </a:ext>
            </a:extLst>
          </p:cNvPr>
          <p:cNvCxnSpPr>
            <a:cxnSpLocks/>
          </p:cNvCxnSpPr>
          <p:nvPr/>
        </p:nvCxnSpPr>
        <p:spPr>
          <a:xfrm>
            <a:off x="1280159" y="4367310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849A0-774D-4063-BBD4-9CC00EE6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279501"/>
      </p:ext>
    </p:extLst>
  </p:cSld>
  <p:clrMapOvr>
    <a:masterClrMapping/>
  </p:clrMapOvr>
  <p:transition>
    <p:push dir="u"/>
  </p:transition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7163EC5-728A-424B-A4FA-B0F9E187B4B2}"/>
              </a:ext>
            </a:extLst>
          </p:cNvPr>
          <p:cNvSpPr/>
          <p:nvPr/>
        </p:nvSpPr>
        <p:spPr>
          <a:xfrm>
            <a:off x="-2" y="0"/>
            <a:ext cx="12192001" cy="16072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C085E4-4A89-4C81-900D-A5A7273FAEB4}"/>
              </a:ext>
            </a:extLst>
          </p:cNvPr>
          <p:cNvSpPr/>
          <p:nvPr/>
        </p:nvSpPr>
        <p:spPr>
          <a:xfrm>
            <a:off x="-1" y="6395329"/>
            <a:ext cx="12192001" cy="4759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848"/>
            <a:ext cx="10515600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7D3BE-2068-459F-B9B0-1C06E81CF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039FD4-5F48-4CF7-8276-3127345E46F1}"/>
              </a:ext>
            </a:extLst>
          </p:cNvPr>
          <p:cNvSpPr/>
          <p:nvPr userDrawn="1"/>
        </p:nvSpPr>
        <p:spPr>
          <a:xfrm>
            <a:off x="-2" y="0"/>
            <a:ext cx="12192001" cy="16072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E82CE5-5606-4BC0-92AE-954062DAE2D5}"/>
              </a:ext>
            </a:extLst>
          </p:cNvPr>
          <p:cNvSpPr/>
          <p:nvPr userDrawn="1"/>
        </p:nvSpPr>
        <p:spPr>
          <a:xfrm>
            <a:off x="-1" y="6395329"/>
            <a:ext cx="12192001" cy="4759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3BCA53E-4B9B-47CE-9DAB-B6D0A5993E4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197892"/>
      </p:ext>
    </p:extLst>
  </p:cSld>
  <p:clrMapOvr>
    <a:masterClrMapping/>
  </p:clrMapOvr>
  <p:transition>
    <p:push dir="u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7163EC5-728A-424B-A4FA-B0F9E187B4B2}"/>
              </a:ext>
            </a:extLst>
          </p:cNvPr>
          <p:cNvSpPr/>
          <p:nvPr/>
        </p:nvSpPr>
        <p:spPr>
          <a:xfrm>
            <a:off x="-2" y="0"/>
            <a:ext cx="12192001" cy="16072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C085E4-4A89-4C81-900D-A5A7273FAEB4}"/>
              </a:ext>
            </a:extLst>
          </p:cNvPr>
          <p:cNvSpPr/>
          <p:nvPr/>
        </p:nvSpPr>
        <p:spPr>
          <a:xfrm>
            <a:off x="-1" y="6395329"/>
            <a:ext cx="12192001" cy="4759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848"/>
            <a:ext cx="10515600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3288358-AA76-40CB-BA7F-1E1936BDD0C9}"/>
              </a:ext>
            </a:extLst>
          </p:cNvPr>
          <p:cNvSpPr/>
          <p:nvPr userDrawn="1"/>
        </p:nvSpPr>
        <p:spPr>
          <a:xfrm>
            <a:off x="-2" y="0"/>
            <a:ext cx="12192001" cy="16072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BD40776-45C0-4E83-BAA4-CD6A3C0E92FD}"/>
              </a:ext>
            </a:extLst>
          </p:cNvPr>
          <p:cNvSpPr/>
          <p:nvPr userDrawn="1"/>
        </p:nvSpPr>
        <p:spPr>
          <a:xfrm>
            <a:off x="-1" y="6395329"/>
            <a:ext cx="12192001" cy="4759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E6C7105-5A66-4BA6-A24A-68A9020EC4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912181"/>
      </p:ext>
    </p:extLst>
  </p:cSld>
  <p:clrMapOvr>
    <a:masterClrMapping/>
  </p:clrMapOvr>
  <p:transition>
    <p:push dir="u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9_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DC085E4-4A89-4C81-900D-A5A7273FAEB4}"/>
              </a:ext>
            </a:extLst>
          </p:cNvPr>
          <p:cNvSpPr/>
          <p:nvPr/>
        </p:nvSpPr>
        <p:spPr>
          <a:xfrm>
            <a:off x="-1" y="6395329"/>
            <a:ext cx="12192001" cy="4759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3526" y="140848"/>
            <a:ext cx="9820274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Problems/Challenge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Flowchart: Off-page Connector 2">
            <a:extLst>
              <a:ext uri="{FF2B5EF4-FFF2-40B4-BE49-F238E27FC236}">
                <a16:creationId xmlns:a16="http://schemas.microsoft.com/office/drawing/2014/main" id="{541508C2-0954-4444-9A5D-1F51D6ECB9C0}"/>
              </a:ext>
            </a:extLst>
          </p:cNvPr>
          <p:cNvSpPr/>
          <p:nvPr/>
        </p:nvSpPr>
        <p:spPr>
          <a:xfrm>
            <a:off x="290558" y="0"/>
            <a:ext cx="1242968" cy="1699963"/>
          </a:xfrm>
          <a:prstGeom prst="flowChartOffpage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 descr="Confused person">
            <a:extLst>
              <a:ext uri="{FF2B5EF4-FFF2-40B4-BE49-F238E27FC236}">
                <a16:creationId xmlns:a16="http://schemas.microsoft.com/office/drawing/2014/main" id="{020A8C8A-1999-4B3F-B4EA-8199B9F049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4842" y="39278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063992"/>
      </p:ext>
    </p:extLst>
  </p:cSld>
  <p:clrMapOvr>
    <a:masterClrMapping/>
  </p:clrMapOvr>
  <p:transition>
    <p:push dir="u"/>
  </p:transition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0_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DC085E4-4A89-4C81-900D-A5A7273FAEB4}"/>
              </a:ext>
            </a:extLst>
          </p:cNvPr>
          <p:cNvSpPr/>
          <p:nvPr/>
        </p:nvSpPr>
        <p:spPr>
          <a:xfrm>
            <a:off x="-1" y="6395329"/>
            <a:ext cx="12192001" cy="4759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3526" y="140848"/>
            <a:ext cx="9820274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Problems/Challenge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Flowchart: Off-page Connector 2">
            <a:extLst>
              <a:ext uri="{FF2B5EF4-FFF2-40B4-BE49-F238E27FC236}">
                <a16:creationId xmlns:a16="http://schemas.microsoft.com/office/drawing/2014/main" id="{541508C2-0954-4444-9A5D-1F51D6ECB9C0}"/>
              </a:ext>
            </a:extLst>
          </p:cNvPr>
          <p:cNvSpPr/>
          <p:nvPr/>
        </p:nvSpPr>
        <p:spPr>
          <a:xfrm>
            <a:off x="290558" y="0"/>
            <a:ext cx="1242968" cy="1699963"/>
          </a:xfrm>
          <a:prstGeom prst="flowChartOffpage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 descr="Confused person">
            <a:extLst>
              <a:ext uri="{FF2B5EF4-FFF2-40B4-BE49-F238E27FC236}">
                <a16:creationId xmlns:a16="http://schemas.microsoft.com/office/drawing/2014/main" id="{020A8C8A-1999-4B3F-B4EA-8199B9F049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4842" y="392781"/>
            <a:ext cx="914400" cy="91440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27E7E13-F915-4345-A81A-B3AB8826D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95874" cy="4351338"/>
          </a:xfrm>
        </p:spPr>
        <p:txBody>
          <a:bodyPr/>
          <a:lstStyle>
            <a:lvl1pPr>
              <a:defRPr sz="26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008819920"/>
      </p:ext>
    </p:extLst>
  </p:cSld>
  <p:clrMapOvr>
    <a:masterClrMapping/>
  </p:clrMapOvr>
  <p:transition>
    <p:push dir="u"/>
  </p:transition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B336E9-619F-453D-BE08-0FEE3107204B}"/>
              </a:ext>
            </a:extLst>
          </p:cNvPr>
          <p:cNvSpPr/>
          <p:nvPr/>
        </p:nvSpPr>
        <p:spPr>
          <a:xfrm>
            <a:off x="0" y="0"/>
            <a:ext cx="609600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C085E4-4A89-4C81-900D-A5A7273FAEB4}"/>
              </a:ext>
            </a:extLst>
          </p:cNvPr>
          <p:cNvSpPr/>
          <p:nvPr/>
        </p:nvSpPr>
        <p:spPr>
          <a:xfrm>
            <a:off x="-1" y="6395329"/>
            <a:ext cx="12192001" cy="4759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3526" y="140848"/>
            <a:ext cx="4400548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Problems/ Challenge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Flowchart: Off-page Connector 2">
            <a:extLst>
              <a:ext uri="{FF2B5EF4-FFF2-40B4-BE49-F238E27FC236}">
                <a16:creationId xmlns:a16="http://schemas.microsoft.com/office/drawing/2014/main" id="{541508C2-0954-4444-9A5D-1F51D6ECB9C0}"/>
              </a:ext>
            </a:extLst>
          </p:cNvPr>
          <p:cNvSpPr/>
          <p:nvPr/>
        </p:nvSpPr>
        <p:spPr>
          <a:xfrm>
            <a:off x="290558" y="0"/>
            <a:ext cx="1242968" cy="1699963"/>
          </a:xfrm>
          <a:prstGeom prst="flowChartOffpage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 descr="Confused person">
            <a:extLst>
              <a:ext uri="{FF2B5EF4-FFF2-40B4-BE49-F238E27FC236}">
                <a16:creationId xmlns:a16="http://schemas.microsoft.com/office/drawing/2014/main" id="{020A8C8A-1999-4B3F-B4EA-8199B9F049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4842" y="392781"/>
            <a:ext cx="914400" cy="91440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27E7E13-F915-4345-A81A-B3AB8826D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95874" cy="4351338"/>
          </a:xfrm>
        </p:spPr>
        <p:txBody>
          <a:bodyPr/>
          <a:lstStyle>
            <a:lvl1pPr>
              <a:defRPr sz="26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017082824"/>
      </p:ext>
    </p:extLst>
  </p:cSld>
  <p:clrMapOvr>
    <a:masterClrMapping/>
  </p:clrMapOvr>
  <p:transition>
    <p:push dir="u"/>
  </p:transition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2_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DC085E4-4A89-4C81-900D-A5A7273FAEB4}"/>
              </a:ext>
            </a:extLst>
          </p:cNvPr>
          <p:cNvSpPr/>
          <p:nvPr/>
        </p:nvSpPr>
        <p:spPr>
          <a:xfrm>
            <a:off x="-1" y="6395329"/>
            <a:ext cx="12192001" cy="4759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3526" y="140848"/>
            <a:ext cx="9820274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Question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Flowchart: Off-page Connector 2">
            <a:extLst>
              <a:ext uri="{FF2B5EF4-FFF2-40B4-BE49-F238E27FC236}">
                <a16:creationId xmlns:a16="http://schemas.microsoft.com/office/drawing/2014/main" id="{541508C2-0954-4444-9A5D-1F51D6ECB9C0}"/>
              </a:ext>
            </a:extLst>
          </p:cNvPr>
          <p:cNvSpPr/>
          <p:nvPr/>
        </p:nvSpPr>
        <p:spPr>
          <a:xfrm>
            <a:off x="290558" y="0"/>
            <a:ext cx="1242968" cy="1699963"/>
          </a:xfrm>
          <a:prstGeom prst="flowChartOffpage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 descr="Confused person">
            <a:extLst>
              <a:ext uri="{FF2B5EF4-FFF2-40B4-BE49-F238E27FC236}">
                <a16:creationId xmlns:a16="http://schemas.microsoft.com/office/drawing/2014/main" id="{020A8C8A-1999-4B3F-B4EA-8199B9F049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4842" y="392781"/>
            <a:ext cx="914400" cy="91440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27E7E13-F915-4345-A81A-B3AB8826D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677245"/>
            <a:ext cx="10515599" cy="1503510"/>
          </a:xfrm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37285473"/>
      </p:ext>
    </p:extLst>
  </p:cSld>
  <p:clrMapOvr>
    <a:masterClrMapping/>
  </p:clrMapOvr>
  <p:transition>
    <p:push dir="u"/>
  </p:transition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DC085E4-4A89-4C81-900D-A5A7273FAEB4}"/>
              </a:ext>
            </a:extLst>
          </p:cNvPr>
          <p:cNvSpPr/>
          <p:nvPr/>
        </p:nvSpPr>
        <p:spPr>
          <a:xfrm>
            <a:off x="-1" y="6395329"/>
            <a:ext cx="12192001" cy="4759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633397"/>
      </p:ext>
    </p:extLst>
  </p:cSld>
  <p:clrMapOvr>
    <a:masterClrMapping/>
  </p:clrMapOvr>
  <p:transition>
    <p:push dir="u"/>
  </p:transition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92"/>
          <a:stretch/>
        </p:blipFill>
        <p:spPr>
          <a:xfrm>
            <a:off x="190500" y="2136438"/>
            <a:ext cx="3955761" cy="3799434"/>
          </a:xfrm>
          <a:prstGeom prst="rect">
            <a:avLst/>
          </a:prstGeom>
        </p:spPr>
      </p:pic>
      <p:sp>
        <p:nvSpPr>
          <p:cNvPr id="5" name="Rectangle: Single Corner Snipped 4">
            <a:extLst>
              <a:ext uri="{FF2B5EF4-FFF2-40B4-BE49-F238E27FC236}">
                <a16:creationId xmlns:a16="http://schemas.microsoft.com/office/drawing/2014/main" id="{740E7B2D-747F-462F-81A7-ABF34C73988D}"/>
              </a:ext>
            </a:extLst>
          </p:cNvPr>
          <p:cNvSpPr/>
          <p:nvPr/>
        </p:nvSpPr>
        <p:spPr>
          <a:xfrm>
            <a:off x="0" y="5041900"/>
            <a:ext cx="5818405" cy="1909972"/>
          </a:xfrm>
          <a:custGeom>
            <a:avLst/>
            <a:gdLst>
              <a:gd name="connsiteX0" fmla="*/ 0 w 5724525"/>
              <a:gd name="connsiteY0" fmla="*/ 0 h 1066800"/>
              <a:gd name="connsiteX1" fmla="*/ 5546721 w 5724525"/>
              <a:gd name="connsiteY1" fmla="*/ 0 h 1066800"/>
              <a:gd name="connsiteX2" fmla="*/ 5724525 w 5724525"/>
              <a:gd name="connsiteY2" fmla="*/ 177804 h 1066800"/>
              <a:gd name="connsiteX3" fmla="*/ 5724525 w 5724525"/>
              <a:gd name="connsiteY3" fmla="*/ 1066800 h 1066800"/>
              <a:gd name="connsiteX4" fmla="*/ 0 w 5724525"/>
              <a:gd name="connsiteY4" fmla="*/ 1066800 h 1066800"/>
              <a:gd name="connsiteX5" fmla="*/ 0 w 5724525"/>
              <a:gd name="connsiteY5" fmla="*/ 0 h 1066800"/>
              <a:gd name="connsiteX0" fmla="*/ 0 w 5737225"/>
              <a:gd name="connsiteY0" fmla="*/ 0 h 2032000"/>
              <a:gd name="connsiteX1" fmla="*/ 5559421 w 5737225"/>
              <a:gd name="connsiteY1" fmla="*/ 965200 h 2032000"/>
              <a:gd name="connsiteX2" fmla="*/ 5737225 w 5737225"/>
              <a:gd name="connsiteY2" fmla="*/ 1143004 h 2032000"/>
              <a:gd name="connsiteX3" fmla="*/ 5737225 w 5737225"/>
              <a:gd name="connsiteY3" fmla="*/ 2032000 h 2032000"/>
              <a:gd name="connsiteX4" fmla="*/ 12700 w 5737225"/>
              <a:gd name="connsiteY4" fmla="*/ 2032000 h 2032000"/>
              <a:gd name="connsiteX5" fmla="*/ 0 w 5737225"/>
              <a:gd name="connsiteY5" fmla="*/ 0 h 2032000"/>
              <a:gd name="connsiteX0" fmla="*/ 0 w 5737225"/>
              <a:gd name="connsiteY0" fmla="*/ 0 h 2032000"/>
              <a:gd name="connsiteX1" fmla="*/ 5559421 w 5737225"/>
              <a:gd name="connsiteY1" fmla="*/ 965200 h 2032000"/>
              <a:gd name="connsiteX2" fmla="*/ 5737225 w 5737225"/>
              <a:gd name="connsiteY2" fmla="*/ 1143004 h 2032000"/>
              <a:gd name="connsiteX3" fmla="*/ 5737225 w 5737225"/>
              <a:gd name="connsiteY3" fmla="*/ 2032000 h 2032000"/>
              <a:gd name="connsiteX4" fmla="*/ 12700 w 5737225"/>
              <a:gd name="connsiteY4" fmla="*/ 2032000 h 2032000"/>
              <a:gd name="connsiteX5" fmla="*/ 0 w 5737225"/>
              <a:gd name="connsiteY5" fmla="*/ 0 h 2032000"/>
              <a:gd name="connsiteX0" fmla="*/ 0 w 5813425"/>
              <a:gd name="connsiteY0" fmla="*/ 0 h 2032000"/>
              <a:gd name="connsiteX1" fmla="*/ 5559421 w 5813425"/>
              <a:gd name="connsiteY1" fmla="*/ 965200 h 2032000"/>
              <a:gd name="connsiteX2" fmla="*/ 5813425 w 5813425"/>
              <a:gd name="connsiteY2" fmla="*/ 1524004 h 2032000"/>
              <a:gd name="connsiteX3" fmla="*/ 5737225 w 5813425"/>
              <a:gd name="connsiteY3" fmla="*/ 2032000 h 2032000"/>
              <a:gd name="connsiteX4" fmla="*/ 12700 w 5813425"/>
              <a:gd name="connsiteY4" fmla="*/ 2032000 h 2032000"/>
              <a:gd name="connsiteX5" fmla="*/ 0 w 5813425"/>
              <a:gd name="connsiteY5" fmla="*/ 0 h 2032000"/>
              <a:gd name="connsiteX0" fmla="*/ 0 w 5813425"/>
              <a:gd name="connsiteY0" fmla="*/ 0 h 2032000"/>
              <a:gd name="connsiteX1" fmla="*/ 5559421 w 5813425"/>
              <a:gd name="connsiteY1" fmla="*/ 965200 h 2032000"/>
              <a:gd name="connsiteX2" fmla="*/ 5813425 w 5813425"/>
              <a:gd name="connsiteY2" fmla="*/ 1524004 h 2032000"/>
              <a:gd name="connsiteX3" fmla="*/ 5775325 w 5813425"/>
              <a:gd name="connsiteY3" fmla="*/ 2032000 h 2032000"/>
              <a:gd name="connsiteX4" fmla="*/ 12700 w 5813425"/>
              <a:gd name="connsiteY4" fmla="*/ 2032000 h 2032000"/>
              <a:gd name="connsiteX5" fmla="*/ 0 w 5813425"/>
              <a:gd name="connsiteY5" fmla="*/ 0 h 2032000"/>
              <a:gd name="connsiteX0" fmla="*/ 0 w 5818405"/>
              <a:gd name="connsiteY0" fmla="*/ 0 h 2032000"/>
              <a:gd name="connsiteX1" fmla="*/ 5559421 w 5818405"/>
              <a:gd name="connsiteY1" fmla="*/ 965200 h 2032000"/>
              <a:gd name="connsiteX2" fmla="*/ 5813425 w 5818405"/>
              <a:gd name="connsiteY2" fmla="*/ 1524004 h 2032000"/>
              <a:gd name="connsiteX3" fmla="*/ 5775325 w 5818405"/>
              <a:gd name="connsiteY3" fmla="*/ 2032000 h 2032000"/>
              <a:gd name="connsiteX4" fmla="*/ 12700 w 5818405"/>
              <a:gd name="connsiteY4" fmla="*/ 2032000 h 2032000"/>
              <a:gd name="connsiteX5" fmla="*/ 0 w 5818405"/>
              <a:gd name="connsiteY5" fmla="*/ 0 h 20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18405" h="2032000">
                <a:moveTo>
                  <a:pt x="0" y="0"/>
                </a:moveTo>
                <a:cubicBezTo>
                  <a:pt x="1688040" y="690033"/>
                  <a:pt x="3706281" y="643467"/>
                  <a:pt x="5559421" y="965200"/>
                </a:cubicBezTo>
                <a:lnTo>
                  <a:pt x="5813425" y="1524004"/>
                </a:lnTo>
                <a:cubicBezTo>
                  <a:pt x="5800725" y="1693336"/>
                  <a:pt x="5851525" y="1837268"/>
                  <a:pt x="5775325" y="2032000"/>
                </a:cubicBezTo>
                <a:lnTo>
                  <a:pt x="12700" y="2032000"/>
                </a:lnTo>
                <a:cubicBezTo>
                  <a:pt x="8467" y="1354667"/>
                  <a:pt x="4233" y="677333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DF2C21-ED16-4086-A77C-3589061615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94561" y="2267048"/>
            <a:ext cx="8961120" cy="2323905"/>
          </a:xfrm>
        </p:spPr>
        <p:txBody>
          <a:bodyPr anchor="ctr" anchorCtr="0">
            <a:noAutofit/>
          </a:bodyPr>
          <a:lstStyle>
            <a:lvl1pPr algn="r">
              <a:defRPr sz="7200" b="1">
                <a:solidFill>
                  <a:srgbClr val="D4F1F4"/>
                </a:solidFill>
              </a:defRPr>
            </a:lvl1pPr>
          </a:lstStyle>
          <a:p>
            <a:r>
              <a:rPr lang="en-US" dirty="0"/>
              <a:t>Some Text as </a:t>
            </a:r>
            <a:br>
              <a:rPr lang="en-US" dirty="0"/>
            </a:br>
            <a:r>
              <a:rPr lang="en-US" dirty="0"/>
              <a:t>the Main Title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CACACEC-86AD-47D6-BF1F-05B1D4A65F3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7647" y="981891"/>
            <a:ext cx="4428033" cy="83421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9D7141C-DC61-40C8-89E6-8F3C85CCAEC2}"/>
              </a:ext>
            </a:extLst>
          </p:cNvPr>
          <p:cNvSpPr/>
          <p:nvPr/>
        </p:nvSpPr>
        <p:spPr>
          <a:xfrm>
            <a:off x="1664288" y="5968185"/>
            <a:ext cx="3815503" cy="7187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l"/>
            <a:r>
              <a:rPr lang="en-US" sz="2000" i="0" dirty="0"/>
              <a:t>Bachelor of Information Systems</a:t>
            </a:r>
          </a:p>
          <a:p>
            <a:pPr algn="l"/>
            <a:r>
              <a:rPr lang="en-US" sz="2000" b="0" i="0" dirty="0" err="1"/>
              <a:t>Institut</a:t>
            </a:r>
            <a:r>
              <a:rPr lang="en-US" sz="2000" b="0" i="0" dirty="0"/>
              <a:t> </a:t>
            </a:r>
            <a:r>
              <a:rPr lang="en-US" sz="2000" b="0" i="0" dirty="0" err="1"/>
              <a:t>Teknologi</a:t>
            </a:r>
            <a:r>
              <a:rPr lang="en-US" sz="2000" b="0" i="0" dirty="0"/>
              <a:t> Del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325381C-2DB7-4134-89B0-B777D95A810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823" y="5968186"/>
            <a:ext cx="667714" cy="71874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DADF1E9-3F18-4963-A091-9827F64B8B0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520" y="6035803"/>
            <a:ext cx="1227411" cy="42944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85B583B-B873-448C-B6E7-A0DD189AF635}"/>
              </a:ext>
            </a:extLst>
          </p:cNvPr>
          <p:cNvSpPr/>
          <p:nvPr/>
        </p:nvSpPr>
        <p:spPr>
          <a:xfrm>
            <a:off x="7340177" y="4879354"/>
            <a:ext cx="3815503" cy="7187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r"/>
            <a:r>
              <a:rPr lang="en-US" sz="3200" b="1" i="1" dirty="0"/>
              <a:t>Simulation</a:t>
            </a:r>
          </a:p>
        </p:txBody>
      </p:sp>
    </p:spTree>
    <p:extLst>
      <p:ext uri="{BB962C8B-B14F-4D97-AF65-F5344CB8AC3E}">
        <p14:creationId xmlns:p14="http://schemas.microsoft.com/office/powerpoint/2010/main" val="3730898999"/>
      </p:ext>
    </p:extLst>
  </p:cSld>
  <p:clrMapOvr>
    <a:masterClrMapping/>
  </p:clrMapOvr>
  <p:transition>
    <p:push dir="u"/>
  </p:transition>
  <p:hf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8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F28818-61D3-4334-B953-0A9415C7980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449424"/>
      </p:ext>
    </p:extLst>
  </p:cSld>
  <p:clrMapOvr>
    <a:masterClrMapping/>
  </p:clrMapOvr>
  <p:transition>
    <p:push dir="u"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D33A3C0-8D83-4B37-ACA3-6C2ADC0DDFDD}"/>
              </a:ext>
            </a:extLst>
          </p:cNvPr>
          <p:cNvSpPr/>
          <p:nvPr/>
        </p:nvSpPr>
        <p:spPr>
          <a:xfrm>
            <a:off x="0" y="0"/>
            <a:ext cx="609600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848"/>
            <a:ext cx="5095874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7D3BE-2068-459F-B9B0-1C06E81CF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95874" cy="4351338"/>
          </a:xfrm>
        </p:spPr>
        <p:txBody>
          <a:bodyPr/>
          <a:lstStyle>
            <a:lvl1pPr>
              <a:defRPr sz="2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C5AE7A2-8F54-46B5-AB5F-86B1B1162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461319"/>
      </p:ext>
    </p:extLst>
  </p:cSld>
  <p:clrMapOvr>
    <a:masterClrMapping/>
  </p:clrMapOvr>
  <p:transition>
    <p:push dir="u"/>
  </p:transition>
  <p:hf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D33A3C0-8D83-4B37-ACA3-6C2ADC0DDFDD}"/>
              </a:ext>
            </a:extLst>
          </p:cNvPr>
          <p:cNvSpPr/>
          <p:nvPr/>
        </p:nvSpPr>
        <p:spPr>
          <a:xfrm>
            <a:off x="0" y="0"/>
            <a:ext cx="609600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848"/>
            <a:ext cx="5095874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7D3BE-2068-459F-B9B0-1C06E81CF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95874" cy="4351338"/>
          </a:xfrm>
        </p:spPr>
        <p:txBody>
          <a:bodyPr/>
          <a:lstStyle>
            <a:lvl1pPr>
              <a:defRPr sz="2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7E79ABC-5509-42E3-93FC-E6EBD4A20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834834"/>
      </p:ext>
    </p:extLst>
  </p:cSld>
  <p:clrMapOvr>
    <a:masterClrMapping/>
  </p:clrMapOvr>
  <p:transition>
    <p:push dir="u"/>
  </p:transition>
  <p:hf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7F3A355-0ED6-4E39-AC3C-BB5F4F52539D}"/>
              </a:ext>
            </a:extLst>
          </p:cNvPr>
          <p:cNvSpPr/>
          <p:nvPr/>
        </p:nvSpPr>
        <p:spPr>
          <a:xfrm>
            <a:off x="6095998" y="0"/>
            <a:ext cx="609600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4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7450" y="140848"/>
            <a:ext cx="5086350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7D3BE-2068-459F-B9B0-1C06E81CF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7450" y="1825625"/>
            <a:ext cx="5086350" cy="4351338"/>
          </a:xfrm>
        </p:spPr>
        <p:txBody>
          <a:bodyPr/>
          <a:lstStyle>
            <a:lvl1pPr>
              <a:defRPr sz="2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90048"/>
      </p:ext>
    </p:extLst>
  </p:cSld>
  <p:clrMapOvr>
    <a:masterClrMapping/>
  </p:clrMapOvr>
  <p:transition>
    <p:push dir="u"/>
  </p:transition>
  <p:hf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7F3A355-0ED6-4E39-AC3C-BB5F4F52539D}"/>
              </a:ext>
            </a:extLst>
          </p:cNvPr>
          <p:cNvSpPr/>
          <p:nvPr/>
        </p:nvSpPr>
        <p:spPr>
          <a:xfrm>
            <a:off x="6095998" y="0"/>
            <a:ext cx="609600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4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7450" y="140848"/>
            <a:ext cx="5086350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7D3BE-2068-459F-B9B0-1C06E81CF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7450" y="1825625"/>
            <a:ext cx="5086350" cy="4351338"/>
          </a:xfrm>
        </p:spPr>
        <p:txBody>
          <a:bodyPr/>
          <a:lstStyle>
            <a:lvl1pPr>
              <a:defRPr sz="2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039258"/>
      </p:ext>
    </p:extLst>
  </p:cSld>
  <p:clrMapOvr>
    <a:masterClrMapping/>
  </p:clrMapOvr>
  <p:transition>
    <p:push dir="u"/>
  </p:transition>
  <p:hf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8_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7F3A355-0ED6-4E39-AC3C-BB5F4F52539D}"/>
              </a:ext>
            </a:extLst>
          </p:cNvPr>
          <p:cNvSpPr/>
          <p:nvPr/>
        </p:nvSpPr>
        <p:spPr>
          <a:xfrm>
            <a:off x="6095998" y="0"/>
            <a:ext cx="609600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7450" y="140848"/>
            <a:ext cx="5086350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7D3BE-2068-459F-B9B0-1C06E81CF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7450" y="1825625"/>
            <a:ext cx="5086350" cy="4351338"/>
          </a:xfrm>
        </p:spPr>
        <p:txBody>
          <a:bodyPr/>
          <a:lstStyle>
            <a:lvl1pPr>
              <a:defRPr sz="2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035490"/>
      </p:ext>
    </p:extLst>
  </p:cSld>
  <p:clrMapOvr>
    <a:masterClrMapping/>
  </p:clrMapOvr>
  <p:transition>
    <p:push dir="u"/>
  </p:transition>
  <p:hf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4_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7F3A355-0ED6-4E39-AC3C-BB5F4F52539D}"/>
              </a:ext>
            </a:extLst>
          </p:cNvPr>
          <p:cNvSpPr/>
          <p:nvPr/>
        </p:nvSpPr>
        <p:spPr>
          <a:xfrm>
            <a:off x="6095998" y="0"/>
            <a:ext cx="609600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7450" y="140848"/>
            <a:ext cx="5086350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7D3BE-2068-459F-B9B0-1C06E81CF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7450" y="1825625"/>
            <a:ext cx="5086350" cy="4351338"/>
          </a:xfrm>
        </p:spPr>
        <p:txBody>
          <a:bodyPr/>
          <a:lstStyle>
            <a:lvl1pPr>
              <a:defRPr sz="2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900829"/>
      </p:ext>
    </p:extLst>
  </p:cSld>
  <p:clrMapOvr>
    <a:masterClrMapping/>
  </p:clrMapOvr>
  <p:transition>
    <p:push dir="u"/>
  </p:transition>
  <p:hf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D33A3C0-8D83-4B37-ACA3-6C2ADC0DDFDD}"/>
              </a:ext>
            </a:extLst>
          </p:cNvPr>
          <p:cNvSpPr/>
          <p:nvPr/>
        </p:nvSpPr>
        <p:spPr>
          <a:xfrm>
            <a:off x="0" y="0"/>
            <a:ext cx="609600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848"/>
            <a:ext cx="5095874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7D3BE-2068-459F-B9B0-1C06E81CF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95874" cy="4351338"/>
          </a:xfrm>
        </p:spPr>
        <p:txBody>
          <a:bodyPr/>
          <a:lstStyle>
            <a:lvl1pPr>
              <a:defRPr sz="2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6285631-FCEA-426D-9315-6F6C6B91C62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267450" y="1825625"/>
            <a:ext cx="5086350" cy="4351338"/>
          </a:xfrm>
        </p:spPr>
        <p:txBody>
          <a:bodyPr/>
          <a:lstStyle>
            <a:lvl1pPr>
              <a:defRPr sz="2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393"/>
      </p:ext>
    </p:extLst>
  </p:cSld>
  <p:clrMapOvr>
    <a:masterClrMapping/>
  </p:clrMapOvr>
  <p:transition>
    <p:push dir="u"/>
  </p:transition>
  <p:hf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5_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D33A3C0-8D83-4B37-ACA3-6C2ADC0DDFDD}"/>
              </a:ext>
            </a:extLst>
          </p:cNvPr>
          <p:cNvSpPr/>
          <p:nvPr/>
        </p:nvSpPr>
        <p:spPr>
          <a:xfrm>
            <a:off x="0" y="0"/>
            <a:ext cx="609600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848"/>
            <a:ext cx="5095874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7D3BE-2068-459F-B9B0-1C06E81CF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95874" cy="4351338"/>
          </a:xfrm>
        </p:spPr>
        <p:txBody>
          <a:bodyPr/>
          <a:lstStyle>
            <a:lvl1pPr>
              <a:defRPr sz="2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402066"/>
      </p:ext>
    </p:extLst>
  </p:cSld>
  <p:clrMapOvr>
    <a:masterClrMapping/>
  </p:clrMapOvr>
  <p:transition>
    <p:push dir="u"/>
  </p:transition>
  <p:hf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10F0946-584E-45CF-B250-28C2534AD9A5}"/>
              </a:ext>
            </a:extLst>
          </p:cNvPr>
          <p:cNvSpPr/>
          <p:nvPr/>
        </p:nvSpPr>
        <p:spPr>
          <a:xfrm>
            <a:off x="0" y="0"/>
            <a:ext cx="609600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848"/>
            <a:ext cx="5095874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7D3BE-2068-459F-B9B0-1C06E81CF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95874" cy="4351338"/>
          </a:xfrm>
        </p:spPr>
        <p:txBody>
          <a:bodyPr/>
          <a:lstStyle>
            <a:lvl1pPr>
              <a:defRPr sz="2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DF95FD5-A503-4698-BEFA-B910530D4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884430"/>
      </p:ext>
    </p:extLst>
  </p:cSld>
  <p:clrMapOvr>
    <a:masterClrMapping/>
  </p:clrMapOvr>
  <p:transition>
    <p:push dir="u"/>
  </p:transition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9849291-1B51-47E1-9BB0-3C444235A9C0}"/>
              </a:ext>
            </a:extLst>
          </p:cNvPr>
          <p:cNvSpPr/>
          <p:nvPr/>
        </p:nvSpPr>
        <p:spPr>
          <a:xfrm rot="859059">
            <a:off x="-796534" y="-303130"/>
            <a:ext cx="7258719" cy="7759764"/>
          </a:xfrm>
          <a:custGeom>
            <a:avLst/>
            <a:gdLst>
              <a:gd name="connsiteX0" fmla="*/ 0 w 7258719"/>
              <a:gd name="connsiteY0" fmla="*/ 1114776 h 7759764"/>
              <a:gd name="connsiteX1" fmla="*/ 4203252 w 7258719"/>
              <a:gd name="connsiteY1" fmla="*/ 42002 h 7759764"/>
              <a:gd name="connsiteX2" fmla="*/ 5596156 w 7258719"/>
              <a:gd name="connsiteY2" fmla="*/ 0 h 7759764"/>
              <a:gd name="connsiteX3" fmla="*/ 4417726 w 7258719"/>
              <a:gd name="connsiteY3" fmla="*/ 2604808 h 7759764"/>
              <a:gd name="connsiteX4" fmla="*/ 7258719 w 7258719"/>
              <a:gd name="connsiteY4" fmla="*/ 6340011 h 7759764"/>
              <a:gd name="connsiteX5" fmla="*/ 1695966 w 7258719"/>
              <a:gd name="connsiteY5" fmla="*/ 7759764 h 7759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58719" h="7759764">
                <a:moveTo>
                  <a:pt x="0" y="1114776"/>
                </a:moveTo>
                <a:lnTo>
                  <a:pt x="4203252" y="42002"/>
                </a:lnTo>
                <a:lnTo>
                  <a:pt x="5596156" y="0"/>
                </a:lnTo>
                <a:cubicBezTo>
                  <a:pt x="5587462" y="457203"/>
                  <a:pt x="4426420" y="2147606"/>
                  <a:pt x="4417726" y="2604808"/>
                </a:cubicBezTo>
                <a:lnTo>
                  <a:pt x="7258719" y="6340011"/>
                </a:lnTo>
                <a:lnTo>
                  <a:pt x="1695966" y="775976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DF2C21-ED16-4086-A77C-3589061615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94561" y="1669595"/>
            <a:ext cx="8961120" cy="2691211"/>
          </a:xfrm>
        </p:spPr>
        <p:txBody>
          <a:bodyPr anchor="ctr" anchorCtr="0">
            <a:noAutofit/>
          </a:bodyPr>
          <a:lstStyle>
            <a:lvl1pPr algn="r">
              <a:defRPr sz="8000" b="1">
                <a:solidFill>
                  <a:srgbClr val="D4F1F4"/>
                </a:solidFill>
              </a:defRPr>
            </a:lvl1pPr>
          </a:lstStyle>
          <a:p>
            <a:r>
              <a:rPr lang="en-US" dirty="0"/>
              <a:t>Some Text as </a:t>
            </a:r>
            <a:br>
              <a:rPr lang="en-US" dirty="0"/>
            </a:br>
            <a:r>
              <a:rPr lang="en-US" dirty="0"/>
              <a:t>the Main Title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CACACEC-86AD-47D6-BF1F-05B1D4A65F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981891"/>
            <a:ext cx="3383280" cy="637386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CA588E12-3014-4462-A17C-3A5CB2FA6191}"/>
              </a:ext>
            </a:extLst>
          </p:cNvPr>
          <p:cNvGrpSpPr/>
          <p:nvPr/>
        </p:nvGrpSpPr>
        <p:grpSpPr>
          <a:xfrm>
            <a:off x="5669280" y="4754880"/>
            <a:ext cx="5419725" cy="840737"/>
            <a:chOff x="5934075" y="3824191"/>
            <a:chExt cx="5419725" cy="84073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9D7141C-DC61-40C8-89E6-8F3C85CCAEC2}"/>
                </a:ext>
              </a:extLst>
            </p:cNvPr>
            <p:cNvSpPr/>
            <p:nvPr userDrawn="1"/>
          </p:nvSpPr>
          <p:spPr>
            <a:xfrm>
              <a:off x="5934075" y="3824191"/>
              <a:ext cx="4553964" cy="7187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r"/>
              <a:r>
                <a:rPr lang="en-US" sz="2400" i="0" dirty="0"/>
                <a:t>Bachelor of Information Systems</a:t>
              </a:r>
            </a:p>
            <a:p>
              <a:pPr algn="r"/>
              <a:r>
                <a:rPr lang="en-US" sz="2400" b="0" i="0" dirty="0" err="1"/>
                <a:t>Institut</a:t>
              </a:r>
              <a:r>
                <a:rPr lang="en-US" sz="2400" b="0" i="0" dirty="0"/>
                <a:t> </a:t>
              </a:r>
              <a:r>
                <a:rPr lang="en-US" sz="2400" b="0" i="0" dirty="0" err="1"/>
                <a:t>Teknologi</a:t>
              </a:r>
              <a:r>
                <a:rPr lang="en-US" sz="2400" b="0" i="0" dirty="0"/>
                <a:t> Del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325381C-2DB7-4134-89B0-B777D95A810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72750" y="3824191"/>
              <a:ext cx="781050" cy="840737"/>
            </a:xfrm>
            <a:prstGeom prst="rect">
              <a:avLst/>
            </a:prstGeom>
          </p:spPr>
        </p:pic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3DADF1E9-3F18-4963-A091-9827F64B8B0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520" y="5923833"/>
            <a:ext cx="1227411" cy="42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701165"/>
      </p:ext>
    </p:extLst>
  </p:cSld>
  <p:clrMapOvr>
    <a:masterClrMapping/>
  </p:clrMapOvr>
  <p:transition>
    <p:push dir="u"/>
  </p:transition>
  <p:hf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DC085E4-4A89-4C81-900D-A5A7273FAEB4}"/>
              </a:ext>
            </a:extLst>
          </p:cNvPr>
          <p:cNvSpPr/>
          <p:nvPr/>
        </p:nvSpPr>
        <p:spPr>
          <a:xfrm>
            <a:off x="-1" y="6395329"/>
            <a:ext cx="12192001" cy="475986"/>
          </a:xfrm>
          <a:prstGeom prst="rect">
            <a:avLst/>
          </a:prstGeom>
          <a:solidFill>
            <a:srgbClr val="0544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9F2DEC-9A92-4394-9465-A9B22F3166C1}"/>
              </a:ext>
            </a:extLst>
          </p:cNvPr>
          <p:cNvSpPr/>
          <p:nvPr/>
        </p:nvSpPr>
        <p:spPr>
          <a:xfrm>
            <a:off x="-2" y="0"/>
            <a:ext cx="12192001" cy="1607259"/>
          </a:xfrm>
          <a:prstGeom prst="rect">
            <a:avLst/>
          </a:prstGeom>
          <a:solidFill>
            <a:srgbClr val="0544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D3D3A5CC-01D9-4A3C-BE86-47C95B352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848"/>
            <a:ext cx="10515600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289849"/>
      </p:ext>
    </p:extLst>
  </p:cSld>
  <p:clrMapOvr>
    <a:masterClrMapping/>
  </p:clrMapOvr>
  <p:transition>
    <p:push dir="u"/>
  </p:transition>
  <p:hf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D3D3A5CC-01D9-4A3C-BE86-47C95B352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848"/>
            <a:ext cx="10515600" cy="1325563"/>
          </a:xfrm>
        </p:spPr>
        <p:txBody>
          <a:bodyPr>
            <a:normAutofit/>
          </a:bodyPr>
          <a:lstStyle>
            <a:lvl1pPr algn="r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Content Placeholder 13">
            <a:extLst>
              <a:ext uri="{FF2B5EF4-FFF2-40B4-BE49-F238E27FC236}">
                <a16:creationId xmlns:a16="http://schemas.microsoft.com/office/drawing/2014/main" id="{F46A3933-4D65-4996-9500-70E1AC6DD4CB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199" y="1825624"/>
            <a:ext cx="10515599" cy="435133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bg1"/>
                </a:solidFill>
                <a:latin typeface="Consolas" panose="020B0609020204030204" pitchFamily="49" charset="0"/>
              </a:defRPr>
            </a:lvl1pPr>
            <a:lvl2pPr marL="457200" indent="0">
              <a:buFontTx/>
              <a:buNone/>
              <a:defRPr sz="1400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914400" indent="0">
              <a:buFontTx/>
              <a:buNone/>
              <a:defRPr sz="1400">
                <a:solidFill>
                  <a:schemeClr val="bg1"/>
                </a:solidFill>
                <a:latin typeface="Consolas" panose="020B0609020204030204" pitchFamily="49" charset="0"/>
              </a:defRPr>
            </a:lvl3pPr>
            <a:lvl4pPr marL="1371600" indent="0">
              <a:buFontTx/>
              <a:buNone/>
              <a:defRPr sz="1400">
                <a:solidFill>
                  <a:schemeClr val="bg1"/>
                </a:solidFill>
                <a:latin typeface="Consolas" panose="020B0609020204030204" pitchFamily="49" charset="0"/>
              </a:defRPr>
            </a:lvl4pPr>
            <a:lvl5pPr marL="1828800" indent="0">
              <a:buFontTx/>
              <a:buNone/>
              <a:defRPr sz="1400">
                <a:solidFill>
                  <a:schemeClr val="bg1"/>
                </a:solidFill>
                <a:latin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Some code</a:t>
            </a:r>
          </a:p>
          <a:p>
            <a:pPr lvl="0"/>
            <a:r>
              <a:rPr lang="en-US" dirty="0"/>
              <a:t>is written here.</a:t>
            </a:r>
          </a:p>
        </p:txBody>
      </p:sp>
    </p:spTree>
    <p:extLst>
      <p:ext uri="{BB962C8B-B14F-4D97-AF65-F5344CB8AC3E}">
        <p14:creationId xmlns:p14="http://schemas.microsoft.com/office/powerpoint/2010/main" val="1643557947"/>
      </p:ext>
    </p:extLst>
  </p:cSld>
  <p:clrMapOvr>
    <a:masterClrMapping/>
  </p:clrMapOvr>
  <p:transition>
    <p:push dir="u"/>
  </p:transition>
  <p:hf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bg>
      <p:bgPr>
        <a:solidFill>
          <a:srgbClr val="0544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872453"/>
      </p:ext>
    </p:extLst>
  </p:cSld>
  <p:clrMapOvr>
    <a:masterClrMapping/>
  </p:clrMapOvr>
  <p:transition>
    <p:push dir="u"/>
  </p:transition>
  <p:hf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Title and Content">
    <p:bg>
      <p:bgPr>
        <a:solidFill>
          <a:srgbClr val="189A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79934"/>
      </p:ext>
    </p:extLst>
  </p:cSld>
  <p:clrMapOvr>
    <a:masterClrMapping/>
  </p:clrMapOvr>
  <p:transition>
    <p:push dir="u"/>
  </p:transition>
  <p:hf hdr="0" ft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4" cy="349916"/>
          </a:xfrm>
          <a:prstGeom prst="rect">
            <a:avLst/>
          </a:prstGeom>
        </p:spPr>
      </p:pic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7A5CCBA6-958E-48F9-A135-0DD91D0FE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912106"/>
      </p:ext>
    </p:extLst>
  </p:cSld>
  <p:clrMapOvr>
    <a:masterClrMapping/>
  </p:clrMapOvr>
  <p:transition>
    <p:push dir="u"/>
  </p:transition>
  <p:hf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4ED210E-B740-41BE-A479-EC5C5B3A049C}"/>
              </a:ext>
            </a:extLst>
          </p:cNvPr>
          <p:cNvSpPr/>
          <p:nvPr/>
        </p:nvSpPr>
        <p:spPr>
          <a:xfrm rot="859059">
            <a:off x="-1215672" y="-152688"/>
            <a:ext cx="8169321" cy="7690029"/>
          </a:xfrm>
          <a:custGeom>
            <a:avLst/>
            <a:gdLst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64032 w 8164032"/>
              <a:gd name="connsiteY2" fmla="*/ 7800309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58686 w 8164032"/>
              <a:gd name="connsiteY2" fmla="*/ 6084641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623768"/>
              <a:gd name="connsiteX1" fmla="*/ 8164032 w 8164032"/>
              <a:gd name="connsiteY1" fmla="*/ 0 h 7623768"/>
              <a:gd name="connsiteX2" fmla="*/ 8158686 w 8164032"/>
              <a:gd name="connsiteY2" fmla="*/ 6084641 h 7623768"/>
              <a:gd name="connsiteX3" fmla="*/ 2078294 w 8164032"/>
              <a:gd name="connsiteY3" fmla="*/ 7623768 h 7623768"/>
              <a:gd name="connsiteX4" fmla="*/ 0 w 8164032"/>
              <a:gd name="connsiteY4" fmla="*/ 0 h 7623768"/>
              <a:gd name="connsiteX0" fmla="*/ 148696 w 6085738"/>
              <a:gd name="connsiteY0" fmla="*/ 0 h 7628546"/>
              <a:gd name="connsiteX1" fmla="*/ 6085738 w 6085738"/>
              <a:gd name="connsiteY1" fmla="*/ 4778 h 7628546"/>
              <a:gd name="connsiteX2" fmla="*/ 6080392 w 6085738"/>
              <a:gd name="connsiteY2" fmla="*/ 6089419 h 7628546"/>
              <a:gd name="connsiteX3" fmla="*/ 0 w 6085738"/>
              <a:gd name="connsiteY3" fmla="*/ 7628546 h 7628546"/>
              <a:gd name="connsiteX4" fmla="*/ 148696 w 6085738"/>
              <a:gd name="connsiteY4" fmla="*/ 0 h 7628546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0 w 6859957"/>
              <a:gd name="connsiteY4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1136974 w 6859957"/>
              <a:gd name="connsiteY4" fmla="*/ 1632107 h 7623768"/>
              <a:gd name="connsiteX5" fmla="*/ 0 w 6859957"/>
              <a:gd name="connsiteY5" fmla="*/ 230772 h 7623768"/>
              <a:gd name="connsiteX0" fmla="*/ 929989 w 7789946"/>
              <a:gd name="connsiteY0" fmla="*/ 230772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929989 w 7789946"/>
              <a:gd name="connsiteY5" fmla="*/ 230772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446029 w 7916141"/>
              <a:gd name="connsiteY0" fmla="*/ 145109 h 7623768"/>
              <a:gd name="connsiteX1" fmla="*/ 7916141 w 7916141"/>
              <a:gd name="connsiteY1" fmla="*/ 0 h 7623768"/>
              <a:gd name="connsiteX2" fmla="*/ 7910795 w 7916141"/>
              <a:gd name="connsiteY2" fmla="*/ 6084641 h 7623768"/>
              <a:gd name="connsiteX3" fmla="*/ 1830403 w 7916141"/>
              <a:gd name="connsiteY3" fmla="*/ 7623768 h 7623768"/>
              <a:gd name="connsiteX4" fmla="*/ 0 w 7916141"/>
              <a:gd name="connsiteY4" fmla="*/ 999110 h 7623768"/>
              <a:gd name="connsiteX5" fmla="*/ 3446029 w 7916141"/>
              <a:gd name="connsiteY5" fmla="*/ 145109 h 7623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16141" h="7623768">
                <a:moveTo>
                  <a:pt x="3446029" y="145109"/>
                </a:moveTo>
                <a:lnTo>
                  <a:pt x="7916141" y="0"/>
                </a:lnTo>
                <a:lnTo>
                  <a:pt x="7910795" y="6084641"/>
                </a:lnTo>
                <a:lnTo>
                  <a:pt x="1830403" y="7623768"/>
                </a:lnTo>
                <a:cubicBezTo>
                  <a:pt x="1492362" y="5625722"/>
                  <a:pt x="412389" y="3083038"/>
                  <a:pt x="0" y="999110"/>
                </a:cubicBezTo>
                <a:lnTo>
                  <a:pt x="3446029" y="145109"/>
                </a:lnTo>
                <a:close/>
              </a:path>
            </a:pathLst>
          </a:cu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AA3FBB-CD64-480E-9D9D-83418C5F10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899" y="1870075"/>
            <a:ext cx="2362202" cy="236220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92E4CF7-E25C-4C29-B344-F8617F84C780}"/>
              </a:ext>
            </a:extLst>
          </p:cNvPr>
          <p:cNvSpPr txBox="1"/>
          <p:nvPr/>
        </p:nvSpPr>
        <p:spPr>
          <a:xfrm>
            <a:off x="2611777" y="3044280"/>
            <a:ext cx="23920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– E O F –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14260BF-E62C-4B01-B542-9A4CACEBFAC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6" name="Rectangle 8">
            <a:extLst>
              <a:ext uri="{FF2B5EF4-FFF2-40B4-BE49-F238E27FC236}">
                <a16:creationId xmlns:a16="http://schemas.microsoft.com/office/drawing/2014/main" id="{3FC4F1E1-7C0A-4C21-84E4-6A3AE39645B7}"/>
              </a:ext>
            </a:extLst>
          </p:cNvPr>
          <p:cNvSpPr/>
          <p:nvPr userDrawn="1"/>
        </p:nvSpPr>
        <p:spPr>
          <a:xfrm rot="859059">
            <a:off x="-958231" y="-120353"/>
            <a:ext cx="7916141" cy="7623768"/>
          </a:xfrm>
          <a:custGeom>
            <a:avLst/>
            <a:gdLst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64032 w 8164032"/>
              <a:gd name="connsiteY2" fmla="*/ 7800309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58686 w 8164032"/>
              <a:gd name="connsiteY2" fmla="*/ 6084641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623768"/>
              <a:gd name="connsiteX1" fmla="*/ 8164032 w 8164032"/>
              <a:gd name="connsiteY1" fmla="*/ 0 h 7623768"/>
              <a:gd name="connsiteX2" fmla="*/ 8158686 w 8164032"/>
              <a:gd name="connsiteY2" fmla="*/ 6084641 h 7623768"/>
              <a:gd name="connsiteX3" fmla="*/ 2078294 w 8164032"/>
              <a:gd name="connsiteY3" fmla="*/ 7623768 h 7623768"/>
              <a:gd name="connsiteX4" fmla="*/ 0 w 8164032"/>
              <a:gd name="connsiteY4" fmla="*/ 0 h 7623768"/>
              <a:gd name="connsiteX0" fmla="*/ 148696 w 6085738"/>
              <a:gd name="connsiteY0" fmla="*/ 0 h 7628546"/>
              <a:gd name="connsiteX1" fmla="*/ 6085738 w 6085738"/>
              <a:gd name="connsiteY1" fmla="*/ 4778 h 7628546"/>
              <a:gd name="connsiteX2" fmla="*/ 6080392 w 6085738"/>
              <a:gd name="connsiteY2" fmla="*/ 6089419 h 7628546"/>
              <a:gd name="connsiteX3" fmla="*/ 0 w 6085738"/>
              <a:gd name="connsiteY3" fmla="*/ 7628546 h 7628546"/>
              <a:gd name="connsiteX4" fmla="*/ 148696 w 6085738"/>
              <a:gd name="connsiteY4" fmla="*/ 0 h 7628546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0 w 6859957"/>
              <a:gd name="connsiteY4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1136974 w 6859957"/>
              <a:gd name="connsiteY4" fmla="*/ 1632107 h 7623768"/>
              <a:gd name="connsiteX5" fmla="*/ 0 w 6859957"/>
              <a:gd name="connsiteY5" fmla="*/ 230772 h 7623768"/>
              <a:gd name="connsiteX0" fmla="*/ 929989 w 7789946"/>
              <a:gd name="connsiteY0" fmla="*/ 230772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929989 w 7789946"/>
              <a:gd name="connsiteY5" fmla="*/ 230772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446029 w 7916141"/>
              <a:gd name="connsiteY0" fmla="*/ 145109 h 7623768"/>
              <a:gd name="connsiteX1" fmla="*/ 7916141 w 7916141"/>
              <a:gd name="connsiteY1" fmla="*/ 0 h 7623768"/>
              <a:gd name="connsiteX2" fmla="*/ 7910795 w 7916141"/>
              <a:gd name="connsiteY2" fmla="*/ 6084641 h 7623768"/>
              <a:gd name="connsiteX3" fmla="*/ 1830403 w 7916141"/>
              <a:gd name="connsiteY3" fmla="*/ 7623768 h 7623768"/>
              <a:gd name="connsiteX4" fmla="*/ 0 w 7916141"/>
              <a:gd name="connsiteY4" fmla="*/ 999110 h 7623768"/>
              <a:gd name="connsiteX5" fmla="*/ 3446029 w 7916141"/>
              <a:gd name="connsiteY5" fmla="*/ 145109 h 7623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16141" h="7623768">
                <a:moveTo>
                  <a:pt x="3446029" y="145109"/>
                </a:moveTo>
                <a:lnTo>
                  <a:pt x="7916141" y="0"/>
                </a:lnTo>
                <a:lnTo>
                  <a:pt x="7910795" y="6084641"/>
                </a:lnTo>
                <a:lnTo>
                  <a:pt x="1830403" y="7623768"/>
                </a:lnTo>
                <a:cubicBezTo>
                  <a:pt x="1492362" y="5625722"/>
                  <a:pt x="412389" y="3083038"/>
                  <a:pt x="0" y="999110"/>
                </a:cubicBezTo>
                <a:lnTo>
                  <a:pt x="3446029" y="145109"/>
                </a:lnTo>
                <a:close/>
              </a:path>
            </a:pathLst>
          </a:cu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F0FF09-8D8B-40D6-86C3-AAA39FDFE5F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899" y="1870075"/>
            <a:ext cx="2362202" cy="236220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4226176-2945-421F-BF8C-EFB1481D3511}"/>
              </a:ext>
            </a:extLst>
          </p:cNvPr>
          <p:cNvSpPr txBox="1"/>
          <p:nvPr userDrawn="1"/>
        </p:nvSpPr>
        <p:spPr>
          <a:xfrm>
            <a:off x="2611777" y="3044280"/>
            <a:ext cx="23920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– E O F –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F594ABA-59E9-413E-9475-A47002228D7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417200"/>
      </p:ext>
    </p:extLst>
  </p:cSld>
  <p:clrMapOvr>
    <a:masterClrMapping/>
  </p:clrMapOvr>
  <p:transition>
    <p:push dir="u"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4ED210E-B740-41BE-A479-EC5C5B3A049C}"/>
              </a:ext>
            </a:extLst>
          </p:cNvPr>
          <p:cNvSpPr/>
          <p:nvPr/>
        </p:nvSpPr>
        <p:spPr>
          <a:xfrm rot="859059">
            <a:off x="-958231" y="-120353"/>
            <a:ext cx="7916141" cy="7623768"/>
          </a:xfrm>
          <a:custGeom>
            <a:avLst/>
            <a:gdLst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64032 w 8164032"/>
              <a:gd name="connsiteY2" fmla="*/ 7800309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58686 w 8164032"/>
              <a:gd name="connsiteY2" fmla="*/ 6084641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623768"/>
              <a:gd name="connsiteX1" fmla="*/ 8164032 w 8164032"/>
              <a:gd name="connsiteY1" fmla="*/ 0 h 7623768"/>
              <a:gd name="connsiteX2" fmla="*/ 8158686 w 8164032"/>
              <a:gd name="connsiteY2" fmla="*/ 6084641 h 7623768"/>
              <a:gd name="connsiteX3" fmla="*/ 2078294 w 8164032"/>
              <a:gd name="connsiteY3" fmla="*/ 7623768 h 7623768"/>
              <a:gd name="connsiteX4" fmla="*/ 0 w 8164032"/>
              <a:gd name="connsiteY4" fmla="*/ 0 h 7623768"/>
              <a:gd name="connsiteX0" fmla="*/ 148696 w 6085738"/>
              <a:gd name="connsiteY0" fmla="*/ 0 h 7628546"/>
              <a:gd name="connsiteX1" fmla="*/ 6085738 w 6085738"/>
              <a:gd name="connsiteY1" fmla="*/ 4778 h 7628546"/>
              <a:gd name="connsiteX2" fmla="*/ 6080392 w 6085738"/>
              <a:gd name="connsiteY2" fmla="*/ 6089419 h 7628546"/>
              <a:gd name="connsiteX3" fmla="*/ 0 w 6085738"/>
              <a:gd name="connsiteY3" fmla="*/ 7628546 h 7628546"/>
              <a:gd name="connsiteX4" fmla="*/ 148696 w 6085738"/>
              <a:gd name="connsiteY4" fmla="*/ 0 h 7628546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0 w 6859957"/>
              <a:gd name="connsiteY4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1136974 w 6859957"/>
              <a:gd name="connsiteY4" fmla="*/ 1632107 h 7623768"/>
              <a:gd name="connsiteX5" fmla="*/ 0 w 6859957"/>
              <a:gd name="connsiteY5" fmla="*/ 230772 h 7623768"/>
              <a:gd name="connsiteX0" fmla="*/ 929989 w 7789946"/>
              <a:gd name="connsiteY0" fmla="*/ 230772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929989 w 7789946"/>
              <a:gd name="connsiteY5" fmla="*/ 230772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446029 w 7916141"/>
              <a:gd name="connsiteY0" fmla="*/ 145109 h 7623768"/>
              <a:gd name="connsiteX1" fmla="*/ 7916141 w 7916141"/>
              <a:gd name="connsiteY1" fmla="*/ 0 h 7623768"/>
              <a:gd name="connsiteX2" fmla="*/ 7910795 w 7916141"/>
              <a:gd name="connsiteY2" fmla="*/ 6084641 h 7623768"/>
              <a:gd name="connsiteX3" fmla="*/ 1830403 w 7916141"/>
              <a:gd name="connsiteY3" fmla="*/ 7623768 h 7623768"/>
              <a:gd name="connsiteX4" fmla="*/ 0 w 7916141"/>
              <a:gd name="connsiteY4" fmla="*/ 999110 h 7623768"/>
              <a:gd name="connsiteX5" fmla="*/ 3446029 w 7916141"/>
              <a:gd name="connsiteY5" fmla="*/ 145109 h 7623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16141" h="7623768">
                <a:moveTo>
                  <a:pt x="3446029" y="145109"/>
                </a:moveTo>
                <a:lnTo>
                  <a:pt x="7916141" y="0"/>
                </a:lnTo>
                <a:lnTo>
                  <a:pt x="7910795" y="6084641"/>
                </a:lnTo>
                <a:lnTo>
                  <a:pt x="1830403" y="7623768"/>
                </a:lnTo>
                <a:cubicBezTo>
                  <a:pt x="1492362" y="5625722"/>
                  <a:pt x="412389" y="3083038"/>
                  <a:pt x="0" y="999110"/>
                </a:cubicBezTo>
                <a:lnTo>
                  <a:pt x="3446029" y="145109"/>
                </a:lnTo>
                <a:close/>
              </a:path>
            </a:pathLst>
          </a:custGeom>
          <a:solidFill>
            <a:srgbClr val="0544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AA3FBB-CD64-480E-9D9D-83418C5F10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899" y="1870075"/>
            <a:ext cx="2362202" cy="236220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92E4CF7-E25C-4C29-B344-F8617F84C780}"/>
              </a:ext>
            </a:extLst>
          </p:cNvPr>
          <p:cNvSpPr txBox="1"/>
          <p:nvPr/>
        </p:nvSpPr>
        <p:spPr>
          <a:xfrm>
            <a:off x="2611777" y="3044280"/>
            <a:ext cx="23920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– E O F –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14260BF-E62C-4B01-B542-9A4CACEBFAC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3613"/>
      </p:ext>
    </p:extLst>
  </p:cSld>
  <p:clrMapOvr>
    <a:masterClrMapping/>
  </p:clrMapOvr>
  <p:transition>
    <p:push dir="u"/>
  </p:transition>
  <p:hf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4ED210E-B740-41BE-A479-EC5C5B3A049C}"/>
              </a:ext>
            </a:extLst>
          </p:cNvPr>
          <p:cNvSpPr/>
          <p:nvPr/>
        </p:nvSpPr>
        <p:spPr>
          <a:xfrm rot="859059">
            <a:off x="-958231" y="-120353"/>
            <a:ext cx="7916141" cy="7623768"/>
          </a:xfrm>
          <a:custGeom>
            <a:avLst/>
            <a:gdLst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64032 w 8164032"/>
              <a:gd name="connsiteY2" fmla="*/ 7800309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58686 w 8164032"/>
              <a:gd name="connsiteY2" fmla="*/ 6084641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623768"/>
              <a:gd name="connsiteX1" fmla="*/ 8164032 w 8164032"/>
              <a:gd name="connsiteY1" fmla="*/ 0 h 7623768"/>
              <a:gd name="connsiteX2" fmla="*/ 8158686 w 8164032"/>
              <a:gd name="connsiteY2" fmla="*/ 6084641 h 7623768"/>
              <a:gd name="connsiteX3" fmla="*/ 2078294 w 8164032"/>
              <a:gd name="connsiteY3" fmla="*/ 7623768 h 7623768"/>
              <a:gd name="connsiteX4" fmla="*/ 0 w 8164032"/>
              <a:gd name="connsiteY4" fmla="*/ 0 h 7623768"/>
              <a:gd name="connsiteX0" fmla="*/ 148696 w 6085738"/>
              <a:gd name="connsiteY0" fmla="*/ 0 h 7628546"/>
              <a:gd name="connsiteX1" fmla="*/ 6085738 w 6085738"/>
              <a:gd name="connsiteY1" fmla="*/ 4778 h 7628546"/>
              <a:gd name="connsiteX2" fmla="*/ 6080392 w 6085738"/>
              <a:gd name="connsiteY2" fmla="*/ 6089419 h 7628546"/>
              <a:gd name="connsiteX3" fmla="*/ 0 w 6085738"/>
              <a:gd name="connsiteY3" fmla="*/ 7628546 h 7628546"/>
              <a:gd name="connsiteX4" fmla="*/ 148696 w 6085738"/>
              <a:gd name="connsiteY4" fmla="*/ 0 h 7628546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0 w 6859957"/>
              <a:gd name="connsiteY4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1136974 w 6859957"/>
              <a:gd name="connsiteY4" fmla="*/ 1632107 h 7623768"/>
              <a:gd name="connsiteX5" fmla="*/ 0 w 6859957"/>
              <a:gd name="connsiteY5" fmla="*/ 230772 h 7623768"/>
              <a:gd name="connsiteX0" fmla="*/ 929989 w 7789946"/>
              <a:gd name="connsiteY0" fmla="*/ 230772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929989 w 7789946"/>
              <a:gd name="connsiteY5" fmla="*/ 230772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446029 w 7916141"/>
              <a:gd name="connsiteY0" fmla="*/ 145109 h 7623768"/>
              <a:gd name="connsiteX1" fmla="*/ 7916141 w 7916141"/>
              <a:gd name="connsiteY1" fmla="*/ 0 h 7623768"/>
              <a:gd name="connsiteX2" fmla="*/ 7910795 w 7916141"/>
              <a:gd name="connsiteY2" fmla="*/ 6084641 h 7623768"/>
              <a:gd name="connsiteX3" fmla="*/ 1830403 w 7916141"/>
              <a:gd name="connsiteY3" fmla="*/ 7623768 h 7623768"/>
              <a:gd name="connsiteX4" fmla="*/ 0 w 7916141"/>
              <a:gd name="connsiteY4" fmla="*/ 999110 h 7623768"/>
              <a:gd name="connsiteX5" fmla="*/ 3446029 w 7916141"/>
              <a:gd name="connsiteY5" fmla="*/ 145109 h 7623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16141" h="7623768">
                <a:moveTo>
                  <a:pt x="3446029" y="145109"/>
                </a:moveTo>
                <a:lnTo>
                  <a:pt x="7916141" y="0"/>
                </a:lnTo>
                <a:lnTo>
                  <a:pt x="7910795" y="6084641"/>
                </a:lnTo>
                <a:lnTo>
                  <a:pt x="1830403" y="7623768"/>
                </a:lnTo>
                <a:cubicBezTo>
                  <a:pt x="1492362" y="5625722"/>
                  <a:pt x="412389" y="3083038"/>
                  <a:pt x="0" y="999110"/>
                </a:cubicBezTo>
                <a:lnTo>
                  <a:pt x="3446029" y="145109"/>
                </a:lnTo>
                <a:close/>
              </a:path>
            </a:pathLst>
          </a:custGeom>
          <a:solidFill>
            <a:srgbClr val="0544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AA3FBB-CD64-480E-9D9D-83418C5F10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899" y="1870075"/>
            <a:ext cx="2362202" cy="236220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92E4CF7-E25C-4C29-B344-F8617F84C780}"/>
              </a:ext>
            </a:extLst>
          </p:cNvPr>
          <p:cNvSpPr txBox="1"/>
          <p:nvPr/>
        </p:nvSpPr>
        <p:spPr>
          <a:xfrm>
            <a:off x="2611777" y="3044280"/>
            <a:ext cx="23920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– E O F –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14260BF-E62C-4B01-B542-9A4CACEBFAC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212395"/>
      </p:ext>
    </p:extLst>
  </p:cSld>
  <p:clrMapOvr>
    <a:masterClrMapping/>
  </p:clrMapOvr>
  <p:transition>
    <p:push dir="u"/>
  </p:transition>
  <p:hf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Blan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34D4152-E722-4EC1-8520-F40054537870}"/>
              </a:ext>
            </a:extLst>
          </p:cNvPr>
          <p:cNvSpPr/>
          <p:nvPr/>
        </p:nvSpPr>
        <p:spPr>
          <a:xfrm>
            <a:off x="838200" y="1958975"/>
            <a:ext cx="6067425" cy="1322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4400" dirty="0"/>
              <a:t>Course Lecturer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5A99AF-4FA0-4437-BC1D-B4CBD6EA2889}"/>
              </a:ext>
            </a:extLst>
          </p:cNvPr>
          <p:cNvSpPr/>
          <p:nvPr/>
        </p:nvSpPr>
        <p:spPr>
          <a:xfrm>
            <a:off x="819150" y="3406775"/>
            <a:ext cx="6067425" cy="9175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sz="2800" dirty="0"/>
              <a:t>Mario E. S. Simaremare</a:t>
            </a:r>
          </a:p>
          <a:p>
            <a:pPr algn="r"/>
            <a:r>
              <a:rPr lang="en-US" sz="2000" dirty="0" err="1"/>
              <a:t>Institut</a:t>
            </a:r>
            <a:r>
              <a:rPr lang="en-US" sz="2000" dirty="0"/>
              <a:t> </a:t>
            </a:r>
            <a:r>
              <a:rPr lang="en-US" sz="2000" dirty="0" err="1"/>
              <a:t>Teknologi</a:t>
            </a:r>
            <a:r>
              <a:rPr lang="en-US" sz="2000" dirty="0"/>
              <a:t> Del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CC87B04-AD14-4CFF-8561-756EFB5AE40F}"/>
              </a:ext>
            </a:extLst>
          </p:cNvPr>
          <p:cNvGrpSpPr/>
          <p:nvPr/>
        </p:nvGrpSpPr>
        <p:grpSpPr>
          <a:xfrm>
            <a:off x="4991891" y="4459843"/>
            <a:ext cx="1913734" cy="369332"/>
            <a:chOff x="3268981" y="5486092"/>
            <a:chExt cx="1913734" cy="369332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0CA55892-7622-49CE-BCD1-EED69554CE7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8981" y="5487878"/>
              <a:ext cx="357288" cy="36576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C5A6319-0AD1-4EEF-9B5D-AFC9665D639D}"/>
                </a:ext>
              </a:extLst>
            </p:cNvPr>
            <p:cNvSpPr txBox="1"/>
            <p:nvPr userDrawn="1"/>
          </p:nvSpPr>
          <p:spPr>
            <a:xfrm>
              <a:off x="3596640" y="5486092"/>
              <a:ext cx="1586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@</a:t>
              </a:r>
              <a:r>
                <a:rPr lang="en-US" dirty="0" err="1">
                  <a:solidFill>
                    <a:schemeClr val="bg1"/>
                  </a:solidFill>
                </a:rPr>
                <a:t>simaremare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5ABF90D-F873-4802-A09C-2C23FA638FFE}"/>
              </a:ext>
            </a:extLst>
          </p:cNvPr>
          <p:cNvGrpSpPr/>
          <p:nvPr/>
        </p:nvGrpSpPr>
        <p:grpSpPr>
          <a:xfrm>
            <a:off x="4084783" y="4859893"/>
            <a:ext cx="2820842" cy="369332"/>
            <a:chOff x="3268981" y="5486092"/>
            <a:chExt cx="2820842" cy="369332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E723BCBC-759D-4018-9C8A-082AEBB26E7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8981" y="5492114"/>
              <a:ext cx="357288" cy="357288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467CAA2-7F4D-4539-AC78-7C3A93B3D867}"/>
                </a:ext>
              </a:extLst>
            </p:cNvPr>
            <p:cNvSpPr txBox="1"/>
            <p:nvPr userDrawn="1"/>
          </p:nvSpPr>
          <p:spPr>
            <a:xfrm>
              <a:off x="3596640" y="5486092"/>
              <a:ext cx="24931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@</a:t>
              </a:r>
              <a:r>
                <a:rPr lang="en-US" dirty="0" err="1">
                  <a:solidFill>
                    <a:schemeClr val="bg1"/>
                  </a:solidFill>
                </a:rPr>
                <a:t>dasar-pemrograman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9387B9F-73F8-430E-B7EB-58CD7BF612B6}"/>
              </a:ext>
            </a:extLst>
          </p:cNvPr>
          <p:cNvCxnSpPr>
            <a:cxnSpLocks/>
          </p:cNvCxnSpPr>
          <p:nvPr/>
        </p:nvCxnSpPr>
        <p:spPr>
          <a:xfrm>
            <a:off x="7375525" y="2400300"/>
            <a:ext cx="0" cy="282290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7F315AC9-761A-4878-97C1-BF8893DC5B3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2468880"/>
            <a:ext cx="2743200" cy="2743200"/>
          </a:xfrm>
          <a:prstGeom prst="ellipse">
            <a:avLst/>
          </a:prstGeom>
          <a:ln w="25400" cap="rnd">
            <a:solidFill>
              <a:schemeClr val="tx2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A45B7FB-B9D5-42F2-B836-DA6775F6EAD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2633" y="4302763"/>
            <a:ext cx="781050" cy="840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560458"/>
      </p:ext>
    </p:extLst>
  </p:cSld>
  <p:clrMapOvr>
    <a:masterClrMapping/>
  </p:clrMapOvr>
  <p:transition>
    <p:push dir="u"/>
  </p:transition>
  <p:hf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Blan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34D4152-E722-4EC1-8520-F40054537870}"/>
              </a:ext>
            </a:extLst>
          </p:cNvPr>
          <p:cNvSpPr/>
          <p:nvPr/>
        </p:nvSpPr>
        <p:spPr>
          <a:xfrm>
            <a:off x="838200" y="1958975"/>
            <a:ext cx="6067425" cy="1322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4400" dirty="0"/>
              <a:t>Course Lecturer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5A99AF-4FA0-4437-BC1D-B4CBD6EA2889}"/>
              </a:ext>
            </a:extLst>
          </p:cNvPr>
          <p:cNvSpPr/>
          <p:nvPr/>
        </p:nvSpPr>
        <p:spPr>
          <a:xfrm>
            <a:off x="819150" y="3406775"/>
            <a:ext cx="6067425" cy="9175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sz="2800" dirty="0"/>
              <a:t>Mario E. S. Simaremare</a:t>
            </a:r>
          </a:p>
          <a:p>
            <a:pPr algn="r"/>
            <a:r>
              <a:rPr lang="en-US" sz="2000" dirty="0" err="1"/>
              <a:t>Institut</a:t>
            </a:r>
            <a:r>
              <a:rPr lang="en-US" sz="2000" dirty="0"/>
              <a:t> </a:t>
            </a:r>
            <a:r>
              <a:rPr lang="en-US" sz="2000" dirty="0" err="1"/>
              <a:t>Teknologi</a:t>
            </a:r>
            <a:r>
              <a:rPr lang="en-US" sz="2000" dirty="0"/>
              <a:t> Del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CC87B04-AD14-4CFF-8561-756EFB5AE40F}"/>
              </a:ext>
            </a:extLst>
          </p:cNvPr>
          <p:cNvGrpSpPr/>
          <p:nvPr/>
        </p:nvGrpSpPr>
        <p:grpSpPr>
          <a:xfrm>
            <a:off x="4991891" y="4459843"/>
            <a:ext cx="1913734" cy="369332"/>
            <a:chOff x="3268981" y="5486092"/>
            <a:chExt cx="1913734" cy="369332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0CA55892-7622-49CE-BCD1-EED69554CE7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8981" y="5487878"/>
              <a:ext cx="357288" cy="36576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C5A6319-0AD1-4EEF-9B5D-AFC9665D639D}"/>
                </a:ext>
              </a:extLst>
            </p:cNvPr>
            <p:cNvSpPr txBox="1"/>
            <p:nvPr userDrawn="1"/>
          </p:nvSpPr>
          <p:spPr>
            <a:xfrm>
              <a:off x="3596640" y="5486092"/>
              <a:ext cx="1586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@</a:t>
              </a:r>
              <a:r>
                <a:rPr lang="en-US" dirty="0" err="1">
                  <a:solidFill>
                    <a:schemeClr val="bg1"/>
                  </a:solidFill>
                </a:rPr>
                <a:t>simaremare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5ABF90D-F873-4802-A09C-2C23FA638FFE}"/>
              </a:ext>
            </a:extLst>
          </p:cNvPr>
          <p:cNvGrpSpPr/>
          <p:nvPr/>
        </p:nvGrpSpPr>
        <p:grpSpPr>
          <a:xfrm>
            <a:off x="4084783" y="4859893"/>
            <a:ext cx="2820842" cy="369332"/>
            <a:chOff x="3268981" y="5486092"/>
            <a:chExt cx="2820842" cy="369332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E723BCBC-759D-4018-9C8A-082AEBB26E7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8981" y="5492114"/>
              <a:ext cx="357288" cy="357288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467CAA2-7F4D-4539-AC78-7C3A93B3D867}"/>
                </a:ext>
              </a:extLst>
            </p:cNvPr>
            <p:cNvSpPr txBox="1"/>
            <p:nvPr userDrawn="1"/>
          </p:nvSpPr>
          <p:spPr>
            <a:xfrm>
              <a:off x="3596640" y="5486092"/>
              <a:ext cx="24931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@</a:t>
              </a:r>
              <a:r>
                <a:rPr lang="en-US" dirty="0" err="1">
                  <a:solidFill>
                    <a:schemeClr val="bg1"/>
                  </a:solidFill>
                </a:rPr>
                <a:t>dasar-pemrograman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9387B9F-73F8-430E-B7EB-58CD7BF612B6}"/>
              </a:ext>
            </a:extLst>
          </p:cNvPr>
          <p:cNvCxnSpPr>
            <a:cxnSpLocks/>
          </p:cNvCxnSpPr>
          <p:nvPr/>
        </p:nvCxnSpPr>
        <p:spPr>
          <a:xfrm>
            <a:off x="7375525" y="2400300"/>
            <a:ext cx="0" cy="282290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50B313FE-4110-4C48-A271-DA9E045365E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2468880"/>
            <a:ext cx="2743200" cy="2743200"/>
          </a:xfrm>
          <a:prstGeom prst="ellipse">
            <a:avLst/>
          </a:prstGeom>
          <a:ln w="25400" cap="rnd">
            <a:solidFill>
              <a:schemeClr val="tx2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C721B67-725B-444F-ADC5-60F9BD6AA69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2633" y="4302763"/>
            <a:ext cx="781050" cy="840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344903"/>
      </p:ext>
    </p:extLst>
  </p:cSld>
  <p:clrMapOvr>
    <a:masterClrMapping/>
  </p:clrMapOvr>
  <p:transition>
    <p:push dir="u"/>
  </p:transition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">
    <p:bg>
      <p:bgPr>
        <a:solidFill>
          <a:srgbClr val="0544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D0E2239-08A3-45C1-952E-A1D563DBC43C}"/>
              </a:ext>
            </a:extLst>
          </p:cNvPr>
          <p:cNvSpPr/>
          <p:nvPr/>
        </p:nvSpPr>
        <p:spPr>
          <a:xfrm rot="859059">
            <a:off x="-796534" y="-303130"/>
            <a:ext cx="7258719" cy="7759764"/>
          </a:xfrm>
          <a:custGeom>
            <a:avLst/>
            <a:gdLst>
              <a:gd name="connsiteX0" fmla="*/ 0 w 7258719"/>
              <a:gd name="connsiteY0" fmla="*/ 1114776 h 7759764"/>
              <a:gd name="connsiteX1" fmla="*/ 4203252 w 7258719"/>
              <a:gd name="connsiteY1" fmla="*/ 42002 h 7759764"/>
              <a:gd name="connsiteX2" fmla="*/ 5596156 w 7258719"/>
              <a:gd name="connsiteY2" fmla="*/ 0 h 7759764"/>
              <a:gd name="connsiteX3" fmla="*/ 4417726 w 7258719"/>
              <a:gd name="connsiteY3" fmla="*/ 2604808 h 7759764"/>
              <a:gd name="connsiteX4" fmla="*/ 7258719 w 7258719"/>
              <a:gd name="connsiteY4" fmla="*/ 6340011 h 7759764"/>
              <a:gd name="connsiteX5" fmla="*/ 1695966 w 7258719"/>
              <a:gd name="connsiteY5" fmla="*/ 7759764 h 7759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58719" h="7759764">
                <a:moveTo>
                  <a:pt x="0" y="1114776"/>
                </a:moveTo>
                <a:lnTo>
                  <a:pt x="4203252" y="42002"/>
                </a:lnTo>
                <a:lnTo>
                  <a:pt x="5596156" y="0"/>
                </a:lnTo>
                <a:cubicBezTo>
                  <a:pt x="5587462" y="457203"/>
                  <a:pt x="4426420" y="2147606"/>
                  <a:pt x="4417726" y="2604808"/>
                </a:cubicBezTo>
                <a:lnTo>
                  <a:pt x="7258719" y="6340011"/>
                </a:lnTo>
                <a:lnTo>
                  <a:pt x="1695966" y="775976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DF2C21-ED16-4086-A77C-3589061615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94561" y="1669595"/>
            <a:ext cx="8961120" cy="2691211"/>
          </a:xfrm>
        </p:spPr>
        <p:txBody>
          <a:bodyPr anchor="ctr" anchorCtr="0">
            <a:noAutofit/>
          </a:bodyPr>
          <a:lstStyle>
            <a:lvl1pPr algn="r">
              <a:defRPr sz="8000" b="1">
                <a:solidFill>
                  <a:srgbClr val="D4F1F4"/>
                </a:solidFill>
              </a:defRPr>
            </a:lvl1pPr>
          </a:lstStyle>
          <a:p>
            <a:r>
              <a:rPr lang="en-US" dirty="0"/>
              <a:t>Some Text as </a:t>
            </a:r>
            <a:br>
              <a:rPr lang="en-US" dirty="0"/>
            </a:br>
            <a:r>
              <a:rPr lang="en-US" dirty="0"/>
              <a:t>the Main Title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CACACEC-86AD-47D6-BF1F-05B1D4A65F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981891"/>
            <a:ext cx="3383280" cy="637386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CA588E12-3014-4462-A17C-3A5CB2FA6191}"/>
              </a:ext>
            </a:extLst>
          </p:cNvPr>
          <p:cNvGrpSpPr/>
          <p:nvPr/>
        </p:nvGrpSpPr>
        <p:grpSpPr>
          <a:xfrm>
            <a:off x="5669280" y="4754880"/>
            <a:ext cx="5419725" cy="840737"/>
            <a:chOff x="5934075" y="3824191"/>
            <a:chExt cx="5419725" cy="84073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9D7141C-DC61-40C8-89E6-8F3C85CCAEC2}"/>
                </a:ext>
              </a:extLst>
            </p:cNvPr>
            <p:cNvSpPr/>
            <p:nvPr userDrawn="1"/>
          </p:nvSpPr>
          <p:spPr>
            <a:xfrm>
              <a:off x="5934075" y="3824191"/>
              <a:ext cx="4553964" cy="7187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r"/>
              <a:r>
                <a:rPr lang="en-US" sz="2400" i="0" dirty="0"/>
                <a:t>Bachelor of Information Systems</a:t>
              </a:r>
            </a:p>
            <a:p>
              <a:pPr algn="r"/>
              <a:r>
                <a:rPr lang="en-US" sz="2400" b="0" i="0" dirty="0" err="1"/>
                <a:t>Institut</a:t>
              </a:r>
              <a:r>
                <a:rPr lang="en-US" sz="2400" b="0" i="0" dirty="0"/>
                <a:t> </a:t>
              </a:r>
              <a:r>
                <a:rPr lang="en-US" sz="2400" b="0" i="0" dirty="0" err="1"/>
                <a:t>Teknologi</a:t>
              </a:r>
              <a:r>
                <a:rPr lang="en-US" sz="2400" b="0" i="0" dirty="0"/>
                <a:t> Del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325381C-2DB7-4134-89B0-B777D95A810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72750" y="3824191"/>
              <a:ext cx="781050" cy="840737"/>
            </a:xfrm>
            <a:prstGeom prst="rect">
              <a:avLst/>
            </a:prstGeom>
          </p:spPr>
        </p:pic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3DADF1E9-3F18-4963-A091-9827F64B8B0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520" y="5923833"/>
            <a:ext cx="1227411" cy="42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004242"/>
      </p:ext>
    </p:extLst>
  </p:cSld>
  <p:clrMapOvr>
    <a:masterClrMapping/>
  </p:clrMapOvr>
  <p:transition>
    <p:push dir="u"/>
  </p:transition>
  <p:hf hdr="0" ftr="0" dt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Bla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34D4152-E722-4EC1-8520-F40054537870}"/>
              </a:ext>
            </a:extLst>
          </p:cNvPr>
          <p:cNvSpPr/>
          <p:nvPr/>
        </p:nvSpPr>
        <p:spPr>
          <a:xfrm>
            <a:off x="838200" y="1958975"/>
            <a:ext cx="6067425" cy="1322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4400" dirty="0"/>
              <a:t>Course Lecturer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5A99AF-4FA0-4437-BC1D-B4CBD6EA2889}"/>
              </a:ext>
            </a:extLst>
          </p:cNvPr>
          <p:cNvSpPr/>
          <p:nvPr/>
        </p:nvSpPr>
        <p:spPr>
          <a:xfrm>
            <a:off x="819150" y="3406775"/>
            <a:ext cx="6067425" cy="9175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sz="2800" dirty="0"/>
              <a:t>Mario E. S. Simaremare</a:t>
            </a:r>
          </a:p>
          <a:p>
            <a:pPr algn="r"/>
            <a:r>
              <a:rPr lang="en-US" sz="2000" dirty="0" err="1"/>
              <a:t>Institut</a:t>
            </a:r>
            <a:r>
              <a:rPr lang="en-US" sz="2000" dirty="0"/>
              <a:t> </a:t>
            </a:r>
            <a:r>
              <a:rPr lang="en-US" sz="2000" dirty="0" err="1"/>
              <a:t>Teknologi</a:t>
            </a:r>
            <a:r>
              <a:rPr lang="en-US" sz="2000" dirty="0"/>
              <a:t> Del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CC87B04-AD14-4CFF-8561-756EFB5AE40F}"/>
              </a:ext>
            </a:extLst>
          </p:cNvPr>
          <p:cNvGrpSpPr/>
          <p:nvPr/>
        </p:nvGrpSpPr>
        <p:grpSpPr>
          <a:xfrm>
            <a:off x="4991891" y="4459843"/>
            <a:ext cx="1913734" cy="369332"/>
            <a:chOff x="3268981" y="5486092"/>
            <a:chExt cx="1913734" cy="369332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0CA55892-7622-49CE-BCD1-EED69554CE7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8981" y="5487878"/>
              <a:ext cx="357288" cy="36576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C5A6319-0AD1-4EEF-9B5D-AFC9665D639D}"/>
                </a:ext>
              </a:extLst>
            </p:cNvPr>
            <p:cNvSpPr txBox="1"/>
            <p:nvPr userDrawn="1"/>
          </p:nvSpPr>
          <p:spPr>
            <a:xfrm>
              <a:off x="3596640" y="5486092"/>
              <a:ext cx="1586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@</a:t>
              </a:r>
              <a:r>
                <a:rPr lang="en-US" dirty="0" err="1">
                  <a:solidFill>
                    <a:schemeClr val="bg1"/>
                  </a:solidFill>
                </a:rPr>
                <a:t>simaremare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5ABF90D-F873-4802-A09C-2C23FA638FFE}"/>
              </a:ext>
            </a:extLst>
          </p:cNvPr>
          <p:cNvGrpSpPr/>
          <p:nvPr/>
        </p:nvGrpSpPr>
        <p:grpSpPr>
          <a:xfrm>
            <a:off x="4084783" y="4859893"/>
            <a:ext cx="2820842" cy="369332"/>
            <a:chOff x="3268981" y="5486092"/>
            <a:chExt cx="2820842" cy="369332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E723BCBC-759D-4018-9C8A-082AEBB26E7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8981" y="5492114"/>
              <a:ext cx="357288" cy="357288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467CAA2-7F4D-4539-AC78-7C3A93B3D867}"/>
                </a:ext>
              </a:extLst>
            </p:cNvPr>
            <p:cNvSpPr txBox="1"/>
            <p:nvPr userDrawn="1"/>
          </p:nvSpPr>
          <p:spPr>
            <a:xfrm>
              <a:off x="3596640" y="5486092"/>
              <a:ext cx="24931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@</a:t>
              </a:r>
              <a:r>
                <a:rPr lang="en-US" dirty="0" err="1">
                  <a:solidFill>
                    <a:schemeClr val="bg1"/>
                  </a:solidFill>
                </a:rPr>
                <a:t>dasar-pemrograman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9387B9F-73F8-430E-B7EB-58CD7BF612B6}"/>
              </a:ext>
            </a:extLst>
          </p:cNvPr>
          <p:cNvCxnSpPr>
            <a:cxnSpLocks/>
          </p:cNvCxnSpPr>
          <p:nvPr/>
        </p:nvCxnSpPr>
        <p:spPr>
          <a:xfrm>
            <a:off x="7375525" y="2400300"/>
            <a:ext cx="0" cy="282290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01E6960E-1189-493F-A546-E4F76C1FB17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2468880"/>
            <a:ext cx="2743200" cy="2743200"/>
          </a:xfrm>
          <a:prstGeom prst="ellipse">
            <a:avLst/>
          </a:prstGeom>
          <a:ln w="25400" cap="rnd">
            <a:solidFill>
              <a:schemeClr val="tx2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72704B1-44C1-460D-B83D-829A6A23E2F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2633" y="4302763"/>
            <a:ext cx="781050" cy="840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513094"/>
      </p:ext>
    </p:extLst>
  </p:cSld>
  <p:clrMapOvr>
    <a:masterClrMapping/>
  </p:clrMapOvr>
  <p:transition>
    <p:push dir="u"/>
  </p:transition>
  <p:hf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34D4152-E722-4EC1-8520-F40054537870}"/>
              </a:ext>
            </a:extLst>
          </p:cNvPr>
          <p:cNvSpPr/>
          <p:nvPr/>
        </p:nvSpPr>
        <p:spPr>
          <a:xfrm>
            <a:off x="838200" y="1958975"/>
            <a:ext cx="6067425" cy="1322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4400" dirty="0"/>
              <a:t>Supported by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5A99AF-4FA0-4437-BC1D-B4CBD6EA2889}"/>
              </a:ext>
            </a:extLst>
          </p:cNvPr>
          <p:cNvSpPr/>
          <p:nvPr/>
        </p:nvSpPr>
        <p:spPr>
          <a:xfrm>
            <a:off x="819150" y="3406775"/>
            <a:ext cx="6067425" cy="9080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sz="2400" dirty="0"/>
              <a:t>Kementerian Pendidikan, </a:t>
            </a:r>
            <a:r>
              <a:rPr lang="en-US" sz="2400" dirty="0" err="1"/>
              <a:t>Kebudayaan</a:t>
            </a:r>
            <a:r>
              <a:rPr lang="en-US" sz="2400" dirty="0"/>
              <a:t>,</a:t>
            </a:r>
            <a:br>
              <a:rPr lang="en-US" sz="2400" dirty="0"/>
            </a:br>
            <a:r>
              <a:rPr lang="en-US" sz="2400" dirty="0" err="1"/>
              <a:t>Riset</a:t>
            </a:r>
            <a:r>
              <a:rPr lang="en-US" sz="2400" dirty="0"/>
              <a:t>, dan </a:t>
            </a:r>
            <a:r>
              <a:rPr lang="en-US" sz="2400" dirty="0" err="1"/>
              <a:t>Teknologi</a:t>
            </a:r>
            <a:r>
              <a:rPr lang="en-US" sz="2400" dirty="0"/>
              <a:t> RI</a:t>
            </a:r>
          </a:p>
          <a:p>
            <a:pPr algn="r"/>
            <a:endParaRPr lang="en-US" sz="24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35229AB-0124-4F8C-82C3-0BE9474886E3}"/>
              </a:ext>
            </a:extLst>
          </p:cNvPr>
          <p:cNvGrpSpPr/>
          <p:nvPr/>
        </p:nvGrpSpPr>
        <p:grpSpPr>
          <a:xfrm>
            <a:off x="8229600" y="2468880"/>
            <a:ext cx="2743200" cy="2743200"/>
            <a:chOff x="8248650" y="2057400"/>
            <a:chExt cx="2743200" cy="2743200"/>
          </a:xfrm>
          <a:solidFill>
            <a:schemeClr val="accent1"/>
          </a:solidFill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0CB6103-A6AC-42A0-A0C4-21DA46921119}"/>
                </a:ext>
              </a:extLst>
            </p:cNvPr>
            <p:cNvSpPr/>
            <p:nvPr userDrawn="1"/>
          </p:nvSpPr>
          <p:spPr>
            <a:xfrm>
              <a:off x="8248650" y="2057400"/>
              <a:ext cx="2743200" cy="27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493FFEF-6063-4640-BBC3-5FC5F04002B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43938" y="2452688"/>
              <a:ext cx="1952625" cy="1952625"/>
            </a:xfrm>
            <a:prstGeom prst="rect">
              <a:avLst/>
            </a:prstGeom>
            <a:grpFill/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9AA9263D-954C-43CA-9541-27F6B319FB9B}"/>
              </a:ext>
            </a:extLst>
          </p:cNvPr>
          <p:cNvSpPr txBox="1"/>
          <p:nvPr/>
        </p:nvSpPr>
        <p:spPr>
          <a:xfrm>
            <a:off x="3985781" y="4536043"/>
            <a:ext cx="2900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>
                <a:solidFill>
                  <a:schemeClr val="bg1"/>
                </a:solidFill>
              </a:rPr>
              <a:t>Inovasi</a:t>
            </a:r>
            <a:r>
              <a:rPr lang="en-US" dirty="0">
                <a:solidFill>
                  <a:schemeClr val="bg1"/>
                </a:solidFill>
              </a:rPr>
              <a:t> Modul Digital 2022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10ABE60-A255-4522-A078-FD617E4D006A}"/>
              </a:ext>
            </a:extLst>
          </p:cNvPr>
          <p:cNvCxnSpPr>
            <a:cxnSpLocks/>
          </p:cNvCxnSpPr>
          <p:nvPr/>
        </p:nvCxnSpPr>
        <p:spPr>
          <a:xfrm>
            <a:off x="7375525" y="2400300"/>
            <a:ext cx="0" cy="282290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855856"/>
      </p:ext>
    </p:extLst>
  </p:cSld>
  <p:clrMapOvr>
    <a:masterClrMapping/>
  </p:clrMapOvr>
  <p:transition>
    <p:push dir="u"/>
  </p:transition>
  <p:hf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Blan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34D4152-E722-4EC1-8520-F40054537870}"/>
              </a:ext>
            </a:extLst>
          </p:cNvPr>
          <p:cNvSpPr/>
          <p:nvPr/>
        </p:nvSpPr>
        <p:spPr>
          <a:xfrm>
            <a:off x="838200" y="1958975"/>
            <a:ext cx="6067425" cy="1322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4400" dirty="0"/>
              <a:t>Supported by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5A99AF-4FA0-4437-BC1D-B4CBD6EA2889}"/>
              </a:ext>
            </a:extLst>
          </p:cNvPr>
          <p:cNvSpPr/>
          <p:nvPr/>
        </p:nvSpPr>
        <p:spPr>
          <a:xfrm>
            <a:off x="819150" y="3406775"/>
            <a:ext cx="6067425" cy="9080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sz="2400" dirty="0"/>
              <a:t>Kementerian Pendidikan, </a:t>
            </a:r>
            <a:r>
              <a:rPr lang="en-US" sz="2400" dirty="0" err="1"/>
              <a:t>Kebudayaan</a:t>
            </a:r>
            <a:r>
              <a:rPr lang="en-US" sz="2400" dirty="0"/>
              <a:t>,</a:t>
            </a:r>
            <a:br>
              <a:rPr lang="en-US" sz="2400" dirty="0"/>
            </a:br>
            <a:r>
              <a:rPr lang="en-US" sz="2400" dirty="0" err="1"/>
              <a:t>Riset</a:t>
            </a:r>
            <a:r>
              <a:rPr lang="en-US" sz="2400" dirty="0"/>
              <a:t>, dan </a:t>
            </a:r>
            <a:r>
              <a:rPr lang="en-US" sz="2400" dirty="0" err="1"/>
              <a:t>Teknologi</a:t>
            </a:r>
            <a:r>
              <a:rPr lang="en-US" sz="2400" dirty="0"/>
              <a:t> RI</a:t>
            </a:r>
          </a:p>
          <a:p>
            <a:pPr algn="r"/>
            <a:endParaRPr lang="en-US" sz="24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35229AB-0124-4F8C-82C3-0BE9474886E3}"/>
              </a:ext>
            </a:extLst>
          </p:cNvPr>
          <p:cNvGrpSpPr/>
          <p:nvPr/>
        </p:nvGrpSpPr>
        <p:grpSpPr>
          <a:xfrm>
            <a:off x="8229600" y="2468880"/>
            <a:ext cx="2743200" cy="2743200"/>
            <a:chOff x="8248650" y="2057400"/>
            <a:chExt cx="2743200" cy="2743200"/>
          </a:xfrm>
          <a:solidFill>
            <a:schemeClr val="bg2"/>
          </a:solidFill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0CB6103-A6AC-42A0-A0C4-21DA46921119}"/>
                </a:ext>
              </a:extLst>
            </p:cNvPr>
            <p:cNvSpPr/>
            <p:nvPr userDrawn="1"/>
          </p:nvSpPr>
          <p:spPr>
            <a:xfrm>
              <a:off x="8248650" y="2057400"/>
              <a:ext cx="2743200" cy="27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493FFEF-6063-4640-BBC3-5FC5F04002B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43938" y="2452688"/>
              <a:ext cx="1952625" cy="1952625"/>
            </a:xfrm>
            <a:prstGeom prst="rect">
              <a:avLst/>
            </a:prstGeom>
            <a:grpFill/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9AA9263D-954C-43CA-9541-27F6B319FB9B}"/>
              </a:ext>
            </a:extLst>
          </p:cNvPr>
          <p:cNvSpPr txBox="1"/>
          <p:nvPr/>
        </p:nvSpPr>
        <p:spPr>
          <a:xfrm>
            <a:off x="3985781" y="4536043"/>
            <a:ext cx="2900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>
                <a:solidFill>
                  <a:schemeClr val="bg1"/>
                </a:solidFill>
              </a:rPr>
              <a:t>Inovasi</a:t>
            </a:r>
            <a:r>
              <a:rPr lang="en-US" dirty="0">
                <a:solidFill>
                  <a:schemeClr val="bg1"/>
                </a:solidFill>
              </a:rPr>
              <a:t> Modul Digital 2022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10ABE60-A255-4522-A078-FD617E4D006A}"/>
              </a:ext>
            </a:extLst>
          </p:cNvPr>
          <p:cNvCxnSpPr>
            <a:cxnSpLocks/>
          </p:cNvCxnSpPr>
          <p:nvPr/>
        </p:nvCxnSpPr>
        <p:spPr>
          <a:xfrm>
            <a:off x="7375525" y="2400300"/>
            <a:ext cx="0" cy="282290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7695588"/>
      </p:ext>
    </p:extLst>
  </p:cSld>
  <p:clrMapOvr>
    <a:masterClrMapping/>
  </p:clrMapOvr>
  <p:transition>
    <p:push dir="u"/>
  </p:transition>
  <p:hf hdr="0" ftr="0" dt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Bla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34D4152-E722-4EC1-8520-F40054537870}"/>
              </a:ext>
            </a:extLst>
          </p:cNvPr>
          <p:cNvSpPr/>
          <p:nvPr/>
        </p:nvSpPr>
        <p:spPr>
          <a:xfrm>
            <a:off x="838200" y="1958975"/>
            <a:ext cx="6067425" cy="1322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4400" dirty="0"/>
              <a:t>Supported by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5A99AF-4FA0-4437-BC1D-B4CBD6EA2889}"/>
              </a:ext>
            </a:extLst>
          </p:cNvPr>
          <p:cNvSpPr/>
          <p:nvPr/>
        </p:nvSpPr>
        <p:spPr>
          <a:xfrm>
            <a:off x="819150" y="3406775"/>
            <a:ext cx="6067425" cy="9080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sz="2400" dirty="0"/>
              <a:t>Kementerian Pendidikan, </a:t>
            </a:r>
            <a:r>
              <a:rPr lang="en-US" sz="2400" dirty="0" err="1"/>
              <a:t>Kebudayaan</a:t>
            </a:r>
            <a:r>
              <a:rPr lang="en-US" sz="2400" dirty="0"/>
              <a:t>,</a:t>
            </a:r>
            <a:br>
              <a:rPr lang="en-US" sz="2400" dirty="0"/>
            </a:br>
            <a:r>
              <a:rPr lang="en-US" sz="2400" dirty="0" err="1"/>
              <a:t>Riset</a:t>
            </a:r>
            <a:r>
              <a:rPr lang="en-US" sz="2400" dirty="0"/>
              <a:t>, dan </a:t>
            </a:r>
            <a:r>
              <a:rPr lang="en-US" sz="2400" dirty="0" err="1"/>
              <a:t>Teknologi</a:t>
            </a:r>
            <a:r>
              <a:rPr lang="en-US" sz="2400" dirty="0"/>
              <a:t> RI</a:t>
            </a:r>
          </a:p>
          <a:p>
            <a:pPr algn="r"/>
            <a:endParaRPr lang="en-US" sz="24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35229AB-0124-4F8C-82C3-0BE9474886E3}"/>
              </a:ext>
            </a:extLst>
          </p:cNvPr>
          <p:cNvGrpSpPr/>
          <p:nvPr/>
        </p:nvGrpSpPr>
        <p:grpSpPr>
          <a:xfrm>
            <a:off x="8229600" y="2468880"/>
            <a:ext cx="2743200" cy="2743200"/>
            <a:chOff x="8248650" y="2057400"/>
            <a:chExt cx="2743200" cy="2743200"/>
          </a:xfrm>
          <a:solidFill>
            <a:schemeClr val="accent1"/>
          </a:solidFill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0CB6103-A6AC-42A0-A0C4-21DA46921119}"/>
                </a:ext>
              </a:extLst>
            </p:cNvPr>
            <p:cNvSpPr/>
            <p:nvPr userDrawn="1"/>
          </p:nvSpPr>
          <p:spPr>
            <a:xfrm>
              <a:off x="8248650" y="2057400"/>
              <a:ext cx="2743200" cy="27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493FFEF-6063-4640-BBC3-5FC5F04002B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43938" y="2452688"/>
              <a:ext cx="1952625" cy="1952625"/>
            </a:xfrm>
            <a:prstGeom prst="rect">
              <a:avLst/>
            </a:prstGeom>
            <a:grpFill/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9AA9263D-954C-43CA-9541-27F6B319FB9B}"/>
              </a:ext>
            </a:extLst>
          </p:cNvPr>
          <p:cNvSpPr txBox="1"/>
          <p:nvPr/>
        </p:nvSpPr>
        <p:spPr>
          <a:xfrm>
            <a:off x="3985781" y="4536043"/>
            <a:ext cx="2900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>
                <a:solidFill>
                  <a:schemeClr val="bg1"/>
                </a:solidFill>
              </a:rPr>
              <a:t>Inovasi</a:t>
            </a:r>
            <a:r>
              <a:rPr lang="en-US" dirty="0">
                <a:solidFill>
                  <a:schemeClr val="bg1"/>
                </a:solidFill>
              </a:rPr>
              <a:t> Modul Digital 2022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10ABE60-A255-4522-A078-FD617E4D006A}"/>
              </a:ext>
            </a:extLst>
          </p:cNvPr>
          <p:cNvCxnSpPr>
            <a:cxnSpLocks/>
          </p:cNvCxnSpPr>
          <p:nvPr/>
        </p:nvCxnSpPr>
        <p:spPr>
          <a:xfrm>
            <a:off x="7375525" y="2400300"/>
            <a:ext cx="0" cy="282290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1304992"/>
      </p:ext>
    </p:extLst>
  </p:cSld>
  <p:clrMapOvr>
    <a:masterClrMapping/>
  </p:clrMapOvr>
  <p:transition>
    <p:push dir="u"/>
  </p:transition>
  <p:hf hdr="0" ftr="0" dt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Blank"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34D4152-E722-4EC1-8520-F40054537870}"/>
              </a:ext>
            </a:extLst>
          </p:cNvPr>
          <p:cNvSpPr/>
          <p:nvPr/>
        </p:nvSpPr>
        <p:spPr>
          <a:xfrm>
            <a:off x="838200" y="1958975"/>
            <a:ext cx="6067425" cy="1322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4400" dirty="0"/>
              <a:t>Course Lecturer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5A99AF-4FA0-4437-BC1D-B4CBD6EA2889}"/>
              </a:ext>
            </a:extLst>
          </p:cNvPr>
          <p:cNvSpPr/>
          <p:nvPr/>
        </p:nvSpPr>
        <p:spPr>
          <a:xfrm>
            <a:off x="819150" y="3406775"/>
            <a:ext cx="6067425" cy="9175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sz="2800" dirty="0"/>
              <a:t>Mario E. S. Simaremare</a:t>
            </a:r>
          </a:p>
          <a:p>
            <a:pPr algn="r"/>
            <a:r>
              <a:rPr lang="en-US" sz="2000" dirty="0" err="1"/>
              <a:t>Institut</a:t>
            </a:r>
            <a:r>
              <a:rPr lang="en-US" sz="2000" dirty="0"/>
              <a:t> </a:t>
            </a:r>
            <a:r>
              <a:rPr lang="en-US" sz="2000" dirty="0" err="1"/>
              <a:t>Teknologi</a:t>
            </a:r>
            <a:r>
              <a:rPr lang="en-US" sz="2000" dirty="0"/>
              <a:t> Del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CC87B04-AD14-4CFF-8561-756EFB5AE40F}"/>
              </a:ext>
            </a:extLst>
          </p:cNvPr>
          <p:cNvGrpSpPr/>
          <p:nvPr/>
        </p:nvGrpSpPr>
        <p:grpSpPr>
          <a:xfrm>
            <a:off x="4991891" y="4459843"/>
            <a:ext cx="1913734" cy="369332"/>
            <a:chOff x="3268981" y="5486092"/>
            <a:chExt cx="1913734" cy="369332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0CA55892-7622-49CE-BCD1-EED69554CE7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8981" y="5487878"/>
              <a:ext cx="357288" cy="36576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C5A6319-0AD1-4EEF-9B5D-AFC9665D639D}"/>
                </a:ext>
              </a:extLst>
            </p:cNvPr>
            <p:cNvSpPr txBox="1"/>
            <p:nvPr userDrawn="1"/>
          </p:nvSpPr>
          <p:spPr>
            <a:xfrm>
              <a:off x="3596640" y="5486092"/>
              <a:ext cx="1586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@</a:t>
              </a:r>
              <a:r>
                <a:rPr lang="en-US" dirty="0" err="1">
                  <a:solidFill>
                    <a:schemeClr val="bg1"/>
                  </a:solidFill>
                </a:rPr>
                <a:t>simaremare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5ABF90D-F873-4802-A09C-2C23FA638FFE}"/>
              </a:ext>
            </a:extLst>
          </p:cNvPr>
          <p:cNvGrpSpPr/>
          <p:nvPr/>
        </p:nvGrpSpPr>
        <p:grpSpPr>
          <a:xfrm>
            <a:off x="4084783" y="4859893"/>
            <a:ext cx="2820842" cy="369332"/>
            <a:chOff x="3268981" y="5486092"/>
            <a:chExt cx="2820842" cy="369332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E723BCBC-759D-4018-9C8A-082AEBB26E7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8981" y="5492114"/>
              <a:ext cx="357288" cy="357288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467CAA2-7F4D-4539-AC78-7C3A93B3D867}"/>
                </a:ext>
              </a:extLst>
            </p:cNvPr>
            <p:cNvSpPr txBox="1"/>
            <p:nvPr userDrawn="1"/>
          </p:nvSpPr>
          <p:spPr>
            <a:xfrm>
              <a:off x="3596640" y="5486092"/>
              <a:ext cx="24931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@</a:t>
              </a:r>
              <a:r>
                <a:rPr lang="en-US" dirty="0" err="1">
                  <a:solidFill>
                    <a:schemeClr val="bg1"/>
                  </a:solidFill>
                </a:rPr>
                <a:t>dasar-pemrograman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9387B9F-73F8-430E-B7EB-58CD7BF612B6}"/>
              </a:ext>
            </a:extLst>
          </p:cNvPr>
          <p:cNvCxnSpPr>
            <a:cxnSpLocks/>
          </p:cNvCxnSpPr>
          <p:nvPr/>
        </p:nvCxnSpPr>
        <p:spPr>
          <a:xfrm>
            <a:off x="7375525" y="2400300"/>
            <a:ext cx="0" cy="282290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7F315AC9-761A-4878-97C1-BF8893DC5B3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2468880"/>
            <a:ext cx="2743200" cy="2743200"/>
          </a:xfrm>
          <a:prstGeom prst="ellipse">
            <a:avLst/>
          </a:prstGeom>
          <a:ln w="254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A45B7FB-B9D5-42F2-B836-DA6775F6EAD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2633" y="4302763"/>
            <a:ext cx="781050" cy="840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673862"/>
      </p:ext>
    </p:extLst>
  </p:cSld>
  <p:clrMapOvr>
    <a:masterClrMapping/>
  </p:clrMapOvr>
  <p:transition>
    <p:push dir="u"/>
  </p:transition>
  <p:hf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Blank"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34D4152-E722-4EC1-8520-F40054537870}"/>
              </a:ext>
            </a:extLst>
          </p:cNvPr>
          <p:cNvSpPr/>
          <p:nvPr/>
        </p:nvSpPr>
        <p:spPr>
          <a:xfrm>
            <a:off x="838200" y="1958975"/>
            <a:ext cx="6067425" cy="1322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4400" dirty="0"/>
              <a:t>Supported by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5A99AF-4FA0-4437-BC1D-B4CBD6EA2889}"/>
              </a:ext>
            </a:extLst>
          </p:cNvPr>
          <p:cNvSpPr/>
          <p:nvPr/>
        </p:nvSpPr>
        <p:spPr>
          <a:xfrm>
            <a:off x="819150" y="3406775"/>
            <a:ext cx="6067425" cy="9080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sz="2400" dirty="0"/>
              <a:t>Kementerian Pendidikan, </a:t>
            </a:r>
            <a:r>
              <a:rPr lang="en-US" sz="2400" dirty="0" err="1"/>
              <a:t>Kebudayaan</a:t>
            </a:r>
            <a:r>
              <a:rPr lang="en-US" sz="2400" dirty="0"/>
              <a:t>,</a:t>
            </a:r>
            <a:br>
              <a:rPr lang="en-US" sz="2400" dirty="0"/>
            </a:br>
            <a:r>
              <a:rPr lang="en-US" sz="2400" dirty="0" err="1"/>
              <a:t>Riset</a:t>
            </a:r>
            <a:r>
              <a:rPr lang="en-US" sz="2400" dirty="0"/>
              <a:t>, dan </a:t>
            </a:r>
            <a:r>
              <a:rPr lang="en-US" sz="2400" dirty="0" err="1"/>
              <a:t>Teknologi</a:t>
            </a:r>
            <a:r>
              <a:rPr lang="en-US" sz="2400" dirty="0"/>
              <a:t> RI</a:t>
            </a:r>
          </a:p>
          <a:p>
            <a:pPr algn="r"/>
            <a:endParaRPr lang="en-US" sz="24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0CB6103-A6AC-42A0-A0C4-21DA46921119}"/>
              </a:ext>
            </a:extLst>
          </p:cNvPr>
          <p:cNvSpPr/>
          <p:nvPr/>
        </p:nvSpPr>
        <p:spPr>
          <a:xfrm>
            <a:off x="8229600" y="2468880"/>
            <a:ext cx="2743200" cy="2743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93FFEF-6063-4640-BBC3-5FC5F04002B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4888" y="2864168"/>
            <a:ext cx="1952625" cy="1952625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AA9263D-954C-43CA-9541-27F6B319FB9B}"/>
              </a:ext>
            </a:extLst>
          </p:cNvPr>
          <p:cNvSpPr txBox="1"/>
          <p:nvPr/>
        </p:nvSpPr>
        <p:spPr>
          <a:xfrm>
            <a:off x="3985781" y="4536043"/>
            <a:ext cx="2900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>
                <a:solidFill>
                  <a:schemeClr val="bg1"/>
                </a:solidFill>
              </a:rPr>
              <a:t>Inovasi</a:t>
            </a:r>
            <a:r>
              <a:rPr lang="en-US" dirty="0">
                <a:solidFill>
                  <a:schemeClr val="bg1"/>
                </a:solidFill>
              </a:rPr>
              <a:t> Modul Digital 2022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10ABE60-A255-4522-A078-FD617E4D006A}"/>
              </a:ext>
            </a:extLst>
          </p:cNvPr>
          <p:cNvCxnSpPr>
            <a:cxnSpLocks/>
          </p:cNvCxnSpPr>
          <p:nvPr/>
        </p:nvCxnSpPr>
        <p:spPr>
          <a:xfrm>
            <a:off x="7375525" y="2400300"/>
            <a:ext cx="0" cy="282290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3190235"/>
      </p:ext>
    </p:extLst>
  </p:cSld>
  <p:clrMapOvr>
    <a:masterClrMapping/>
  </p:clrMapOvr>
  <p:transition>
    <p:push dir="u"/>
  </p:transition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bg>
      <p:bgPr>
        <a:solidFill>
          <a:srgbClr val="189A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2E2AAB6-07FC-4D82-A2A7-B046A497DDA5}"/>
              </a:ext>
            </a:extLst>
          </p:cNvPr>
          <p:cNvSpPr/>
          <p:nvPr/>
        </p:nvSpPr>
        <p:spPr>
          <a:xfrm rot="859059">
            <a:off x="-796534" y="-303130"/>
            <a:ext cx="7258719" cy="7759764"/>
          </a:xfrm>
          <a:custGeom>
            <a:avLst/>
            <a:gdLst>
              <a:gd name="connsiteX0" fmla="*/ 0 w 7258719"/>
              <a:gd name="connsiteY0" fmla="*/ 1114776 h 7759764"/>
              <a:gd name="connsiteX1" fmla="*/ 4203252 w 7258719"/>
              <a:gd name="connsiteY1" fmla="*/ 42002 h 7759764"/>
              <a:gd name="connsiteX2" fmla="*/ 5596156 w 7258719"/>
              <a:gd name="connsiteY2" fmla="*/ 0 h 7759764"/>
              <a:gd name="connsiteX3" fmla="*/ 4417726 w 7258719"/>
              <a:gd name="connsiteY3" fmla="*/ 2604808 h 7759764"/>
              <a:gd name="connsiteX4" fmla="*/ 7258719 w 7258719"/>
              <a:gd name="connsiteY4" fmla="*/ 6340011 h 7759764"/>
              <a:gd name="connsiteX5" fmla="*/ 1695966 w 7258719"/>
              <a:gd name="connsiteY5" fmla="*/ 7759764 h 7759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58719" h="7759764">
                <a:moveTo>
                  <a:pt x="0" y="1114776"/>
                </a:moveTo>
                <a:lnTo>
                  <a:pt x="4203252" y="42002"/>
                </a:lnTo>
                <a:lnTo>
                  <a:pt x="5596156" y="0"/>
                </a:lnTo>
                <a:cubicBezTo>
                  <a:pt x="5587462" y="457203"/>
                  <a:pt x="4426420" y="2147606"/>
                  <a:pt x="4417726" y="2604808"/>
                </a:cubicBezTo>
                <a:lnTo>
                  <a:pt x="7258719" y="6340011"/>
                </a:lnTo>
                <a:lnTo>
                  <a:pt x="1695966" y="77597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DF2C21-ED16-4086-A77C-3589061615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377440" y="1669595"/>
            <a:ext cx="9043411" cy="2691211"/>
          </a:xfrm>
        </p:spPr>
        <p:txBody>
          <a:bodyPr anchor="ctr" anchorCtr="0">
            <a:noAutofit/>
          </a:bodyPr>
          <a:lstStyle>
            <a:lvl1pPr algn="r">
              <a:defRPr sz="8000" b="1">
                <a:solidFill>
                  <a:srgbClr val="D4F1F4"/>
                </a:solidFill>
              </a:defRPr>
            </a:lvl1pPr>
          </a:lstStyle>
          <a:p>
            <a:r>
              <a:rPr lang="en-US" dirty="0"/>
              <a:t>Some Text as </a:t>
            </a:r>
            <a:br>
              <a:rPr lang="en-US" dirty="0"/>
            </a:br>
            <a:r>
              <a:rPr lang="en-US" dirty="0"/>
              <a:t>the Main Title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CACACEC-86AD-47D6-BF1F-05B1D4A65F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720" y="981891"/>
            <a:ext cx="3488592" cy="64008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CA588E12-3014-4462-A17C-3A5CB2FA6191}"/>
              </a:ext>
            </a:extLst>
          </p:cNvPr>
          <p:cNvGrpSpPr/>
          <p:nvPr/>
        </p:nvGrpSpPr>
        <p:grpSpPr>
          <a:xfrm>
            <a:off x="6035040" y="4721951"/>
            <a:ext cx="5419725" cy="840737"/>
            <a:chOff x="5934075" y="3824191"/>
            <a:chExt cx="5419725" cy="84073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9D7141C-DC61-40C8-89E6-8F3C85CCAEC2}"/>
                </a:ext>
              </a:extLst>
            </p:cNvPr>
            <p:cNvSpPr/>
            <p:nvPr userDrawn="1"/>
          </p:nvSpPr>
          <p:spPr>
            <a:xfrm>
              <a:off x="5934075" y="3824191"/>
              <a:ext cx="4553964" cy="7187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r"/>
              <a:r>
                <a:rPr lang="en-US" sz="2400" i="0" dirty="0"/>
                <a:t>Bachelor of Information Systems</a:t>
              </a:r>
            </a:p>
            <a:p>
              <a:pPr algn="r"/>
              <a:r>
                <a:rPr lang="en-US" sz="2400" b="0" i="0" dirty="0" err="1"/>
                <a:t>Institut</a:t>
              </a:r>
              <a:r>
                <a:rPr lang="en-US" sz="2400" b="0" i="0" dirty="0"/>
                <a:t> </a:t>
              </a:r>
              <a:r>
                <a:rPr lang="en-US" sz="2400" b="0" i="0" dirty="0" err="1"/>
                <a:t>Teknologi</a:t>
              </a:r>
              <a:r>
                <a:rPr lang="en-US" sz="2400" b="0" i="0" dirty="0"/>
                <a:t> Del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325381C-2DB7-4134-89B0-B777D95A810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72750" y="3824191"/>
              <a:ext cx="781050" cy="840737"/>
            </a:xfrm>
            <a:prstGeom prst="rect">
              <a:avLst/>
            </a:prstGeom>
          </p:spPr>
        </p:pic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3DADF1E9-3F18-4963-A091-9827F64B8B0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8725" y="5923832"/>
            <a:ext cx="1227411" cy="42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693214"/>
      </p:ext>
    </p:extLst>
  </p:cSld>
  <p:clrMapOvr>
    <a:masterClrMapping/>
  </p:clrMapOvr>
  <p:transition>
    <p:push dir="u"/>
  </p:transition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Slide">
    <p:bg>
      <p:bgPr>
        <a:solidFill>
          <a:srgbClr val="189A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ECD9E1D-1270-474E-B0CC-528ADB642CDA}"/>
              </a:ext>
            </a:extLst>
          </p:cNvPr>
          <p:cNvSpPr/>
          <p:nvPr/>
        </p:nvSpPr>
        <p:spPr>
          <a:xfrm rot="859059">
            <a:off x="-796534" y="-303130"/>
            <a:ext cx="7258719" cy="7759764"/>
          </a:xfrm>
          <a:custGeom>
            <a:avLst/>
            <a:gdLst>
              <a:gd name="connsiteX0" fmla="*/ 0 w 7258719"/>
              <a:gd name="connsiteY0" fmla="*/ 1114776 h 7759764"/>
              <a:gd name="connsiteX1" fmla="*/ 4203252 w 7258719"/>
              <a:gd name="connsiteY1" fmla="*/ 42002 h 7759764"/>
              <a:gd name="connsiteX2" fmla="*/ 5596156 w 7258719"/>
              <a:gd name="connsiteY2" fmla="*/ 0 h 7759764"/>
              <a:gd name="connsiteX3" fmla="*/ 4417726 w 7258719"/>
              <a:gd name="connsiteY3" fmla="*/ 2604808 h 7759764"/>
              <a:gd name="connsiteX4" fmla="*/ 7258719 w 7258719"/>
              <a:gd name="connsiteY4" fmla="*/ 6340011 h 7759764"/>
              <a:gd name="connsiteX5" fmla="*/ 1695966 w 7258719"/>
              <a:gd name="connsiteY5" fmla="*/ 7759764 h 7759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58719" h="7759764">
                <a:moveTo>
                  <a:pt x="0" y="1114776"/>
                </a:moveTo>
                <a:lnTo>
                  <a:pt x="4203252" y="42002"/>
                </a:lnTo>
                <a:lnTo>
                  <a:pt x="5596156" y="0"/>
                </a:lnTo>
                <a:cubicBezTo>
                  <a:pt x="5587462" y="457203"/>
                  <a:pt x="4426420" y="2147606"/>
                  <a:pt x="4417726" y="2604808"/>
                </a:cubicBezTo>
                <a:lnTo>
                  <a:pt x="7258719" y="6340011"/>
                </a:lnTo>
                <a:lnTo>
                  <a:pt x="1695966" y="7759764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DF2C21-ED16-4086-A77C-3589061615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377440" y="1669595"/>
            <a:ext cx="9043411" cy="2691211"/>
          </a:xfrm>
        </p:spPr>
        <p:txBody>
          <a:bodyPr anchor="ctr" anchorCtr="0">
            <a:noAutofit/>
          </a:bodyPr>
          <a:lstStyle>
            <a:lvl1pPr algn="r">
              <a:defRPr sz="8000" b="1">
                <a:solidFill>
                  <a:srgbClr val="D4F1F4"/>
                </a:solidFill>
              </a:defRPr>
            </a:lvl1pPr>
          </a:lstStyle>
          <a:p>
            <a:r>
              <a:rPr lang="en-US" dirty="0"/>
              <a:t>Some Text as </a:t>
            </a:r>
            <a:br>
              <a:rPr lang="en-US" dirty="0"/>
            </a:br>
            <a:r>
              <a:rPr lang="en-US" dirty="0"/>
              <a:t>the Main Title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CACACEC-86AD-47D6-BF1F-05B1D4A65F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720" y="981891"/>
            <a:ext cx="3488592" cy="64008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CA588E12-3014-4462-A17C-3A5CB2FA6191}"/>
              </a:ext>
            </a:extLst>
          </p:cNvPr>
          <p:cNvGrpSpPr/>
          <p:nvPr/>
        </p:nvGrpSpPr>
        <p:grpSpPr>
          <a:xfrm>
            <a:off x="6035040" y="4721951"/>
            <a:ext cx="5419725" cy="840737"/>
            <a:chOff x="5934075" y="3824191"/>
            <a:chExt cx="5419725" cy="84073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9D7141C-DC61-40C8-89E6-8F3C85CCAEC2}"/>
                </a:ext>
              </a:extLst>
            </p:cNvPr>
            <p:cNvSpPr/>
            <p:nvPr userDrawn="1"/>
          </p:nvSpPr>
          <p:spPr>
            <a:xfrm>
              <a:off x="5934075" y="3824191"/>
              <a:ext cx="4553964" cy="7187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r"/>
              <a:r>
                <a:rPr lang="en-US" sz="2400" i="0" dirty="0"/>
                <a:t>Bachelor of Information Systems</a:t>
              </a:r>
            </a:p>
            <a:p>
              <a:pPr algn="r"/>
              <a:r>
                <a:rPr lang="en-US" sz="2400" b="0" i="0" dirty="0" err="1"/>
                <a:t>Institut</a:t>
              </a:r>
              <a:r>
                <a:rPr lang="en-US" sz="2400" b="0" i="0" dirty="0"/>
                <a:t> </a:t>
              </a:r>
              <a:r>
                <a:rPr lang="en-US" sz="2400" b="0" i="0" dirty="0" err="1"/>
                <a:t>Teknologi</a:t>
              </a:r>
              <a:r>
                <a:rPr lang="en-US" sz="2400" b="0" i="0" dirty="0"/>
                <a:t> Del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325381C-2DB7-4134-89B0-B777D95A810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72750" y="3824191"/>
              <a:ext cx="781050" cy="840737"/>
            </a:xfrm>
            <a:prstGeom prst="rect">
              <a:avLst/>
            </a:prstGeom>
          </p:spPr>
        </p:pic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3DADF1E9-3F18-4963-A091-9827F64B8B0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8725" y="5923832"/>
            <a:ext cx="1227411" cy="42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326152"/>
      </p:ext>
    </p:extLst>
  </p:cSld>
  <p:clrMapOvr>
    <a:masterClrMapping/>
  </p:clrMapOvr>
  <p:transition>
    <p:push dir="u"/>
  </p:transition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Slide">
    <p:bg>
      <p:bgPr>
        <a:solidFill>
          <a:srgbClr val="189A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A38D73F-5F1A-4B81-9069-07EAB76A2037}"/>
              </a:ext>
            </a:extLst>
          </p:cNvPr>
          <p:cNvSpPr/>
          <p:nvPr/>
        </p:nvSpPr>
        <p:spPr>
          <a:xfrm rot="859059">
            <a:off x="-796534" y="-303130"/>
            <a:ext cx="7258719" cy="7759764"/>
          </a:xfrm>
          <a:custGeom>
            <a:avLst/>
            <a:gdLst>
              <a:gd name="connsiteX0" fmla="*/ 0 w 7258719"/>
              <a:gd name="connsiteY0" fmla="*/ 1114776 h 7759764"/>
              <a:gd name="connsiteX1" fmla="*/ 4203252 w 7258719"/>
              <a:gd name="connsiteY1" fmla="*/ 42002 h 7759764"/>
              <a:gd name="connsiteX2" fmla="*/ 5596156 w 7258719"/>
              <a:gd name="connsiteY2" fmla="*/ 0 h 7759764"/>
              <a:gd name="connsiteX3" fmla="*/ 4417726 w 7258719"/>
              <a:gd name="connsiteY3" fmla="*/ 2604808 h 7759764"/>
              <a:gd name="connsiteX4" fmla="*/ 7258719 w 7258719"/>
              <a:gd name="connsiteY4" fmla="*/ 6340011 h 7759764"/>
              <a:gd name="connsiteX5" fmla="*/ 1695966 w 7258719"/>
              <a:gd name="connsiteY5" fmla="*/ 7759764 h 7759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58719" h="7759764">
                <a:moveTo>
                  <a:pt x="0" y="1114776"/>
                </a:moveTo>
                <a:lnTo>
                  <a:pt x="4203252" y="42002"/>
                </a:lnTo>
                <a:lnTo>
                  <a:pt x="5596156" y="0"/>
                </a:lnTo>
                <a:cubicBezTo>
                  <a:pt x="5587462" y="457203"/>
                  <a:pt x="4426420" y="2147606"/>
                  <a:pt x="4417726" y="2604808"/>
                </a:cubicBezTo>
                <a:lnTo>
                  <a:pt x="7258719" y="6340011"/>
                </a:lnTo>
                <a:lnTo>
                  <a:pt x="1695966" y="775976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DF2C21-ED16-4086-A77C-3589061615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94561" y="1669595"/>
            <a:ext cx="8961120" cy="2691211"/>
          </a:xfrm>
        </p:spPr>
        <p:txBody>
          <a:bodyPr anchor="ctr" anchorCtr="0">
            <a:noAutofit/>
          </a:bodyPr>
          <a:lstStyle>
            <a:lvl1pPr algn="r">
              <a:defRPr sz="8000" b="1">
                <a:solidFill>
                  <a:srgbClr val="D4F1F4"/>
                </a:solidFill>
              </a:defRPr>
            </a:lvl1pPr>
          </a:lstStyle>
          <a:p>
            <a:r>
              <a:rPr lang="en-US" dirty="0"/>
              <a:t>Some Text as </a:t>
            </a:r>
            <a:br>
              <a:rPr lang="en-US" dirty="0"/>
            </a:br>
            <a:r>
              <a:rPr lang="en-US" dirty="0"/>
              <a:t>the Main Title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CACACEC-86AD-47D6-BF1F-05B1D4A65F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981891"/>
            <a:ext cx="3383280" cy="637386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CA588E12-3014-4462-A17C-3A5CB2FA6191}"/>
              </a:ext>
            </a:extLst>
          </p:cNvPr>
          <p:cNvGrpSpPr/>
          <p:nvPr/>
        </p:nvGrpSpPr>
        <p:grpSpPr>
          <a:xfrm>
            <a:off x="5669280" y="4754880"/>
            <a:ext cx="5419725" cy="840737"/>
            <a:chOff x="5934075" y="3824191"/>
            <a:chExt cx="5419725" cy="84073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9D7141C-DC61-40C8-89E6-8F3C85CCAEC2}"/>
                </a:ext>
              </a:extLst>
            </p:cNvPr>
            <p:cNvSpPr/>
            <p:nvPr userDrawn="1"/>
          </p:nvSpPr>
          <p:spPr>
            <a:xfrm>
              <a:off x="5934075" y="3824191"/>
              <a:ext cx="4553964" cy="7187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r"/>
              <a:r>
                <a:rPr lang="en-US" sz="2400" i="0" dirty="0"/>
                <a:t>Bachelor of Information Systems</a:t>
              </a:r>
            </a:p>
            <a:p>
              <a:pPr algn="r"/>
              <a:r>
                <a:rPr lang="en-US" sz="2400" b="0" i="0" dirty="0" err="1"/>
                <a:t>Institut</a:t>
              </a:r>
              <a:r>
                <a:rPr lang="en-US" sz="2400" b="0" i="0" dirty="0"/>
                <a:t> </a:t>
              </a:r>
              <a:r>
                <a:rPr lang="en-US" sz="2400" b="0" i="0" dirty="0" err="1"/>
                <a:t>Teknologi</a:t>
              </a:r>
              <a:r>
                <a:rPr lang="en-US" sz="2400" b="0" i="0" dirty="0"/>
                <a:t> Del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325381C-2DB7-4134-89B0-B777D95A810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72750" y="3824191"/>
              <a:ext cx="781050" cy="840737"/>
            </a:xfrm>
            <a:prstGeom prst="rect">
              <a:avLst/>
            </a:prstGeom>
          </p:spPr>
        </p:pic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3DADF1E9-3F18-4963-A091-9827F64B8B0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520" y="5923833"/>
            <a:ext cx="1227411" cy="42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109459"/>
      </p:ext>
    </p:extLst>
  </p:cSld>
  <p:clrMapOvr>
    <a:masterClrMapping/>
  </p:clrMapOvr>
  <p:transition>
    <p:push dir="u"/>
  </p:transition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1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25097A6-B66B-4086-845E-E2209E776D19}"/>
              </a:ext>
            </a:extLst>
          </p:cNvPr>
          <p:cNvSpPr/>
          <p:nvPr/>
        </p:nvSpPr>
        <p:spPr>
          <a:xfrm rot="859059">
            <a:off x="-211926" y="6175190"/>
            <a:ext cx="5359910" cy="1292005"/>
          </a:xfrm>
          <a:custGeom>
            <a:avLst/>
            <a:gdLst>
              <a:gd name="connsiteX0" fmla="*/ 0 w 5359910"/>
              <a:gd name="connsiteY0" fmla="*/ 0 h 1292005"/>
              <a:gd name="connsiteX1" fmla="*/ 5359910 w 5359910"/>
              <a:gd name="connsiteY1" fmla="*/ 0 h 1292005"/>
              <a:gd name="connsiteX2" fmla="*/ 297687 w 5359910"/>
              <a:gd name="connsiteY2" fmla="*/ 1292005 h 1292005"/>
              <a:gd name="connsiteX3" fmla="*/ 0 w 5359910"/>
              <a:gd name="connsiteY3" fmla="*/ 125637 h 1292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59910" h="1292005">
                <a:moveTo>
                  <a:pt x="0" y="0"/>
                </a:moveTo>
                <a:lnTo>
                  <a:pt x="5359910" y="0"/>
                </a:lnTo>
                <a:lnTo>
                  <a:pt x="297687" y="1292005"/>
                </a:lnTo>
                <a:lnTo>
                  <a:pt x="0" y="12563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5854B54-557A-4889-8900-0B81608409E1}"/>
              </a:ext>
            </a:extLst>
          </p:cNvPr>
          <p:cNvSpPr/>
          <p:nvPr/>
        </p:nvSpPr>
        <p:spPr>
          <a:xfrm rot="859059">
            <a:off x="7368136" y="-524868"/>
            <a:ext cx="5217349" cy="2526976"/>
          </a:xfrm>
          <a:custGeom>
            <a:avLst/>
            <a:gdLst>
              <a:gd name="connsiteX0" fmla="*/ 0 w 5217349"/>
              <a:gd name="connsiteY0" fmla="*/ 1166990 h 2526976"/>
              <a:gd name="connsiteX1" fmla="*/ 4572401 w 5217349"/>
              <a:gd name="connsiteY1" fmla="*/ 0 h 2526976"/>
              <a:gd name="connsiteX2" fmla="*/ 5217349 w 5217349"/>
              <a:gd name="connsiteY2" fmla="*/ 2526976 h 2526976"/>
              <a:gd name="connsiteX3" fmla="*/ 0 w 5217349"/>
              <a:gd name="connsiteY3" fmla="*/ 2526976 h 252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17349" h="2526976">
                <a:moveTo>
                  <a:pt x="0" y="1166990"/>
                </a:moveTo>
                <a:lnTo>
                  <a:pt x="4572401" y="0"/>
                </a:lnTo>
                <a:lnTo>
                  <a:pt x="5217349" y="2526976"/>
                </a:lnTo>
                <a:lnTo>
                  <a:pt x="0" y="252697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41500" y="3350419"/>
            <a:ext cx="9039860" cy="640080"/>
          </a:xfrm>
        </p:spPr>
        <p:txBody>
          <a:bodyPr anchor="ctr">
            <a:normAutofit/>
          </a:bodyPr>
          <a:lstStyle>
            <a:lvl1pPr algn="l">
              <a:defRPr sz="26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Item value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291F21F-CF55-434D-A84E-93702D39C0C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80160" y="2739271"/>
            <a:ext cx="9601200" cy="413989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000" b="0" i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By the end of this lesson, the students should be able to:</a:t>
            </a:r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A5803694-8D08-4581-981E-6D625FF59922}"/>
              </a:ext>
            </a:extLst>
          </p:cNvPr>
          <p:cNvSpPr/>
          <p:nvPr/>
        </p:nvSpPr>
        <p:spPr>
          <a:xfrm>
            <a:off x="1280160" y="3438616"/>
            <a:ext cx="345498" cy="463686"/>
          </a:xfrm>
          <a:prstGeom prst="chevron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solidFill>
                <a:schemeClr val="tx1"/>
              </a:solidFill>
            </a:endParaRPr>
          </a:p>
        </p:txBody>
      </p:sp>
      <p:sp>
        <p:nvSpPr>
          <p:cNvPr id="10" name="Arrow: Chevron 9">
            <a:extLst>
              <a:ext uri="{FF2B5EF4-FFF2-40B4-BE49-F238E27FC236}">
                <a16:creationId xmlns:a16="http://schemas.microsoft.com/office/drawing/2014/main" id="{E8CB971D-2A3D-4B4C-8AC0-00FB14AFE422}"/>
              </a:ext>
            </a:extLst>
          </p:cNvPr>
          <p:cNvSpPr/>
          <p:nvPr/>
        </p:nvSpPr>
        <p:spPr>
          <a:xfrm>
            <a:off x="1280160" y="4271260"/>
            <a:ext cx="345498" cy="463686"/>
          </a:xfrm>
          <a:prstGeom prst="chevron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solidFill>
                <a:schemeClr val="tx1"/>
              </a:solidFill>
            </a:endParaRPr>
          </a:p>
        </p:txBody>
      </p:sp>
      <p:sp>
        <p:nvSpPr>
          <p:cNvPr id="15" name="Arrow: Chevron 14">
            <a:extLst>
              <a:ext uri="{FF2B5EF4-FFF2-40B4-BE49-F238E27FC236}">
                <a16:creationId xmlns:a16="http://schemas.microsoft.com/office/drawing/2014/main" id="{19FD530C-0E74-41C6-B045-51E0C99C4358}"/>
              </a:ext>
            </a:extLst>
          </p:cNvPr>
          <p:cNvSpPr/>
          <p:nvPr/>
        </p:nvSpPr>
        <p:spPr>
          <a:xfrm>
            <a:off x="1280160" y="5149943"/>
            <a:ext cx="345498" cy="463686"/>
          </a:xfrm>
          <a:prstGeom prst="chevron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solidFill>
                <a:schemeClr val="tx1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9EE6DAF-AE22-4770-ACA0-4E95FC43817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841500" y="4183063"/>
            <a:ext cx="903986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6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Item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1A51F90E-3835-4447-96C9-FCF5D86E9F6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841500" y="5061746"/>
            <a:ext cx="903986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6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Item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960120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Learning Objectives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DF90DD8-5995-421B-89C4-D9BCFDD30493}"/>
              </a:ext>
            </a:extLst>
          </p:cNvPr>
          <p:cNvCxnSpPr>
            <a:cxnSpLocks/>
          </p:cNvCxnSpPr>
          <p:nvPr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FCE04B31-8169-4398-840F-07E4EC11C1A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7890933" y="697992"/>
            <a:ext cx="2990427" cy="590645"/>
          </a:xfrm>
        </p:spPr>
        <p:txBody>
          <a:bodyPr anchor="ctr" anchorCtr="0">
            <a:normAutofit/>
          </a:bodyPr>
          <a:lstStyle>
            <a:lvl1pPr marL="0" indent="0" algn="r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Some title text</a:t>
            </a:r>
            <a:br>
              <a:rPr lang="en-US" dirty="0"/>
            </a:br>
            <a:r>
              <a:rPr lang="en-US" dirty="0"/>
              <a:t>is set here</a:t>
            </a:r>
          </a:p>
        </p:txBody>
      </p:sp>
    </p:spTree>
    <p:extLst>
      <p:ext uri="{BB962C8B-B14F-4D97-AF65-F5344CB8AC3E}">
        <p14:creationId xmlns:p14="http://schemas.microsoft.com/office/powerpoint/2010/main" val="2414259540"/>
      </p:ext>
    </p:extLst>
  </p:cSld>
  <p:clrMapOvr>
    <a:masterClrMapping/>
  </p:clrMapOvr>
  <p:transition>
    <p:push dir="u"/>
  </p:transition>
  <p:hf hdr="0" ftr="0" dt="0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9AB3B4-2461-40C6-9795-F7381C84E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D1DC3C-EFC6-44EF-9FC4-CB0B258328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8CFD5E-26E7-4377-8F49-963EC57DF6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515CD-F219-46E0-AB15-31261BF6A2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AD3F7C-4FCE-4C66-95BD-0B56D50915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283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61" r:id="rId1"/>
    <p:sldLayoutId id="2147484562" r:id="rId2"/>
    <p:sldLayoutId id="2147484563" r:id="rId3"/>
    <p:sldLayoutId id="2147484564" r:id="rId4"/>
    <p:sldLayoutId id="2147484565" r:id="rId5"/>
    <p:sldLayoutId id="2147484566" r:id="rId6"/>
    <p:sldLayoutId id="2147484567" r:id="rId7"/>
    <p:sldLayoutId id="2147484568" r:id="rId8"/>
    <p:sldLayoutId id="2147484569" r:id="rId9"/>
    <p:sldLayoutId id="2147484570" r:id="rId10"/>
    <p:sldLayoutId id="2147484571" r:id="rId11"/>
    <p:sldLayoutId id="2147484572" r:id="rId12"/>
    <p:sldLayoutId id="2147484573" r:id="rId13"/>
    <p:sldLayoutId id="2147484574" r:id="rId14"/>
    <p:sldLayoutId id="2147484575" r:id="rId15"/>
    <p:sldLayoutId id="2147484576" r:id="rId16"/>
    <p:sldLayoutId id="2147484577" r:id="rId17"/>
    <p:sldLayoutId id="2147484578" r:id="rId18"/>
    <p:sldLayoutId id="2147484579" r:id="rId19"/>
    <p:sldLayoutId id="2147484580" r:id="rId20"/>
    <p:sldLayoutId id="2147484581" r:id="rId21"/>
    <p:sldLayoutId id="2147484582" r:id="rId22"/>
    <p:sldLayoutId id="2147484583" r:id="rId23"/>
    <p:sldLayoutId id="2147484584" r:id="rId24"/>
    <p:sldLayoutId id="2147484585" r:id="rId25"/>
    <p:sldLayoutId id="2147484586" r:id="rId26"/>
    <p:sldLayoutId id="2147484587" r:id="rId27"/>
    <p:sldLayoutId id="2147484588" r:id="rId28"/>
    <p:sldLayoutId id="2147484589" r:id="rId29"/>
    <p:sldLayoutId id="2147484590" r:id="rId30"/>
    <p:sldLayoutId id="2147484591" r:id="rId31"/>
    <p:sldLayoutId id="2147484592" r:id="rId32"/>
    <p:sldLayoutId id="2147484593" r:id="rId33"/>
    <p:sldLayoutId id="2147484594" r:id="rId34"/>
    <p:sldLayoutId id="2147484595" r:id="rId35"/>
    <p:sldLayoutId id="2147484596" r:id="rId36"/>
    <p:sldLayoutId id="2147484597" r:id="rId37"/>
    <p:sldLayoutId id="2147484598" r:id="rId38"/>
    <p:sldLayoutId id="2147484599" r:id="rId39"/>
    <p:sldLayoutId id="2147484600" r:id="rId40"/>
    <p:sldLayoutId id="2147484601" r:id="rId41"/>
    <p:sldLayoutId id="2147484602" r:id="rId42"/>
    <p:sldLayoutId id="2147484603" r:id="rId43"/>
    <p:sldLayoutId id="2147484604" r:id="rId44"/>
    <p:sldLayoutId id="2147484605" r:id="rId45"/>
    <p:sldLayoutId id="2147484606" r:id="rId46"/>
    <p:sldLayoutId id="2147484607" r:id="rId47"/>
    <p:sldLayoutId id="2147484608" r:id="rId48"/>
    <p:sldLayoutId id="2147484609" r:id="rId49"/>
    <p:sldLayoutId id="2147484610" r:id="rId50"/>
    <p:sldLayoutId id="2147484611" r:id="rId51"/>
    <p:sldLayoutId id="2147484612" r:id="rId52"/>
    <p:sldLayoutId id="2147484613" r:id="rId53"/>
    <p:sldLayoutId id="2147484614" r:id="rId54"/>
    <p:sldLayoutId id="2147484615" r:id="rId55"/>
  </p:sldLayoutIdLst>
  <p:transition>
    <p:push dir="u"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lowgorithm.org/documentation/operators.html" TargetMode="Externa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162FD-38BD-4955-87C7-E067A61560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Operator Precedence</a:t>
            </a:r>
          </a:p>
        </p:txBody>
      </p:sp>
    </p:spTree>
    <p:extLst>
      <p:ext uri="{BB962C8B-B14F-4D97-AF65-F5344CB8AC3E}">
        <p14:creationId xmlns:p14="http://schemas.microsoft.com/office/powerpoint/2010/main" val="1866925158"/>
      </p:ext>
    </p:extLst>
  </p:cSld>
  <p:clrMapOvr>
    <a:masterClrMapping/>
  </p:clrMapOvr>
  <p:transition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5E35E9-12DD-4861-B6C6-EF57FF9B4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0669-4EB3-455B-ACD6-A0238D51CD26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328849-B138-4F5A-B929-4AC5BEAAA8DA}"/>
              </a:ext>
            </a:extLst>
          </p:cNvPr>
          <p:cNvSpPr txBox="1"/>
          <p:nvPr/>
        </p:nvSpPr>
        <p:spPr>
          <a:xfrm>
            <a:off x="566281" y="3198168"/>
            <a:ext cx="110594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transactionValue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&gt;=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minValue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&amp;&amp;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transactionBookQty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&gt;=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minBookQty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Callout: Line 5">
            <a:extLst>
              <a:ext uri="{FF2B5EF4-FFF2-40B4-BE49-F238E27FC236}">
                <a16:creationId xmlns:a16="http://schemas.microsoft.com/office/drawing/2014/main" id="{6EE4B178-F3DE-4402-A479-33E41CEE423E}"/>
              </a:ext>
            </a:extLst>
          </p:cNvPr>
          <p:cNvSpPr/>
          <p:nvPr/>
        </p:nvSpPr>
        <p:spPr>
          <a:xfrm>
            <a:off x="1885240" y="2047878"/>
            <a:ext cx="1924760" cy="649370"/>
          </a:xfrm>
          <a:prstGeom prst="borderCallout1">
            <a:avLst>
              <a:gd name="adj1" fmla="val 101277"/>
              <a:gd name="adj2" fmla="val 83078"/>
              <a:gd name="adj3" fmla="val 187838"/>
              <a:gd name="adj4" fmla="val 91163"/>
            </a:avLst>
          </a:prstGeom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prioritized, </a:t>
            </a:r>
            <a:r>
              <a:rPr lang="en-US" dirty="0" err="1"/>
              <a:t>lvl</a:t>
            </a:r>
            <a:r>
              <a:rPr lang="en-US" dirty="0"/>
              <a:t> 3.</a:t>
            </a:r>
          </a:p>
        </p:txBody>
      </p:sp>
      <p:sp>
        <p:nvSpPr>
          <p:cNvPr id="7" name="Callout: Line 6">
            <a:extLst>
              <a:ext uri="{FF2B5EF4-FFF2-40B4-BE49-F238E27FC236}">
                <a16:creationId xmlns:a16="http://schemas.microsoft.com/office/drawing/2014/main" id="{2961488F-4A78-4AA4-BDC8-997D9477C6BF}"/>
              </a:ext>
            </a:extLst>
          </p:cNvPr>
          <p:cNvSpPr/>
          <p:nvPr/>
        </p:nvSpPr>
        <p:spPr>
          <a:xfrm>
            <a:off x="7638340" y="2047877"/>
            <a:ext cx="1924760" cy="649370"/>
          </a:xfrm>
          <a:prstGeom prst="borderCallout1">
            <a:avLst>
              <a:gd name="adj1" fmla="val 101277"/>
              <a:gd name="adj2" fmla="val 78130"/>
              <a:gd name="adj3" fmla="val 186371"/>
              <a:gd name="adj4" fmla="val 86214"/>
            </a:avLst>
          </a:prstGeom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prioritized, </a:t>
            </a:r>
            <a:r>
              <a:rPr lang="en-US" dirty="0" err="1"/>
              <a:t>lvl</a:t>
            </a:r>
            <a:r>
              <a:rPr lang="en-US" dirty="0"/>
              <a:t> 3.</a:t>
            </a:r>
          </a:p>
        </p:txBody>
      </p:sp>
      <p:sp>
        <p:nvSpPr>
          <p:cNvPr id="8" name="Callout: Line 7">
            <a:extLst>
              <a:ext uri="{FF2B5EF4-FFF2-40B4-BE49-F238E27FC236}">
                <a16:creationId xmlns:a16="http://schemas.microsoft.com/office/drawing/2014/main" id="{A76ED610-F134-453A-A172-039F4354B068}"/>
              </a:ext>
            </a:extLst>
          </p:cNvPr>
          <p:cNvSpPr/>
          <p:nvPr/>
        </p:nvSpPr>
        <p:spPr>
          <a:xfrm>
            <a:off x="4129366" y="2047876"/>
            <a:ext cx="1966634" cy="649370"/>
          </a:xfrm>
          <a:prstGeom prst="borderCallout1">
            <a:avLst>
              <a:gd name="adj1" fmla="val 101277"/>
              <a:gd name="adj2" fmla="val 72423"/>
              <a:gd name="adj3" fmla="val 176104"/>
              <a:gd name="adj4" fmla="val 79177"/>
            </a:avLst>
          </a:prstGeom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operator will run later, lvl.2.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75677A-BC57-4BDD-BE3B-4D6D5251B01F}"/>
              </a:ext>
            </a:extLst>
          </p:cNvPr>
          <p:cNvSpPr txBox="1"/>
          <p:nvPr/>
        </p:nvSpPr>
        <p:spPr>
          <a:xfrm>
            <a:off x="2294439" y="4486275"/>
            <a:ext cx="714663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The 1</a:t>
            </a:r>
            <a:r>
              <a:rPr lang="en-US" sz="2800" baseline="30000" dirty="0">
                <a:solidFill>
                  <a:schemeClr val="bg1"/>
                </a:solidFill>
              </a:rPr>
              <a:t>st</a:t>
            </a:r>
            <a:r>
              <a:rPr lang="en-US" sz="2800" dirty="0">
                <a:solidFill>
                  <a:schemeClr val="bg1"/>
                </a:solidFill>
              </a:rPr>
              <a:t> and the 3</a:t>
            </a:r>
            <a:r>
              <a:rPr lang="en-US" sz="2800" baseline="30000" dirty="0">
                <a:solidFill>
                  <a:schemeClr val="bg1"/>
                </a:solidFill>
              </a:rPr>
              <a:t>rd</a:t>
            </a:r>
            <a:r>
              <a:rPr lang="en-US" sz="2800" dirty="0">
                <a:solidFill>
                  <a:schemeClr val="bg1"/>
                </a:solidFill>
              </a:rPr>
              <a:t> operations are prioritized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followed by the 2</a:t>
            </a:r>
            <a:r>
              <a:rPr lang="en-US" sz="2800" baseline="30000" dirty="0">
                <a:solidFill>
                  <a:schemeClr val="bg1"/>
                </a:solidFill>
              </a:rPr>
              <a:t>nd</a:t>
            </a:r>
            <a:r>
              <a:rPr lang="en-US" sz="2800" dirty="0">
                <a:solidFill>
                  <a:schemeClr val="bg1"/>
                </a:solidFill>
              </a:rPr>
              <a:t> operation.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B762F6-7D02-4205-BE6C-9256719C56F3}"/>
              </a:ext>
            </a:extLst>
          </p:cNvPr>
          <p:cNvSpPr txBox="1"/>
          <p:nvPr/>
        </p:nvSpPr>
        <p:spPr>
          <a:xfrm>
            <a:off x="4309606" y="3611388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chemeClr val="bg1"/>
                </a:solidFill>
                <a:latin typeface="Consolas" panose="020B0609020204030204" pitchFamily="49" charset="0"/>
              </a:rPr>
              <a:t>200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3E58E6-8B17-475C-845F-264E4AADEDC4}"/>
              </a:ext>
            </a:extLst>
          </p:cNvPr>
          <p:cNvSpPr txBox="1"/>
          <p:nvPr/>
        </p:nvSpPr>
        <p:spPr>
          <a:xfrm>
            <a:off x="10322940" y="351613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806301-D731-4D03-B086-0BDCE91B05EF}"/>
              </a:ext>
            </a:extLst>
          </p:cNvPr>
          <p:cNvSpPr txBox="1"/>
          <p:nvPr/>
        </p:nvSpPr>
        <p:spPr>
          <a:xfrm>
            <a:off x="7113837" y="3612912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chemeClr val="bg1"/>
                </a:solidFill>
                <a:latin typeface="Consolas" panose="020B0609020204030204" pitchFamily="49" charset="0"/>
              </a:rPr>
              <a:t>??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B07752-F413-41EE-8CF9-1708598BBFC1}"/>
              </a:ext>
            </a:extLst>
          </p:cNvPr>
          <p:cNvSpPr txBox="1"/>
          <p:nvPr/>
        </p:nvSpPr>
        <p:spPr>
          <a:xfrm>
            <a:off x="1711004" y="3571617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chemeClr val="bg1"/>
                </a:solidFill>
                <a:latin typeface="Consolas" panose="020B0609020204030204" pitchFamily="49" charset="0"/>
              </a:rPr>
              <a:t>??</a:t>
            </a:r>
          </a:p>
        </p:txBody>
      </p:sp>
    </p:spTree>
    <p:extLst>
      <p:ext uri="{BB962C8B-B14F-4D97-AF65-F5344CB8AC3E}">
        <p14:creationId xmlns:p14="http://schemas.microsoft.com/office/powerpoint/2010/main" val="3985229782"/>
      </p:ext>
    </p:extLst>
  </p:cSld>
  <p:clrMapOvr>
    <a:masterClrMapping/>
  </p:clrMapOvr>
  <p:transition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5E35E9-12DD-4861-B6C6-EF57FF9B4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0669-4EB3-455B-ACD6-A0238D51CD26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328849-B138-4F5A-B929-4AC5BEAAA8DA}"/>
              </a:ext>
            </a:extLst>
          </p:cNvPr>
          <p:cNvSpPr txBox="1"/>
          <p:nvPr/>
        </p:nvSpPr>
        <p:spPr>
          <a:xfrm>
            <a:off x="4534515" y="3198168"/>
            <a:ext cx="31229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</a:rPr>
              <a:t>r = x + y - z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75677A-BC57-4BDD-BE3B-4D6D5251B01F}"/>
              </a:ext>
            </a:extLst>
          </p:cNvPr>
          <p:cNvSpPr txBox="1"/>
          <p:nvPr/>
        </p:nvSpPr>
        <p:spPr>
          <a:xfrm>
            <a:off x="355400" y="2046513"/>
            <a:ext cx="60451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solidFill>
                  <a:schemeClr val="bg1"/>
                </a:solidFill>
              </a:rPr>
              <a:t>When all of the operators are in the same level then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the evaluation </a:t>
            </a:r>
            <a:r>
              <a:rPr lang="en-US" sz="2000" dirty="0" err="1">
                <a:solidFill>
                  <a:schemeClr val="bg1"/>
                </a:solidFill>
              </a:rPr>
              <a:t>groes</a:t>
            </a:r>
            <a:r>
              <a:rPr lang="en-US" sz="2000" dirty="0">
                <a:solidFill>
                  <a:schemeClr val="bg1"/>
                </a:solidFill>
              </a:rPr>
              <a:t> from left-to-right direction.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86A9F1-7B57-40C7-B931-EE5090626ECA}"/>
              </a:ext>
            </a:extLst>
          </p:cNvPr>
          <p:cNvSpPr txBox="1"/>
          <p:nvPr/>
        </p:nvSpPr>
        <p:spPr>
          <a:xfrm>
            <a:off x="373674" y="4103602"/>
            <a:ext cx="57663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solidFill>
                  <a:schemeClr val="bg1"/>
                </a:solidFill>
              </a:rPr>
              <a:t>In the example, the 1</a:t>
            </a:r>
            <a:r>
              <a:rPr lang="en-US" sz="2000" baseline="30000" dirty="0">
                <a:solidFill>
                  <a:schemeClr val="bg1"/>
                </a:solidFill>
              </a:rPr>
              <a:t>st</a:t>
            </a:r>
            <a:r>
              <a:rPr lang="en-US" sz="2000" dirty="0">
                <a:solidFill>
                  <a:schemeClr val="bg1"/>
                </a:solidFill>
              </a:rPr>
              <a:t> operation is evaluated first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followed by the 2</a:t>
            </a:r>
            <a:r>
              <a:rPr lang="en-US" sz="2000" baseline="30000" dirty="0">
                <a:solidFill>
                  <a:schemeClr val="bg1"/>
                </a:solidFill>
              </a:rPr>
              <a:t>nd</a:t>
            </a:r>
            <a:r>
              <a:rPr lang="en-US" sz="2000" dirty="0">
                <a:solidFill>
                  <a:schemeClr val="bg1"/>
                </a:solidFill>
              </a:rPr>
              <a:t> operation.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4BC02F-E322-427A-889B-B8E9C1DCBCAC}"/>
              </a:ext>
            </a:extLst>
          </p:cNvPr>
          <p:cNvSpPr txBox="1"/>
          <p:nvPr/>
        </p:nvSpPr>
        <p:spPr>
          <a:xfrm>
            <a:off x="374026" y="4932091"/>
            <a:ext cx="57962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solidFill>
                  <a:schemeClr val="bg1"/>
                </a:solidFill>
              </a:rPr>
              <a:t>Use </a:t>
            </a:r>
            <a:r>
              <a:rPr lang="en-US" sz="2000" b="1" dirty="0">
                <a:solidFill>
                  <a:schemeClr val="bg1"/>
                </a:solidFill>
              </a:rPr>
              <a:t>parentheses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2000" dirty="0">
                <a:solidFill>
                  <a:schemeClr val="bg1"/>
                </a:solidFill>
              </a:rPr>
              <a:t> to override the prioritization.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8D45C7-38F1-4A20-9A2E-545C74E6B3B7}"/>
              </a:ext>
            </a:extLst>
          </p:cNvPr>
          <p:cNvSpPr txBox="1"/>
          <p:nvPr/>
        </p:nvSpPr>
        <p:spPr>
          <a:xfrm>
            <a:off x="3869599" y="5332201"/>
            <a:ext cx="2300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r = x + (y – z)</a:t>
            </a:r>
          </a:p>
        </p:txBody>
      </p:sp>
    </p:spTree>
    <p:extLst>
      <p:ext uri="{BB962C8B-B14F-4D97-AF65-F5344CB8AC3E}">
        <p14:creationId xmlns:p14="http://schemas.microsoft.com/office/powerpoint/2010/main" val="1618572486"/>
      </p:ext>
    </p:extLst>
  </p:cSld>
  <p:clrMapOvr>
    <a:masterClrMapping/>
  </p:clrMapOvr>
  <p:transition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AAA521B-08B3-467D-8088-0C958635384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b="0" dirty="0"/>
              <a:t>Final</a:t>
            </a:r>
            <a:r>
              <a:rPr lang="en-US" dirty="0"/>
              <a:t> Thoughts.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E974F6-905E-4FC0-8EC8-055457B07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0669-4EB3-455B-ACD6-A0238D51CD26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846192"/>
      </p:ext>
    </p:extLst>
  </p:cSld>
  <p:clrMapOvr>
    <a:masterClrMapping/>
  </p:clrMapOvr>
  <p:transition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68C99D-CF91-48D0-BC9B-DB7DEACA74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Operator precedence dictates which operator gets</a:t>
            </a:r>
            <a:br>
              <a:rPr lang="en-US" dirty="0"/>
            </a:br>
            <a:r>
              <a:rPr lang="en-US" dirty="0"/>
              <a:t>prioritized over the others.</a:t>
            </a:r>
          </a:p>
          <a:p>
            <a:r>
              <a:rPr lang="en-US" dirty="0"/>
              <a:t>Use parentheses to override the prioritization.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FFF77F-C58B-4DA5-A0FD-69C685CDFFC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B522B4D-1B5D-4244-AD45-3C4411167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0669-4EB3-455B-ACD6-A0238D51CD26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813466"/>
      </p:ext>
    </p:extLst>
  </p:cSld>
  <p:clrMapOvr>
    <a:masterClrMapping/>
  </p:clrMapOvr>
  <p:transition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326D8DF-D3CA-4355-BDB5-1FAD61280F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800" dirty="0" err="1"/>
              <a:t>Wassberg</a:t>
            </a:r>
            <a:r>
              <a:rPr lang="en-US" sz="2800" dirty="0"/>
              <a:t>, J. (2020). Computer Programming for</a:t>
            </a:r>
            <a:br>
              <a:rPr lang="en-US" sz="2800" dirty="0"/>
            </a:br>
            <a:r>
              <a:rPr lang="en-US" sz="2800" dirty="0"/>
              <a:t>Absolute Beginners. </a:t>
            </a:r>
            <a:r>
              <a:rPr lang="en-US" sz="2800" dirty="0" err="1"/>
              <a:t>Packt</a:t>
            </a:r>
            <a:r>
              <a:rPr lang="en-US" sz="2800" dirty="0"/>
              <a:t>.</a:t>
            </a:r>
          </a:p>
          <a:p>
            <a:endParaRPr lang="en-US" sz="2800" dirty="0"/>
          </a:p>
          <a:p>
            <a:r>
              <a:rPr lang="en-US" sz="2800" dirty="0"/>
              <a:t>Operators – </a:t>
            </a:r>
            <a:r>
              <a:rPr lang="en-US" sz="2800" dirty="0" err="1"/>
              <a:t>Flowgorithm</a:t>
            </a:r>
            <a:br>
              <a:rPr lang="en-US" sz="2800" dirty="0"/>
            </a:br>
            <a:r>
              <a:rPr lang="en-US" sz="2400" dirty="0">
                <a:hlinkClick r:id="rId2"/>
              </a:rPr>
              <a:t>http://www.flowgorithm.org/documentation/operators.html</a:t>
            </a:r>
            <a:endParaRPr lang="en-US" sz="280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9E32E69-5C58-4E9E-B5BC-E6A198C6FE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EA20A-2A1C-4E93-84D1-C231739C4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0669-4EB3-455B-ACD6-A0238D51CD26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250914"/>
      </p:ext>
    </p:extLst>
  </p:cSld>
  <p:clrMapOvr>
    <a:masterClrMapping/>
  </p:clrMapOvr>
  <p:transition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F71D413-96DE-45B4-8D87-EC4715960FA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15725" y="6450013"/>
            <a:ext cx="676275" cy="365125"/>
          </a:xfrm>
        </p:spPr>
        <p:txBody>
          <a:bodyPr/>
          <a:lstStyle/>
          <a:p>
            <a:fld id="{4ADF0669-4EB3-455B-ACD6-A0238D51CD26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971423"/>
      </p:ext>
    </p:extLst>
  </p:cSld>
  <p:clrMapOvr>
    <a:masterClrMapping/>
  </p:clrMapOvr>
  <p:transition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7470057"/>
      </p:ext>
    </p:extLst>
  </p:cSld>
  <p:clrMapOvr>
    <a:masterClrMapping/>
  </p:clrMapOvr>
  <p:transition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7495127"/>
      </p:ext>
    </p:extLst>
  </p:cSld>
  <p:clrMapOvr>
    <a:masterClrMapping/>
  </p:clrMapOvr>
  <p:transition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operator precedence?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This material should address the following question(s).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F594877-34BE-48C1-830E-73771700F4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Learning Objective(s)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C06F498-CAFA-4080-A271-C17FD626F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0669-4EB3-455B-ACD6-A0238D51CD26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BAC3163-9F22-4A81-B58E-3EF921284056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US" dirty="0"/>
              <a:t>Operator Precedence</a:t>
            </a:r>
          </a:p>
        </p:txBody>
      </p:sp>
    </p:spTree>
    <p:extLst>
      <p:ext uri="{BB962C8B-B14F-4D97-AF65-F5344CB8AC3E}">
        <p14:creationId xmlns:p14="http://schemas.microsoft.com/office/powerpoint/2010/main" val="3667417475"/>
      </p:ext>
    </p:extLst>
  </p:cSld>
  <p:clrMapOvr>
    <a:masterClrMapping/>
  </p:clrMapOvr>
  <p:transition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C5C85F4-4E60-4AB9-BA0B-FFB06AC7026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Operator </a:t>
            </a:r>
            <a:r>
              <a:rPr lang="en-US" dirty="0"/>
              <a:t>Precedence</a:t>
            </a:r>
            <a:r>
              <a:rPr lang="en-US" b="0" dirty="0"/>
              <a:t>:</a:t>
            </a:r>
            <a:br>
              <a:rPr lang="en-US" b="0" dirty="0"/>
            </a:br>
            <a:r>
              <a:rPr lang="en-US" b="0" dirty="0"/>
              <a:t>The Core Concepts.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4F8DFF6-8AD7-4A31-8521-8E28B0DA84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Discussion Point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52119-6D07-4987-8B06-BB95B4F09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0669-4EB3-455B-ACD6-A0238D51CD2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475496"/>
      </p:ext>
    </p:extLst>
  </p:cSld>
  <p:clrMapOvr>
    <a:masterClrMapping/>
  </p:clrMapOvr>
  <p:transition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F76949F-B9B5-49AB-B6D0-3AD4F8828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4B539C-B7F7-4D9A-B6BB-B6CEC6DDA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0669-4EB3-455B-ACD6-A0238D51CD26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C4314C1-71E9-40E0-A9F7-50076DDDD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book store is currently making a clearance sale.</a:t>
            </a:r>
          </a:p>
          <a:p>
            <a:pPr lvl="1"/>
            <a:r>
              <a:rPr lang="en-US" dirty="0"/>
              <a:t>The discount is gigantic, </a:t>
            </a:r>
            <a:r>
              <a:rPr lang="en-US" b="1" dirty="0"/>
              <a:t>50%</a:t>
            </a:r>
            <a:r>
              <a:rPr lang="en-US" dirty="0"/>
              <a:t>.</a:t>
            </a:r>
            <a:endParaRPr lang="en-US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To be eligible for the discount,</a:t>
            </a:r>
            <a:br>
              <a:rPr lang="en-US" dirty="0"/>
            </a:br>
            <a:r>
              <a:rPr lang="en-US" dirty="0"/>
              <a:t>a transaction is must be at least worth $200 </a:t>
            </a:r>
            <a:r>
              <a:rPr lang="en-US" b="1" u="sng" dirty="0"/>
              <a:t>and</a:t>
            </a:r>
            <a:r>
              <a:rPr lang="en-US" b="1" dirty="0"/>
              <a:t> </a:t>
            </a:r>
            <a:r>
              <a:rPr lang="en-US" b="1" u="sng" dirty="0"/>
              <a:t>consists</a:t>
            </a:r>
            <a:r>
              <a:rPr lang="en-US" b="1" dirty="0"/>
              <a:t> </a:t>
            </a:r>
            <a:r>
              <a:rPr lang="en-US" b="1" u="sng" dirty="0"/>
              <a:t>of</a:t>
            </a:r>
            <a:br>
              <a:rPr lang="en-US" b="1" dirty="0"/>
            </a:br>
            <a:r>
              <a:rPr lang="en-US" b="1" u="sng" dirty="0"/>
              <a:t>at</a:t>
            </a:r>
            <a:r>
              <a:rPr lang="en-US" b="1" dirty="0"/>
              <a:t> </a:t>
            </a:r>
            <a:r>
              <a:rPr lang="en-US" b="1" u="sng" dirty="0"/>
              <a:t>least</a:t>
            </a:r>
            <a:r>
              <a:rPr lang="en-US" b="1" dirty="0"/>
              <a:t> </a:t>
            </a:r>
            <a:r>
              <a:rPr lang="en-US" b="1" u="sng" dirty="0"/>
              <a:t>2</a:t>
            </a:r>
            <a:r>
              <a:rPr lang="en-US" b="1" dirty="0"/>
              <a:t> </a:t>
            </a:r>
            <a:r>
              <a:rPr lang="en-US" b="1" u="sng" dirty="0"/>
              <a:t>books</a:t>
            </a:r>
            <a:r>
              <a:rPr lang="en-US" dirty="0"/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7720E8-1040-4A75-AD7C-F898B7E065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2874" y="1825625"/>
            <a:ext cx="5471846" cy="3983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738493"/>
      </p:ext>
    </p:extLst>
  </p:cSld>
  <p:clrMapOvr>
    <a:masterClrMapping/>
  </p:clrMapOvr>
  <p:transition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A2A37C2-A8E5-4732-A3C0-F7916E01A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Solution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6D5FD3-EFE4-4A22-B76A-2C9AB64F13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solution combines:</a:t>
            </a:r>
          </a:p>
          <a:p>
            <a:pPr lvl="1"/>
            <a:r>
              <a:rPr lang="en-US" dirty="0"/>
              <a:t>Two </a:t>
            </a:r>
            <a:r>
              <a:rPr lang="en-US" b="1" dirty="0"/>
              <a:t>relational</a:t>
            </a:r>
            <a:r>
              <a:rPr lang="en-US" dirty="0"/>
              <a:t> operations; and</a:t>
            </a:r>
          </a:p>
          <a:p>
            <a:pPr lvl="1"/>
            <a:r>
              <a:rPr lang="en-US" dirty="0"/>
              <a:t>A </a:t>
            </a:r>
            <a:r>
              <a:rPr lang="en-US" b="1" dirty="0"/>
              <a:t>logical</a:t>
            </a:r>
            <a:r>
              <a:rPr lang="en-US" dirty="0"/>
              <a:t> operation.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613689-2ECB-4C06-8F98-FFBC9A035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0669-4EB3-455B-ACD6-A0238D51CD26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6B1BF9F-BBF1-4F32-9F2F-244F146EE4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670" y="369953"/>
            <a:ext cx="1828571" cy="6118095"/>
          </a:xfrm>
          <a:prstGeom prst="rect">
            <a:avLst/>
          </a:prstGeom>
        </p:spPr>
      </p:pic>
      <p:sp>
        <p:nvSpPr>
          <p:cNvPr id="7" name="Callout: Line 6">
            <a:extLst>
              <a:ext uri="{FF2B5EF4-FFF2-40B4-BE49-F238E27FC236}">
                <a16:creationId xmlns:a16="http://schemas.microsoft.com/office/drawing/2014/main" id="{8879A53C-F4FD-4052-A445-5DC905DCF330}"/>
              </a:ext>
            </a:extLst>
          </p:cNvPr>
          <p:cNvSpPr/>
          <p:nvPr/>
        </p:nvSpPr>
        <p:spPr>
          <a:xfrm>
            <a:off x="4562475" y="4374216"/>
            <a:ext cx="2305050" cy="555812"/>
          </a:xfrm>
          <a:prstGeom prst="borderCallout1">
            <a:avLst>
              <a:gd name="adj1" fmla="val 67248"/>
              <a:gd name="adj2" fmla="val -611"/>
              <a:gd name="adj3" fmla="val 113947"/>
              <a:gd name="adj4" fmla="val -35048"/>
            </a:avLst>
          </a:prstGeom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multiple operations in</a:t>
            </a:r>
            <a:br>
              <a:rPr lang="en-US" sz="1600" dirty="0"/>
            </a:br>
            <a:r>
              <a:rPr lang="en-US" sz="1600" dirty="0"/>
              <a:t>a single instruction.</a:t>
            </a:r>
          </a:p>
        </p:txBody>
      </p:sp>
    </p:spTree>
    <p:extLst>
      <p:ext uri="{BB962C8B-B14F-4D97-AF65-F5344CB8AC3E}">
        <p14:creationId xmlns:p14="http://schemas.microsoft.com/office/powerpoint/2010/main" val="2810470882"/>
      </p:ext>
    </p:extLst>
  </p:cSld>
  <p:clrMapOvr>
    <a:masterClrMapping/>
  </p:clrMapOvr>
  <p:transition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5E35E9-12DD-4861-B6C6-EF57FF9B4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0669-4EB3-455B-ACD6-A0238D51CD26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328849-B138-4F5A-B929-4AC5BEAAA8DA}"/>
              </a:ext>
            </a:extLst>
          </p:cNvPr>
          <p:cNvSpPr txBox="1"/>
          <p:nvPr/>
        </p:nvSpPr>
        <p:spPr>
          <a:xfrm>
            <a:off x="566281" y="3198168"/>
            <a:ext cx="110594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transactionValue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&gt;=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minValue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&amp;&amp;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transactionBookQty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&gt;=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minBookQty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Callout: Line 5">
            <a:extLst>
              <a:ext uri="{FF2B5EF4-FFF2-40B4-BE49-F238E27FC236}">
                <a16:creationId xmlns:a16="http://schemas.microsoft.com/office/drawing/2014/main" id="{6EE4B178-F3DE-4402-A479-33E41CEE423E}"/>
              </a:ext>
            </a:extLst>
          </p:cNvPr>
          <p:cNvSpPr/>
          <p:nvPr/>
        </p:nvSpPr>
        <p:spPr>
          <a:xfrm>
            <a:off x="2055158" y="2235582"/>
            <a:ext cx="1604682" cy="461665"/>
          </a:xfrm>
          <a:prstGeom prst="borderCallout1">
            <a:avLst>
              <a:gd name="adj1" fmla="val 101277"/>
              <a:gd name="adj2" fmla="val 83078"/>
              <a:gd name="adj3" fmla="val 225975"/>
              <a:gd name="adj4" fmla="val 97596"/>
            </a:avLst>
          </a:prstGeom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operator</a:t>
            </a:r>
          </a:p>
        </p:txBody>
      </p:sp>
      <p:sp>
        <p:nvSpPr>
          <p:cNvPr id="7" name="Callout: Line 6">
            <a:extLst>
              <a:ext uri="{FF2B5EF4-FFF2-40B4-BE49-F238E27FC236}">
                <a16:creationId xmlns:a16="http://schemas.microsoft.com/office/drawing/2014/main" id="{2961488F-4A78-4AA4-BDC8-997D9477C6BF}"/>
              </a:ext>
            </a:extLst>
          </p:cNvPr>
          <p:cNvSpPr/>
          <p:nvPr/>
        </p:nvSpPr>
        <p:spPr>
          <a:xfrm>
            <a:off x="7808258" y="2235581"/>
            <a:ext cx="1604682" cy="461665"/>
          </a:xfrm>
          <a:prstGeom prst="borderCallout1">
            <a:avLst>
              <a:gd name="adj1" fmla="val 101277"/>
              <a:gd name="adj2" fmla="val 83078"/>
              <a:gd name="adj3" fmla="val 225975"/>
              <a:gd name="adj4" fmla="val 97596"/>
            </a:avLst>
          </a:prstGeom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operator</a:t>
            </a:r>
          </a:p>
        </p:txBody>
      </p:sp>
      <p:sp>
        <p:nvSpPr>
          <p:cNvPr id="8" name="Callout: Line 7">
            <a:extLst>
              <a:ext uri="{FF2B5EF4-FFF2-40B4-BE49-F238E27FC236}">
                <a16:creationId xmlns:a16="http://schemas.microsoft.com/office/drawing/2014/main" id="{A76ED610-F134-453A-A172-039F4354B068}"/>
              </a:ext>
            </a:extLst>
          </p:cNvPr>
          <p:cNvSpPr/>
          <p:nvPr/>
        </p:nvSpPr>
        <p:spPr>
          <a:xfrm>
            <a:off x="4129367" y="2235580"/>
            <a:ext cx="1604682" cy="461665"/>
          </a:xfrm>
          <a:prstGeom prst="borderCallout1">
            <a:avLst>
              <a:gd name="adj1" fmla="val 101277"/>
              <a:gd name="adj2" fmla="val 83078"/>
              <a:gd name="adj3" fmla="val 225975"/>
              <a:gd name="adj4" fmla="val 97596"/>
            </a:avLst>
          </a:prstGeom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operator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75677A-BC57-4BDD-BE3B-4D6D5251B01F}"/>
              </a:ext>
            </a:extLst>
          </p:cNvPr>
          <p:cNvSpPr txBox="1"/>
          <p:nvPr/>
        </p:nvSpPr>
        <p:spPr>
          <a:xfrm>
            <a:off x="2725187" y="4486275"/>
            <a:ext cx="628511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Which operation should go </a:t>
            </a:r>
            <a:r>
              <a:rPr lang="en-US" sz="2800" b="1" dirty="0">
                <a:solidFill>
                  <a:schemeClr val="bg1"/>
                </a:solidFill>
              </a:rPr>
              <a:t>first</a:t>
            </a:r>
            <a:r>
              <a:rPr lang="en-US" sz="2800" dirty="0">
                <a:solidFill>
                  <a:schemeClr val="bg1"/>
                </a:solidFill>
              </a:rPr>
              <a:t>?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</a:rPr>
              <a:t>Which operation </a:t>
            </a:r>
            <a:r>
              <a:rPr lang="en-US" sz="2800" b="1" dirty="0">
                <a:solidFill>
                  <a:schemeClr val="bg1"/>
                </a:solidFill>
              </a:rPr>
              <a:t>precedes</a:t>
            </a:r>
            <a:r>
              <a:rPr lang="en-US" sz="2800" dirty="0">
                <a:solidFill>
                  <a:schemeClr val="bg1"/>
                </a:solidFill>
              </a:rPr>
              <a:t> the others?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B762F6-7D02-4205-BE6C-9256719C56F3}"/>
              </a:ext>
            </a:extLst>
          </p:cNvPr>
          <p:cNvSpPr txBox="1"/>
          <p:nvPr/>
        </p:nvSpPr>
        <p:spPr>
          <a:xfrm>
            <a:off x="4309606" y="3611388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chemeClr val="bg1"/>
                </a:solidFill>
                <a:latin typeface="Consolas" panose="020B0609020204030204" pitchFamily="49" charset="0"/>
              </a:rPr>
              <a:t>200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3E58E6-8B17-475C-845F-264E4AADEDC4}"/>
              </a:ext>
            </a:extLst>
          </p:cNvPr>
          <p:cNvSpPr txBox="1"/>
          <p:nvPr/>
        </p:nvSpPr>
        <p:spPr>
          <a:xfrm>
            <a:off x="10322940" y="351613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806301-D731-4D03-B086-0BDCE91B05EF}"/>
              </a:ext>
            </a:extLst>
          </p:cNvPr>
          <p:cNvSpPr txBox="1"/>
          <p:nvPr/>
        </p:nvSpPr>
        <p:spPr>
          <a:xfrm>
            <a:off x="7113837" y="3612912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chemeClr val="bg1"/>
                </a:solidFill>
                <a:latin typeface="Consolas" panose="020B0609020204030204" pitchFamily="49" charset="0"/>
              </a:rPr>
              <a:t>??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B07752-F413-41EE-8CF9-1708598BBFC1}"/>
              </a:ext>
            </a:extLst>
          </p:cNvPr>
          <p:cNvSpPr txBox="1"/>
          <p:nvPr/>
        </p:nvSpPr>
        <p:spPr>
          <a:xfrm>
            <a:off x="1711004" y="3571617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chemeClr val="bg1"/>
                </a:solidFill>
                <a:latin typeface="Consolas" panose="020B0609020204030204" pitchFamily="49" charset="0"/>
              </a:rPr>
              <a:t>??</a:t>
            </a:r>
          </a:p>
        </p:txBody>
      </p:sp>
    </p:spTree>
    <p:extLst>
      <p:ext uri="{BB962C8B-B14F-4D97-AF65-F5344CB8AC3E}">
        <p14:creationId xmlns:p14="http://schemas.microsoft.com/office/powerpoint/2010/main" val="2203392289"/>
      </p:ext>
    </p:extLst>
  </p:cSld>
  <p:clrMapOvr>
    <a:masterClrMapping/>
  </p:clrMapOvr>
  <p:transition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91EABF9-9E2D-4EF7-A589-484AF6331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22D86FB-DD7F-47CB-B860-5118A59EB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0669-4EB3-455B-ACD6-A0238D51CD26}" type="slidenum">
              <a:rPr lang="en-US" smtClean="0"/>
              <a:t>7</a:t>
            </a:fld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752738A-A2D6-4A01-B325-FFE4CB915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operator </a:t>
            </a:r>
            <a:r>
              <a:rPr lang="en-US" b="1" dirty="0"/>
              <a:t>precedence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83149642"/>
      </p:ext>
    </p:extLst>
  </p:cSld>
  <p:clrMapOvr>
    <a:masterClrMapping/>
  </p:clrMapOvr>
  <p:transition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Operator precedence</a:t>
            </a:r>
            <a:r>
              <a:rPr lang="en-US" dirty="0"/>
              <a:t> dictates which operator gets prioritized over the others.</a:t>
            </a:r>
          </a:p>
          <a:p>
            <a:r>
              <a:rPr lang="en-US" dirty="0"/>
              <a:t>The precedence depends on the programming language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E60C2B0-B4EC-43D1-8868-BD9F359518D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701347D-C840-4B32-8E1A-CEBA37EB4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0669-4EB3-455B-ACD6-A0238D51CD26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3EC4AA-3C73-483E-9C56-8D545D22C9F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1828800"/>
            <a:ext cx="1280160" cy="128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368993"/>
      </p:ext>
    </p:extLst>
  </p:cSld>
  <p:clrMapOvr>
    <a:masterClrMapping/>
  </p:clrMapOvr>
  <p:transition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CFD368E-C242-42EA-8EFE-28C3ED302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Precedence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118606-BA24-45F0-8475-DAFB189F3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0669-4EB3-455B-ACD6-A0238D51CD26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569F9A6-F52B-4476-9BC4-9CF23B0DF5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1309553"/>
              </p:ext>
            </p:extLst>
          </p:nvPr>
        </p:nvGraphicFramePr>
        <p:xfrm>
          <a:off x="1542732" y="1895325"/>
          <a:ext cx="9106536" cy="4114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38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930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75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Symbol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Unary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</a:t>
                      </a:r>
                      <a:r>
                        <a:rPr lang="en-US" sz="2400" baseline="0" dirty="0"/>
                        <a:t> !</a:t>
                      </a:r>
                      <a:endParaRPr lang="en-US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Exponential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^</a:t>
                      </a:r>
                      <a:endParaRPr lang="en-US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Multiplication, division, and</a:t>
                      </a:r>
                      <a:r>
                        <a:rPr lang="en-US" sz="2400" baseline="0" dirty="0"/>
                        <a:t> modulo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* / %</a:t>
                      </a:r>
                      <a:endParaRPr lang="en-US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Addition and subtraction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+ -</a:t>
                      </a:r>
                      <a:endParaRPr lang="en-US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Concatenation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&amp;</a:t>
                      </a:r>
                      <a:endParaRPr lang="en-US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Relational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== != &gt; &gt;= &lt; &lt;=</a:t>
                      </a:r>
                      <a:endParaRPr lang="en-US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Conjunction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&amp;&amp;</a:t>
                      </a:r>
                      <a:endParaRPr lang="en-US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Disjunction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||</a:t>
                      </a:r>
                      <a:endParaRPr lang="en-US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4794207"/>
      </p:ext>
    </p:extLst>
  </p:cSld>
  <p:clrMapOvr>
    <a:masterClrMapping/>
  </p:clrMapOvr>
  <p:transition>
    <p:push dir="u"/>
  </p:transition>
</p:sld>
</file>

<file path=ppt/theme/theme1.xml><?xml version="1.0" encoding="utf-8"?>
<a:theme xmlns:a="http://schemas.openxmlformats.org/drawingml/2006/main" name="template-6">
  <a:themeElements>
    <a:clrScheme name="MSS">
      <a:dk1>
        <a:srgbClr val="282A36"/>
      </a:dk1>
      <a:lt1>
        <a:srgbClr val="F8F8F2"/>
      </a:lt1>
      <a:dk2>
        <a:srgbClr val="05445E"/>
      </a:dk2>
      <a:lt2>
        <a:srgbClr val="189AB4"/>
      </a:lt2>
      <a:accent1>
        <a:srgbClr val="2A364A"/>
      </a:accent1>
      <a:accent2>
        <a:srgbClr val="8BE9FD"/>
      </a:accent2>
      <a:accent3>
        <a:srgbClr val="FFB86C"/>
      </a:accent3>
      <a:accent4>
        <a:srgbClr val="A69C63"/>
      </a:accent4>
      <a:accent5>
        <a:srgbClr val="FF79C6"/>
      </a:accent5>
      <a:accent6>
        <a:srgbClr val="14C8B4"/>
      </a:accent6>
      <a:hlink>
        <a:srgbClr val="8BE9FD"/>
      </a:hlink>
      <a:folHlink>
        <a:srgbClr val="8BE9FD"/>
      </a:folHlink>
    </a:clrScheme>
    <a:fontScheme name="Default-Segoe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4" id="{8E1DC6C4-EFC9-4ED3-8C92-6D3FE49FC000}" vid="{FCD1EE87-BEAC-45E7-B897-931181810B1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template-6</Template>
  <TotalTime>1207</TotalTime>
  <Words>378</Words>
  <Application>Microsoft Office PowerPoint</Application>
  <PresentationFormat>Widescreen</PresentationFormat>
  <Paragraphs>96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Consolas</vt:lpstr>
      <vt:lpstr>Segoe UI</vt:lpstr>
      <vt:lpstr>Wingdings</vt:lpstr>
      <vt:lpstr>template-6</vt:lpstr>
      <vt:lpstr>Operator Precedence</vt:lpstr>
      <vt:lpstr>What is operator precedence?</vt:lpstr>
      <vt:lpstr>PowerPoint Presentation</vt:lpstr>
      <vt:lpstr>Problem</vt:lpstr>
      <vt:lpstr>Possible Solution</vt:lpstr>
      <vt:lpstr>PowerPoint Presentation</vt:lpstr>
      <vt:lpstr>Question</vt:lpstr>
      <vt:lpstr>PowerPoint Presentation</vt:lpstr>
      <vt:lpstr>Operator Precedence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PEMVIS | Operator Precedence</dc:title>
  <dc:creator>Mario Simaremare</dc:creator>
  <cp:keywords>IT Del, S1SI, MSS</cp:keywords>
  <cp:lastModifiedBy>Mario Simaremare</cp:lastModifiedBy>
  <cp:revision>276</cp:revision>
  <dcterms:created xsi:type="dcterms:W3CDTF">2022-09-27T10:46:48Z</dcterms:created>
  <dcterms:modified xsi:type="dcterms:W3CDTF">2023-08-26T05:38:23Z</dcterms:modified>
</cp:coreProperties>
</file>