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8" r:id="rId1"/>
  </p:sldMasterIdLst>
  <p:notesMasterIdLst>
    <p:notesMasterId r:id="rId22"/>
  </p:notesMasterIdLst>
  <p:sldIdLst>
    <p:sldId id="273" r:id="rId2"/>
    <p:sldId id="265" r:id="rId3"/>
    <p:sldId id="306" r:id="rId4"/>
    <p:sldId id="323" r:id="rId5"/>
    <p:sldId id="324" r:id="rId6"/>
    <p:sldId id="320" r:id="rId7"/>
    <p:sldId id="276" r:id="rId8"/>
    <p:sldId id="263" r:id="rId9"/>
    <p:sldId id="327" r:id="rId10"/>
    <p:sldId id="328" r:id="rId11"/>
    <p:sldId id="329" r:id="rId12"/>
    <p:sldId id="322" r:id="rId13"/>
    <p:sldId id="300" r:id="rId14"/>
    <p:sldId id="321" r:id="rId15"/>
    <p:sldId id="303" r:id="rId16"/>
    <p:sldId id="277" r:id="rId17"/>
    <p:sldId id="294" r:id="rId18"/>
    <p:sldId id="262" r:id="rId19"/>
    <p:sldId id="257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C64"/>
    <a:srgbClr val="189AB4"/>
    <a:srgbClr val="05445E"/>
    <a:srgbClr val="D4F1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07" d="100"/>
          <a:sy n="107" d="100"/>
        </p:scale>
        <p:origin x="612" y="78"/>
      </p:cViewPr>
      <p:guideLst/>
    </p:cSldViewPr>
  </p:slideViewPr>
  <p:outlineViewPr>
    <p:cViewPr>
      <p:scale>
        <a:sx n="33" d="100"/>
        <a:sy n="33" d="100"/>
      </p:scale>
      <p:origin x="0" y="-26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6CED5-FD05-4514-860B-141EBCD86DEE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75BDC-D261-4268-A714-741229A3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3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BABC0DD-86CD-4B9D-BC8E-3FA88DF9B0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13" name="Rectangle: Single Corner Snipped 4">
            <a:extLst>
              <a:ext uri="{FF2B5EF4-FFF2-40B4-BE49-F238E27FC236}">
                <a16:creationId xmlns:a16="http://schemas.microsoft.com/office/drawing/2014/main" id="{8A8EAB22-0F1B-4646-9EFB-64C6DE04C0FB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592901C-A2DC-41F2-8A80-EEA9CDEBE4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46E61C-63BD-47BB-9067-17B07B45A077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3A639-B1DE-47BA-B644-E1185CDD8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93ED2A-BB7B-4323-9469-9BC79F956F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F1D3D6-442C-4407-BF5D-4FD6B282D9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8EF9D51-0935-4E0B-911E-F62CEED5F904}"/>
              </a:ext>
            </a:extLst>
          </p:cNvPr>
          <p:cNvSpPr/>
          <p:nvPr userDrawn="1"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89662A-3458-4FBB-B1A4-015B85A41D6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51C84C-9AE1-4963-8DD0-F7F5456542C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20936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CDC7422-341C-473C-B00D-F0BBA91221AC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C295F99-D720-4240-8F7F-ADC69A12060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E90D587-9D6A-49F5-9F08-1139BF35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7918037A-7753-4EED-81A4-153B6C0EAFB3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5DFD6FB8-8C09-4CBC-BF45-489138D50B45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4328852"/>
      </p:ext>
    </p:extLst>
  </p:cSld>
  <p:clrMapOvr>
    <a:masterClrMapping/>
  </p:clrMapOvr>
  <p:transition>
    <p:push dir="u"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F59DD2-40D4-42B2-A3F5-D7627FEF450A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006578C-A64A-4EF8-8417-0628F6276B3B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0C746F1-AD5C-40FD-9199-4E94C1DA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5FE378A3-1E1B-4B87-B4CD-EB7903AD8C9D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3941778628"/>
      </p:ext>
    </p:extLst>
  </p:cSld>
  <p:clrMapOvr>
    <a:masterClrMapping/>
  </p:clrMapOvr>
  <p:transition>
    <p:push dir="u"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C944FD-E7F9-47A8-9AD1-5C372C0E13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8BAD01-D49B-49C2-A0AC-F32898A15F21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86128"/>
      </p:ext>
    </p:extLst>
  </p:cSld>
  <p:clrMapOvr>
    <a:masterClrMapping/>
  </p:clrMapOvr>
  <p:transition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B299BC-F83D-4DBC-B830-6B63D0D0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22215"/>
      </p:ext>
    </p:extLst>
  </p:cSld>
  <p:clrMapOvr>
    <a:masterClrMapping/>
  </p:clrMapOvr>
  <p:transition>
    <p:push dir="u"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514350" marR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600" b="0" i="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marL="685800" marR="0" lvl="1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Conclusion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ADF458-D2A0-4D2F-9734-F1CBEA5A77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0CE1C1-0900-4486-BF20-11BAF732CFC8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681646"/>
      </p:ext>
    </p:extLst>
  </p:cSld>
  <p:clrMapOvr>
    <a:masterClrMapping/>
  </p:clrMapOvr>
  <p:transition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6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References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27643"/>
      </p:ext>
    </p:extLst>
  </p:cSld>
  <p:clrMapOvr>
    <a:masterClrMapping/>
  </p:clrMapOvr>
  <p:transition>
    <p:push dir="u"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520080-47DE-421E-B1F0-322CE818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70898"/>
      </p:ext>
    </p:extLst>
  </p:cSld>
  <p:clrMapOvr>
    <a:masterClrMapping/>
  </p:clrMapOvr>
  <p:transition>
    <p:push dir="u"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9D1163-98B9-4DD8-BB04-BAA8CF5A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59187"/>
      </p:ext>
    </p:extLst>
  </p:cSld>
  <p:clrMapOvr>
    <a:masterClrMapping/>
  </p:clrMapOvr>
  <p:transition>
    <p:push dir="u"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60096"/>
      </p:ext>
    </p:extLst>
  </p:cSld>
  <p:clrMapOvr>
    <a:masterClrMapping/>
  </p:clrMapOvr>
  <p:transition>
    <p:push dir="u"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04293"/>
      </p:ext>
    </p:extLst>
  </p:cSld>
  <p:clrMapOvr>
    <a:masterClrMapping/>
  </p:clrMapOvr>
  <p:transition>
    <p:push dir="u"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C07D8C-4C54-4E92-92A5-8DC74B0D1A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34269"/>
      </p:ext>
    </p:extLst>
  </p:cSld>
  <p:clrMapOvr>
    <a:masterClrMapping/>
  </p:clrMapOvr>
  <p:transition>
    <p:push dir="u"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6523"/>
      </p:ext>
    </p:extLst>
  </p:cSld>
  <p:clrMapOvr>
    <a:masterClrMapping/>
  </p:clrMapOvr>
  <p:transition>
    <p:push dir="u"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55875"/>
      </p:ext>
    </p:extLst>
  </p:cSld>
  <p:clrMapOvr>
    <a:masterClrMapping/>
  </p:clrMapOvr>
  <p:transition>
    <p:push dir="u"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88865"/>
      </p:ext>
    </p:extLst>
  </p:cSld>
  <p:clrMapOvr>
    <a:masterClrMapping/>
  </p:clrMapOvr>
  <p:transition>
    <p:push dir="u"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B57E42-E946-4344-AE0D-AB1EB099ED39}"/>
              </a:ext>
            </a:extLst>
          </p:cNvPr>
          <p:cNvSpPr/>
          <p:nvPr userDrawn="1"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8BA862-E4CA-4A44-BA58-2399C7629AC9}"/>
              </a:ext>
            </a:extLst>
          </p:cNvPr>
          <p:cNvSpPr/>
          <p:nvPr userDrawn="1"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5F17F9-29F6-4D96-88D2-1F8053D82D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35059"/>
      </p:ext>
    </p:extLst>
  </p:cSld>
  <p:clrMapOvr>
    <a:masterClrMapping/>
  </p:clrMapOvr>
  <p:transition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32460"/>
      </p:ext>
    </p:extLst>
  </p:cSld>
  <p:clrMapOvr>
    <a:masterClrMapping/>
  </p:clrMapOvr>
  <p:transition>
    <p:push dir="u"/>
  </p:transition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85398"/>
      </p:ext>
    </p:extLst>
  </p:cSld>
  <p:clrMapOvr>
    <a:masterClrMapping/>
  </p:clrMapOvr>
  <p:transition>
    <p:push dir="u"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Problems/Challenge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28459927"/>
      </p:ext>
    </p:extLst>
  </p:cSld>
  <p:clrMapOvr>
    <a:masterClrMapping/>
  </p:clrMapOvr>
  <p:transition>
    <p:push dir="u"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B336E9-619F-453D-BE08-0FEE3107204B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4400548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 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46562427"/>
      </p:ext>
    </p:extLst>
  </p:cSld>
  <p:clrMapOvr>
    <a:masterClrMapping/>
  </p:clrMapOvr>
  <p:transition>
    <p:push dir="u"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Question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77245"/>
            <a:ext cx="10515599" cy="150351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957182"/>
      </p:ext>
    </p:extLst>
  </p:cSld>
  <p:clrMapOvr>
    <a:masterClrMapping/>
  </p:clrMapOvr>
  <p:transition>
    <p:push dir="u"/>
  </p:transition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71001"/>
      </p:ext>
    </p:extLst>
  </p:cSld>
  <p:clrMapOvr>
    <a:masterClrMapping/>
  </p:clrMapOvr>
  <p:transition>
    <p:push dir="u"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5B583B-B873-448C-B6E7-A0DD189AF635}"/>
              </a:ext>
            </a:extLst>
          </p:cNvPr>
          <p:cNvSpPr/>
          <p:nvPr/>
        </p:nvSpPr>
        <p:spPr>
          <a:xfrm>
            <a:off x="7340177" y="4879354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sz="3200" b="1" i="1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3087041384"/>
      </p:ext>
    </p:extLst>
  </p:cSld>
  <p:clrMapOvr>
    <a:masterClrMapping/>
  </p:clrMapOvr>
  <p:transition>
    <p:push dir="u"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83529"/>
      </p:ext>
    </p:extLst>
  </p:cSld>
  <p:clrMapOvr>
    <a:masterClrMapping/>
  </p:clrMapOvr>
  <p:transition>
    <p:push dir="u"/>
  </p:transition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C5AE7A2-8F54-46B5-AB5F-86B1B116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04329"/>
      </p:ext>
    </p:extLst>
  </p:cSld>
  <p:clrMapOvr>
    <a:masterClrMapping/>
  </p:clrMapOvr>
  <p:transition>
    <p:push dir="u"/>
  </p:transition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7E79ABC-5509-42E3-93FC-E6EBD4A2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32168"/>
      </p:ext>
    </p:extLst>
  </p:cSld>
  <p:clrMapOvr>
    <a:masterClrMapping/>
  </p:clrMapOvr>
  <p:transition>
    <p:push dir="u"/>
  </p:transition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50081"/>
      </p:ext>
    </p:extLst>
  </p:cSld>
  <p:clrMapOvr>
    <a:masterClrMapping/>
  </p:clrMapOvr>
  <p:transition>
    <p:push dir="u"/>
  </p:transition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72351"/>
      </p:ext>
    </p:extLst>
  </p:cSld>
  <p:clrMapOvr>
    <a:masterClrMapping/>
  </p:clrMapOvr>
  <p:transition>
    <p:push dir="u"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74269"/>
      </p:ext>
    </p:extLst>
  </p:cSld>
  <p:clrMapOvr>
    <a:masterClrMapping/>
  </p:clrMapOvr>
  <p:transition>
    <p:push dir="u"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65458"/>
      </p:ext>
    </p:extLst>
  </p:cSld>
  <p:clrMapOvr>
    <a:masterClrMapping/>
  </p:clrMapOvr>
  <p:transition>
    <p:push dir="u"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285631-FCEA-426D-9315-6F6C6B91C6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54609"/>
      </p:ext>
    </p:extLst>
  </p:cSld>
  <p:clrMapOvr>
    <a:masterClrMapping/>
  </p:clrMapOvr>
  <p:transition>
    <p:push dir="u"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61000"/>
      </p:ext>
    </p:extLst>
  </p:cSld>
  <p:clrMapOvr>
    <a:masterClrMapping/>
  </p:clrMapOvr>
  <p:transition>
    <p:push dir="u"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0F0946-584E-45CF-B250-28C2534AD9A5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F95FD5-A503-4698-BEFA-B910530D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50385"/>
      </p:ext>
    </p:extLst>
  </p:cSld>
  <p:clrMapOvr>
    <a:masterClrMapping/>
  </p:clrMapOvr>
  <p:transition>
    <p:push dir="u"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9849291-1B51-47E1-9BB0-3C444235A9C0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60597"/>
      </p:ext>
    </p:extLst>
  </p:cSld>
  <p:clrMapOvr>
    <a:masterClrMapping/>
  </p:clrMapOvr>
  <p:transition>
    <p:push dir="u"/>
  </p:transition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9F2DEC-9A92-4394-9465-A9B22F3166C1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76880"/>
      </p:ext>
    </p:extLst>
  </p:cSld>
  <p:clrMapOvr>
    <a:masterClrMapping/>
  </p:clrMapOvr>
  <p:transition>
    <p:push dir="u"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F46A3933-4D65-4996-9500-70E1AC6DD4C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4"/>
            <a:ext cx="10515599" cy="43513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Some code</a:t>
            </a:r>
          </a:p>
          <a:p>
            <a:pPr lvl="0"/>
            <a:r>
              <a:rPr lang="en-US" dirty="0"/>
              <a:t>is written here.</a:t>
            </a:r>
          </a:p>
        </p:txBody>
      </p:sp>
    </p:spTree>
    <p:extLst>
      <p:ext uri="{BB962C8B-B14F-4D97-AF65-F5344CB8AC3E}">
        <p14:creationId xmlns:p14="http://schemas.microsoft.com/office/powerpoint/2010/main" val="2235082700"/>
      </p:ext>
    </p:extLst>
  </p:cSld>
  <p:clrMapOvr>
    <a:masterClrMapping/>
  </p:clrMapOvr>
  <p:transition>
    <p:push dir="u"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73087"/>
      </p:ext>
    </p:extLst>
  </p:cSld>
  <p:clrMapOvr>
    <a:masterClrMapping/>
  </p:clrMapOvr>
  <p:transition>
    <p:push dir="u"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36043"/>
      </p:ext>
    </p:extLst>
  </p:cSld>
  <p:clrMapOvr>
    <a:masterClrMapping/>
  </p:clrMapOvr>
  <p:transition>
    <p:push dir="u"/>
  </p:transition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A5CCBA6-958E-48F9-A135-0DD91D0F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56999"/>
      </p:ext>
    </p:extLst>
  </p:cSld>
  <p:clrMapOvr>
    <a:masterClrMapping/>
  </p:clrMapOvr>
  <p:transition>
    <p:push dir="u"/>
  </p:transition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62B9FCE2-E924-4A90-A820-F63E4D4517AF}"/>
              </a:ext>
            </a:extLst>
          </p:cNvPr>
          <p:cNvSpPr/>
          <p:nvPr userDrawn="1"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F66ED2-393A-414E-B4F2-69FEC553BC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B3360A-3014-46D5-A6DC-362BD427D582}"/>
              </a:ext>
            </a:extLst>
          </p:cNvPr>
          <p:cNvSpPr txBox="1"/>
          <p:nvPr userDrawn="1"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2169D4-EE7E-4A7F-8218-C160234A56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73789"/>
      </p:ext>
    </p:extLst>
  </p:cSld>
  <p:clrMapOvr>
    <a:masterClrMapping/>
  </p:clrMapOvr>
  <p:transition>
    <p:push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27501"/>
      </p:ext>
    </p:extLst>
  </p:cSld>
  <p:clrMapOvr>
    <a:masterClrMapping/>
  </p:clrMapOvr>
  <p:transition>
    <p:push dir="u"/>
  </p:transition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24819"/>
      </p:ext>
    </p:extLst>
  </p:cSld>
  <p:clrMapOvr>
    <a:masterClrMapping/>
  </p:clrMapOvr>
  <p:transition>
    <p:push dir="u"/>
  </p:transition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61419"/>
      </p:ext>
    </p:extLst>
  </p:cSld>
  <p:clrMapOvr>
    <a:masterClrMapping/>
  </p:clrMapOvr>
  <p:transition>
    <p:push dir="u"/>
  </p:transition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0B313FE-4110-4C48-A271-DA9E04536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721B67-725B-444F-ADC5-60F9BD6AA6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5653"/>
      </p:ext>
    </p:extLst>
  </p:cSld>
  <p:clrMapOvr>
    <a:masterClrMapping/>
  </p:clrMapOvr>
  <p:transition>
    <p:push dir="u"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0E2239-08A3-45C1-952E-A1D563DBC43C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06455"/>
      </p:ext>
    </p:extLst>
  </p:cSld>
  <p:clrMapOvr>
    <a:masterClrMapping/>
  </p:clrMapOvr>
  <p:transition>
    <p:push dir="u"/>
  </p:transition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1E6960E-1189-493F-A546-E4F76C1FB1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2704B1-44C1-460D-B83D-829A6A23E2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11801"/>
      </p:ext>
    </p:extLst>
  </p:cSld>
  <p:clrMapOvr>
    <a:masterClrMapping/>
  </p:clrMapOvr>
  <p:transition>
    <p:push dir="u"/>
  </p:transition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815708"/>
      </p:ext>
    </p:extLst>
  </p:cSld>
  <p:clrMapOvr>
    <a:masterClrMapping/>
  </p:clrMapOvr>
  <p:transition>
    <p:push dir="u"/>
  </p:transition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bg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98888"/>
      </p:ext>
    </p:extLst>
  </p:cSld>
  <p:clrMapOvr>
    <a:masterClrMapping/>
  </p:clrMapOvr>
  <p:transition>
    <p:push dir="u"/>
  </p:transition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873707"/>
      </p:ext>
    </p:extLst>
  </p:cSld>
  <p:clrMapOvr>
    <a:masterClrMapping/>
  </p:clrMapOvr>
  <p:transition>
    <p:push dir="u"/>
  </p:transition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3607"/>
      </p:ext>
    </p:extLst>
  </p:cSld>
  <p:clrMapOvr>
    <a:masterClrMapping/>
  </p:clrMapOvr>
  <p:transition>
    <p:push dir="u"/>
  </p:transition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CB6103-A6AC-42A0-A0C4-21DA46921119}"/>
              </a:ext>
            </a:extLst>
          </p:cNvPr>
          <p:cNvSpPr/>
          <p:nvPr/>
        </p:nvSpPr>
        <p:spPr>
          <a:xfrm>
            <a:off x="8229600" y="2468880"/>
            <a:ext cx="2743200" cy="274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93FFEF-6063-4640-BBC3-5FC5F04002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888" y="2864168"/>
            <a:ext cx="1952625" cy="195262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954513"/>
      </p:ext>
    </p:extLst>
  </p:cSld>
  <p:clrMapOvr>
    <a:masterClrMapping/>
  </p:clrMapOvr>
  <p:transition>
    <p:push dir="u"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E2AAB6-07FC-4D82-A2A7-B046A497DDA5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73969"/>
      </p:ext>
    </p:extLst>
  </p:cSld>
  <p:clrMapOvr>
    <a:masterClrMapping/>
  </p:clrMapOvr>
  <p:transition>
    <p:push dir="u"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CD9E1D-1270-474E-B0CC-528ADB642CDA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72183"/>
      </p:ext>
    </p:extLst>
  </p:cSld>
  <p:clrMapOvr>
    <a:masterClrMapping/>
  </p:clrMapOvr>
  <p:transition>
    <p:push dir="u"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38D73F-5F1A-4B81-9069-07EAB76A2037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71881"/>
      </p:ext>
    </p:extLst>
  </p:cSld>
  <p:clrMapOvr>
    <a:masterClrMapping/>
  </p:clrMapOvr>
  <p:transition>
    <p:push dir="u"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5097A6-B66B-4086-845E-E2209E776D19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854B54-557A-4889-8900-0B81608409E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A5803694-8D08-4581-981E-6D625FF59922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E8CB971D-2A3D-4B4C-8AC0-00FB14AFE422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19FD530C-0E74-41C6-B045-51E0C99C4358}"/>
              </a:ext>
            </a:extLst>
          </p:cNvPr>
          <p:cNvSpPr/>
          <p:nvPr/>
        </p:nvSpPr>
        <p:spPr>
          <a:xfrm>
            <a:off x="1280160" y="5149943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A51F90E-3835-4447-96C9-FCF5D86E9F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41500" y="5061746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CE04B31-8169-4398-840F-07E4EC11C1A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4038102365"/>
      </p:ext>
    </p:extLst>
  </p:cSld>
  <p:clrMapOvr>
    <a:masterClrMapping/>
  </p:clrMapOvr>
  <p:transition>
    <p:push dir="u"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AB3B4-2461-40C6-9795-F7381C84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1DC3C-EFC6-44EF-9FC4-CB0B2583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CFD5E-26E7-4377-8F49-963EC57DF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15CD-F219-46E0-AB15-31261BF6A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D3F7C-4FCE-4C66-95BD-0B56D5091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5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9" r:id="rId1"/>
    <p:sldLayoutId id="2147484560" r:id="rId2"/>
    <p:sldLayoutId id="2147484561" r:id="rId3"/>
    <p:sldLayoutId id="2147484562" r:id="rId4"/>
    <p:sldLayoutId id="2147484563" r:id="rId5"/>
    <p:sldLayoutId id="2147484564" r:id="rId6"/>
    <p:sldLayoutId id="2147484565" r:id="rId7"/>
    <p:sldLayoutId id="2147484566" r:id="rId8"/>
    <p:sldLayoutId id="2147484567" r:id="rId9"/>
    <p:sldLayoutId id="2147484568" r:id="rId10"/>
    <p:sldLayoutId id="2147484569" r:id="rId11"/>
    <p:sldLayoutId id="2147484570" r:id="rId12"/>
    <p:sldLayoutId id="2147484571" r:id="rId13"/>
    <p:sldLayoutId id="2147484572" r:id="rId14"/>
    <p:sldLayoutId id="2147484573" r:id="rId15"/>
    <p:sldLayoutId id="2147484574" r:id="rId16"/>
    <p:sldLayoutId id="2147484575" r:id="rId17"/>
    <p:sldLayoutId id="2147484576" r:id="rId18"/>
    <p:sldLayoutId id="2147484577" r:id="rId19"/>
    <p:sldLayoutId id="2147484578" r:id="rId20"/>
    <p:sldLayoutId id="2147484579" r:id="rId21"/>
    <p:sldLayoutId id="2147484580" r:id="rId22"/>
    <p:sldLayoutId id="2147484581" r:id="rId23"/>
    <p:sldLayoutId id="2147484582" r:id="rId24"/>
    <p:sldLayoutId id="2147484583" r:id="rId25"/>
    <p:sldLayoutId id="2147484584" r:id="rId26"/>
    <p:sldLayoutId id="2147484585" r:id="rId27"/>
    <p:sldLayoutId id="2147484586" r:id="rId28"/>
    <p:sldLayoutId id="2147484587" r:id="rId29"/>
    <p:sldLayoutId id="2147484588" r:id="rId30"/>
    <p:sldLayoutId id="2147484589" r:id="rId31"/>
    <p:sldLayoutId id="2147484590" r:id="rId32"/>
    <p:sldLayoutId id="2147484591" r:id="rId33"/>
    <p:sldLayoutId id="2147484592" r:id="rId34"/>
    <p:sldLayoutId id="2147484593" r:id="rId35"/>
    <p:sldLayoutId id="2147484594" r:id="rId36"/>
    <p:sldLayoutId id="2147484595" r:id="rId37"/>
    <p:sldLayoutId id="2147484596" r:id="rId38"/>
    <p:sldLayoutId id="2147484597" r:id="rId39"/>
    <p:sldLayoutId id="2147484598" r:id="rId40"/>
    <p:sldLayoutId id="2147484599" r:id="rId41"/>
    <p:sldLayoutId id="2147484600" r:id="rId42"/>
    <p:sldLayoutId id="2147484601" r:id="rId43"/>
    <p:sldLayoutId id="2147484602" r:id="rId44"/>
    <p:sldLayoutId id="2147484603" r:id="rId45"/>
    <p:sldLayoutId id="2147484604" r:id="rId46"/>
    <p:sldLayoutId id="2147484605" r:id="rId47"/>
    <p:sldLayoutId id="2147484606" r:id="rId48"/>
    <p:sldLayoutId id="2147484607" r:id="rId49"/>
    <p:sldLayoutId id="2147484608" r:id="rId50"/>
    <p:sldLayoutId id="2147484609" r:id="rId51"/>
    <p:sldLayoutId id="2147484610" r:id="rId52"/>
    <p:sldLayoutId id="2147484611" r:id="rId53"/>
    <p:sldLayoutId id="2147484612" r:id="rId54"/>
    <p:sldLayoutId id="2147484613" r:id="rId55"/>
  </p:sldLayoutIdLst>
  <p:transition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owgorithm.org/documentation/for.html" TargetMode="External"/><Relationship Id="rId2" Type="http://schemas.openxmlformats.org/officeDocument/2006/relationships/hyperlink" Target="http://www.flowgorithm.org/documentation/do.html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://www.flowgorithm.org/documentation/while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62FD-38BD-4955-87C7-E067A6156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Repetition</a:t>
            </a:r>
            <a:br>
              <a:rPr lang="en-US" dirty="0"/>
            </a:br>
            <a:r>
              <a:rPr lang="en-US" dirty="0"/>
              <a:t>(Loop)</a:t>
            </a:r>
          </a:p>
        </p:txBody>
      </p:sp>
    </p:spTree>
    <p:extLst>
      <p:ext uri="{BB962C8B-B14F-4D97-AF65-F5344CB8AC3E}">
        <p14:creationId xmlns:p14="http://schemas.microsoft.com/office/powerpoint/2010/main" val="1866925158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5C85F4-4E60-4AB9-BA0B-FFB06AC702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Forms of </a:t>
            </a:r>
            <a:r>
              <a:rPr lang="en-US" dirty="0"/>
              <a:t>Repetition</a:t>
            </a:r>
            <a:r>
              <a:rPr lang="en-US" b="0" dirty="0"/>
              <a:t>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F8DFF6-8AD7-4A31-8521-8E28B0DA84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52119-6D07-4987-8B06-BB95B4F0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6446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2BC14B-FA32-4953-9F0E-C4EEA216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of Repetition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9D067-606D-4A81-8EF1-5755FA76B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Basically, there are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do-while</a:t>
            </a:r>
            <a:r>
              <a:rPr lang="en-US" dirty="0"/>
              <a:t> forms.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942FC-5FA2-47D1-8A98-3D3FF7AE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16A480CC-E126-44DF-BF2B-23F05C0FCE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7150954"/>
              </p:ext>
            </p:extLst>
          </p:nvPr>
        </p:nvGraphicFramePr>
        <p:xfrm>
          <a:off x="1193387" y="3266611"/>
          <a:ext cx="9805227" cy="15849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805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4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0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while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</a:rPr>
                        <a:t>do-while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Conditional 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beginning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beginning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Case suitability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deterministic,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non-deterministic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non-deterministic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Min. #of 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252200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F76949F-B9B5-49AB-B6D0-3AD4F882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Suitable Cases: </a:t>
            </a:r>
            <a:r>
              <a:rPr lang="en-US" sz="3200" dirty="0">
                <a:latin typeface="Consolas" panose="020B0609020204030204" pitchFamily="49" charset="0"/>
              </a:rPr>
              <a:t>for</a:t>
            </a:r>
            <a:endParaRPr lang="en-US" sz="3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4314C1-71E9-40E0-A9F7-50076DDDD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Characteristics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Deterministic.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Sample cases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Jump 10 times.</a:t>
            </a:r>
          </a:p>
          <a:p>
            <a:pPr lvl="1"/>
            <a:r>
              <a:rPr lang="en-US" dirty="0"/>
              <a:t>Checking student attendance.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B539C-B7F7-4D9A-B6BB-B6CEC6DD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65071"/>
          <a:stretch/>
        </p:blipFill>
        <p:spPr>
          <a:xfrm>
            <a:off x="7519000" y="1297542"/>
            <a:ext cx="3285139" cy="426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20193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F76949F-B9B5-49AB-B6D0-3AD4F882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Suitable Cases: </a:t>
            </a:r>
            <a:r>
              <a:rPr lang="en-US" sz="3200" dirty="0">
                <a:latin typeface="Consolas" panose="020B0609020204030204" pitchFamily="49" charset="0"/>
              </a:rPr>
              <a:t>while</a:t>
            </a:r>
            <a:endParaRPr lang="en-US" sz="3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4314C1-71E9-40E0-A9F7-50076DDDD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Characteristic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Non-deterministic.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Sample</a:t>
            </a:r>
            <a:r>
              <a:rPr lang="en-US" dirty="0"/>
              <a:t> </a:t>
            </a:r>
            <a:r>
              <a:rPr lang="en-US" b="1" dirty="0"/>
              <a:t>cases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Jog for 10 minutes.</a:t>
            </a:r>
          </a:p>
          <a:p>
            <a:pPr lvl="2"/>
            <a:r>
              <a:rPr lang="en-US" dirty="0"/>
              <a:t>How many steps?</a:t>
            </a:r>
          </a:p>
          <a:p>
            <a:pPr lvl="1"/>
            <a:r>
              <a:rPr lang="en-US" dirty="0"/>
              <a:t>Read a novel.</a:t>
            </a:r>
          </a:p>
          <a:p>
            <a:pPr lvl="2"/>
            <a:r>
              <a:rPr lang="en-US" dirty="0"/>
              <a:t>How many pages?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B539C-B7F7-4D9A-B6BB-B6CEC6DD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6438" r="29111"/>
          <a:stretch/>
        </p:blipFill>
        <p:spPr>
          <a:xfrm>
            <a:off x="7546012" y="1297542"/>
            <a:ext cx="3240349" cy="426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38493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F76949F-B9B5-49AB-B6D0-3AD4F882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Suitable Cases: </a:t>
            </a:r>
            <a:r>
              <a:rPr lang="en-US" sz="3200" dirty="0">
                <a:latin typeface="Consolas" panose="020B0609020204030204" pitchFamily="49" charset="0"/>
              </a:rPr>
              <a:t>do-while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4314C1-71E9-40E0-A9F7-50076DDDD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Characteristics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Non-deterministic.</a:t>
            </a:r>
          </a:p>
          <a:p>
            <a:pPr lvl="1"/>
            <a:r>
              <a:rPr lang="en-US" dirty="0"/>
              <a:t>It runs at </a:t>
            </a:r>
            <a:r>
              <a:rPr lang="en-US"/>
              <a:t>least once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b="1" dirty="0"/>
              <a:t>Sample cases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Guessing game!</a:t>
            </a:r>
          </a:p>
          <a:p>
            <a:pPr lvl="2"/>
            <a:r>
              <a:rPr lang="en-US" dirty="0"/>
              <a:t>How many guessing is needed?</a:t>
            </a:r>
          </a:p>
          <a:p>
            <a:pPr lvl="1"/>
            <a:r>
              <a:rPr lang="en-US" dirty="0"/>
              <a:t>A cashier processes payment.</a:t>
            </a:r>
          </a:p>
          <a:p>
            <a:pPr lvl="2"/>
            <a:r>
              <a:rPr lang="en-US" dirty="0"/>
              <a:t>How many item in a transaction?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B539C-B7F7-4D9A-B6BB-B6CEC6DD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72119" r="-59"/>
          <a:stretch/>
        </p:blipFill>
        <p:spPr>
          <a:xfrm>
            <a:off x="7599280" y="1297542"/>
            <a:ext cx="2627792" cy="426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22921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AA521B-08B3-467D-8088-0C95863538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/>
              <a:t>Final</a:t>
            </a:r>
            <a:r>
              <a:rPr lang="en-US" dirty="0"/>
              <a:t> Thoughts.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974F6-905E-4FC0-8EC8-055457B0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46192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8C99D-CF91-48D0-BC9B-DB7DEACA74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Repetition (loop) is a way to repeat a set of instruction.</a:t>
            </a:r>
          </a:p>
          <a:p>
            <a:pPr lvl="1"/>
            <a:r>
              <a:rPr lang="en-US" dirty="0"/>
              <a:t>The decision to repeat relies on the evaluation of a predefined conditional expression. </a:t>
            </a:r>
          </a:p>
          <a:p>
            <a:r>
              <a:rPr lang="en-US" dirty="0"/>
              <a:t>Basically, there are three forms of repetition.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, and </a:t>
            </a:r>
            <a:r>
              <a:rPr lang="en-US" dirty="0">
                <a:latin typeface="Consolas" panose="020B0609020204030204" pitchFamily="49" charset="0"/>
              </a:rPr>
              <a:t>do-while</a:t>
            </a:r>
            <a:r>
              <a:rPr lang="en-US" dirty="0"/>
              <a:t> forms.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FF77F-C58B-4DA5-A0FD-69C685CDFF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522B4D-1B5D-4244-AD45-3C441116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13466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26D8DF-D3CA-4355-BDB5-1FAD61280F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err="1"/>
              <a:t>Wassberg</a:t>
            </a:r>
            <a:r>
              <a:rPr lang="en-US" sz="2800" dirty="0"/>
              <a:t>, J. (2020). Computer Programming for</a:t>
            </a:r>
            <a:br>
              <a:rPr lang="en-US" sz="2800" dirty="0"/>
            </a:br>
            <a:r>
              <a:rPr lang="en-US" sz="2800" dirty="0"/>
              <a:t>Absolute Beginners. </a:t>
            </a:r>
            <a:r>
              <a:rPr lang="en-US" sz="2800" dirty="0" err="1"/>
              <a:t>Packt</a:t>
            </a:r>
            <a:r>
              <a:rPr lang="en-US" sz="2800" dirty="0"/>
              <a:t>.</a:t>
            </a:r>
          </a:p>
          <a:p>
            <a:endParaRPr lang="en-US" sz="1800" dirty="0"/>
          </a:p>
          <a:p>
            <a:r>
              <a:rPr lang="en-US" sz="2800" dirty="0"/>
              <a:t>Repetition – </a:t>
            </a:r>
            <a:r>
              <a:rPr lang="en-US" sz="2800" dirty="0" err="1"/>
              <a:t>Flowgorithm</a:t>
            </a:r>
            <a:br>
              <a:rPr lang="en-US" sz="2800" dirty="0"/>
            </a:br>
            <a:r>
              <a:rPr lang="en-US" sz="2800" dirty="0">
                <a:hlinkClick r:id="rId2"/>
              </a:rPr>
              <a:t>http://www.flowgorithm.org/documentation/do.html</a:t>
            </a:r>
            <a:endParaRPr lang="en-US" sz="2800" dirty="0"/>
          </a:p>
          <a:p>
            <a:r>
              <a:rPr lang="en-US" sz="2800" dirty="0">
                <a:hlinkClick r:id="rId3"/>
              </a:rPr>
              <a:t>http://www.flowgorithm.org/documentation/for.html</a:t>
            </a:r>
            <a:endParaRPr lang="en-US" sz="2800" dirty="0"/>
          </a:p>
          <a:p>
            <a:r>
              <a:rPr lang="en-US" sz="2800" dirty="0">
                <a:hlinkClick r:id="rId4"/>
              </a:rPr>
              <a:t>http://www.flowgorithm.org/documentation/while.html</a:t>
            </a:r>
            <a:endParaRPr lang="en-US" sz="2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E32E69-5C58-4E9E-B5BC-E6A198C6FE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EA20A-2A1C-4E93-84D1-C231739C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50914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71D413-96DE-45B4-8D87-EC4715960F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5725" y="6450013"/>
            <a:ext cx="676275" cy="365125"/>
          </a:xfrm>
        </p:spPr>
        <p:txBody>
          <a:bodyPr/>
          <a:lstStyle/>
          <a:p>
            <a:fld id="{4ADF0669-4EB3-455B-ACD6-A0238D51CD2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71423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470057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repetition and its importance?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material should address the following question(s).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the forms of repetition?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9DE41E-1571-428C-9D0B-7D6B7C5D5E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Learning Objective(s)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06F498-CAFA-4080-A271-C17FD626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FC1CED-22AA-43BF-A847-5B21A8652BBD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Repetition (Loop)</a:t>
            </a:r>
          </a:p>
        </p:txBody>
      </p:sp>
    </p:spTree>
    <p:extLst>
      <p:ext uri="{BB962C8B-B14F-4D97-AF65-F5344CB8AC3E}">
        <p14:creationId xmlns:p14="http://schemas.microsoft.com/office/powerpoint/2010/main" val="3667417475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495127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5C85F4-4E60-4AB9-BA0B-FFB06AC702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Repetition</a:t>
            </a:r>
            <a:r>
              <a:rPr lang="en-US" b="0" dirty="0"/>
              <a:t>:</a:t>
            </a:r>
            <a:br>
              <a:rPr lang="en-US" b="0" dirty="0"/>
            </a:br>
            <a:r>
              <a:rPr lang="en-US" b="0" dirty="0"/>
              <a:t>The Core Concepts.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F8DFF6-8AD7-4A31-8521-8E28B0DA84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52119-6D07-4987-8B06-BB95B4F0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75496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F76949F-B9B5-49AB-B6D0-3AD4F882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B539C-B7F7-4D9A-B6BB-B6CEC6DD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4314C1-71E9-40E0-A9F7-50076DDDD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vending machine is an automated outlet for selling item (e.g. snacks, drinks).</a:t>
            </a:r>
          </a:p>
          <a:p>
            <a:pPr lvl="1"/>
            <a:r>
              <a:rPr lang="en-US" dirty="0"/>
              <a:t>It is convenient.</a:t>
            </a:r>
          </a:p>
          <a:p>
            <a:pPr lvl="1"/>
            <a:r>
              <a:rPr lang="en-US" dirty="0"/>
              <a:t>Cost-effective.</a:t>
            </a:r>
          </a:p>
          <a:p>
            <a:pPr lvl="1"/>
            <a:endParaRPr lang="en-US" dirty="0"/>
          </a:p>
          <a:p>
            <a:r>
              <a:rPr lang="en-US" dirty="0"/>
              <a:t>It serves customers autonomously without</a:t>
            </a:r>
            <a:br>
              <a:rPr lang="en-US" dirty="0"/>
            </a:br>
            <a:r>
              <a:rPr lang="en-US" dirty="0"/>
              <a:t>any supervision.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7720E8-1040-4A75-AD7C-F898B7E06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874" y="1880575"/>
            <a:ext cx="5471846" cy="387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84722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F76949F-B9B5-49AB-B6D0-3AD4F882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B539C-B7F7-4D9A-B6BB-B6CEC6DD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4314C1-71E9-40E0-A9F7-50076DDDD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Steps</a:t>
            </a:r>
            <a:r>
              <a:rPr lang="en-US" dirty="0"/>
              <a:t> in serving a transaction:</a:t>
            </a:r>
          </a:p>
          <a:p>
            <a:pPr marL="457200" lvl="1" indent="0">
              <a:buNone/>
            </a:pPr>
            <a:r>
              <a:rPr lang="en-US" i="1" dirty="0"/>
              <a:t>… a customer enters a payment.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It accepts payment.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It accepts item selection.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It dispenses selected item.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It finalizes transaction.</a:t>
            </a:r>
          </a:p>
          <a:p>
            <a:pPr marL="457200" lvl="1" indent="0">
              <a:buNone/>
            </a:pPr>
            <a:r>
              <a:rPr lang="en-US" i="1"/>
              <a:t>… repeats</a:t>
            </a:r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7720E8-1040-4A75-AD7C-F898B7E06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874" y="1880575"/>
            <a:ext cx="5471846" cy="38736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33BFC2-0C20-40EC-AB9A-808AEC932708}"/>
              </a:ext>
            </a:extLst>
          </p:cNvPr>
          <p:cNvSpPr/>
          <p:nvPr/>
        </p:nvSpPr>
        <p:spPr>
          <a:xfrm>
            <a:off x="1425388" y="4939555"/>
            <a:ext cx="4007224" cy="493059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Repetition</a:t>
            </a:r>
            <a:r>
              <a:rPr lang="en-US" sz="2400" dirty="0"/>
              <a:t> happens here.</a:t>
            </a:r>
          </a:p>
        </p:txBody>
      </p:sp>
    </p:spTree>
    <p:extLst>
      <p:ext uri="{BB962C8B-B14F-4D97-AF65-F5344CB8AC3E}">
        <p14:creationId xmlns:p14="http://schemas.microsoft.com/office/powerpoint/2010/main" val="3325548275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F76949F-B9B5-49AB-B6D0-3AD4F882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B539C-B7F7-4D9A-B6BB-B6CEC6DD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4314C1-71E9-40E0-A9F7-50076DDDD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</a:t>
            </a:r>
            <a:r>
              <a:rPr lang="en-US" b="1" dirty="0"/>
              <a:t>many transaction</a:t>
            </a:r>
            <a:r>
              <a:rPr lang="en-US" dirty="0"/>
              <a:t> should</a:t>
            </a:r>
            <a:br>
              <a:rPr lang="en-US" dirty="0"/>
            </a:br>
            <a:r>
              <a:rPr lang="en-US" dirty="0"/>
              <a:t>the vending machine serve?</a:t>
            </a:r>
          </a:p>
          <a:p>
            <a:pPr lvl="1"/>
            <a:r>
              <a:rPr lang="en-US" dirty="0"/>
              <a:t>Depends on how many item left in the machine.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7720E8-1040-4A75-AD7C-F898B7E06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874" y="1880575"/>
            <a:ext cx="5471846" cy="387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21708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1EABF9-9E2D-4EF7-A589-484AF633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2D86FB-DD7F-47CB-B860-5118A59E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7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52738A-A2D6-4A01-B325-FFE4CB915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b="1" dirty="0"/>
              <a:t>repetition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3149642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 its name suggests, a </a:t>
            </a:r>
            <a:r>
              <a:rPr lang="en-US" b="1" dirty="0"/>
              <a:t>repetition</a:t>
            </a:r>
            <a:r>
              <a:rPr lang="en-US" dirty="0"/>
              <a:t> (loop) repeats a sequence </a:t>
            </a:r>
            <a:br>
              <a:rPr lang="en-US" dirty="0"/>
            </a:br>
            <a:r>
              <a:rPr lang="en-US" dirty="0"/>
              <a:t>of instructions when a condition is met.</a:t>
            </a:r>
          </a:p>
          <a:p>
            <a:r>
              <a:rPr lang="en-US" dirty="0"/>
              <a:t>E.g. The vending machine repeats transaction handling</a:t>
            </a:r>
            <a:br>
              <a:rPr lang="en-US" dirty="0"/>
            </a:br>
            <a:r>
              <a:rPr lang="en-US" dirty="0"/>
              <a:t>when there is item left.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60C2B0-B4EC-43D1-8868-BD9F359518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01347D-C840-4B32-8E1A-CEBA37EB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68993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2BC14B-FA32-4953-9F0E-C4EEA216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9D067-606D-4A81-8EF1-5755FA76B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decision to repeat relies on an evaluation of</a:t>
            </a:r>
            <a:br>
              <a:rPr lang="en-US" dirty="0"/>
            </a:br>
            <a:r>
              <a:rPr lang="en-US" dirty="0"/>
              <a:t>a predefined conditional expression that produces</a:t>
            </a:r>
            <a:br>
              <a:rPr lang="en-US" dirty="0"/>
            </a:br>
            <a:r>
              <a:rPr lang="en-US" dirty="0"/>
              <a:t>a logical value.</a:t>
            </a:r>
          </a:p>
          <a:p>
            <a:pPr lvl="1"/>
            <a:r>
              <a:rPr lang="en-US" dirty="0"/>
              <a:t>Relational, logical, or combination of the two.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942FC-5FA2-47D1-8A98-3D3FF7AE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95F5B4-5F8C-4151-B5FF-3862925830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09911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emplate-6">
  <a:themeElements>
    <a:clrScheme name="MSS">
      <a:dk1>
        <a:srgbClr val="282A36"/>
      </a:dk1>
      <a:lt1>
        <a:srgbClr val="F8F8F2"/>
      </a:lt1>
      <a:dk2>
        <a:srgbClr val="05445E"/>
      </a:dk2>
      <a:lt2>
        <a:srgbClr val="189AB4"/>
      </a:lt2>
      <a:accent1>
        <a:srgbClr val="2A364A"/>
      </a:accent1>
      <a:accent2>
        <a:srgbClr val="8BE9FD"/>
      </a:accent2>
      <a:accent3>
        <a:srgbClr val="FFB86C"/>
      </a:accent3>
      <a:accent4>
        <a:srgbClr val="A69C63"/>
      </a:accent4>
      <a:accent5>
        <a:srgbClr val="FF79C6"/>
      </a:accent5>
      <a:accent6>
        <a:srgbClr val="14C8B4"/>
      </a:accent6>
      <a:hlink>
        <a:srgbClr val="8BE9FD"/>
      </a:hlink>
      <a:folHlink>
        <a:srgbClr val="8BE9FD"/>
      </a:folHlink>
    </a:clrScheme>
    <a:fontScheme name="Default-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8E1DC6C4-EFC9-4ED3-8C92-6D3FE49FC000}" vid="{FCD1EE87-BEAC-45E7-B897-931181810B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template-6</Template>
  <TotalTime>1933</TotalTime>
  <Words>473</Words>
  <Application>Microsoft Office PowerPoint</Application>
  <PresentationFormat>Widescreen</PresentationFormat>
  <Paragraphs>111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Segoe UI</vt:lpstr>
      <vt:lpstr>template-6</vt:lpstr>
      <vt:lpstr>Repetition (Loop)</vt:lpstr>
      <vt:lpstr>What is repetition and its importance?</vt:lpstr>
      <vt:lpstr>PowerPoint Presentation</vt:lpstr>
      <vt:lpstr>Problem</vt:lpstr>
      <vt:lpstr>Problem</vt:lpstr>
      <vt:lpstr>Problem</vt:lpstr>
      <vt:lpstr>Question</vt:lpstr>
      <vt:lpstr>PowerPoint Presentation</vt:lpstr>
      <vt:lpstr>Repetition</vt:lpstr>
      <vt:lpstr>PowerPoint Presentation</vt:lpstr>
      <vt:lpstr>Forms of Repetition</vt:lpstr>
      <vt:lpstr>Suitable Cases: for</vt:lpstr>
      <vt:lpstr>Suitable Cases: while</vt:lpstr>
      <vt:lpstr>Suitable Cases: do-while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PEMVIS | Repetition</dc:title>
  <dc:creator>Mario Simaremare</dc:creator>
  <cp:keywords>IT Del, S1SI, MSS</cp:keywords>
  <cp:lastModifiedBy>Mario Simaremare</cp:lastModifiedBy>
  <cp:revision>370</cp:revision>
  <dcterms:created xsi:type="dcterms:W3CDTF">2022-09-27T10:46:48Z</dcterms:created>
  <dcterms:modified xsi:type="dcterms:W3CDTF">2023-08-26T05:35:56Z</dcterms:modified>
</cp:coreProperties>
</file>