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5" r:id="rId1"/>
  </p:sldMasterIdLst>
  <p:notesMasterIdLst>
    <p:notesMasterId r:id="rId10"/>
  </p:notesMasterIdLst>
  <p:sldIdLst>
    <p:sldId id="273" r:id="rId2"/>
    <p:sldId id="265" r:id="rId3"/>
    <p:sldId id="306" r:id="rId4"/>
    <p:sldId id="333" r:id="rId5"/>
    <p:sldId id="334" r:id="rId6"/>
    <p:sldId id="262" r:id="rId7"/>
    <p:sldId id="25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45E"/>
    <a:srgbClr val="D99C64"/>
    <a:srgbClr val="189AB4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AD2BAE-BF71-4668-AE00-F98D51A4158F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DEE11-1C26-40E1-8E09-2EC1CA85DA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A80047-B067-4338-9CB3-3C314928A19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73966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266529794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518676928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18413"/>
      </p:ext>
    </p:extLst>
  </p:cSld>
  <p:clrMapOvr>
    <a:masterClrMapping/>
  </p:clrMapOvr>
  <p:transition>
    <p:push dir="u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1196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9786"/>
      </p:ext>
    </p:extLst>
  </p:cSld>
  <p:clrMapOvr>
    <a:masterClrMapping/>
  </p:clrMapOvr>
  <p:transition>
    <p:push dir="u"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89680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784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30576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1101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8585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22392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86987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63935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31413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4487D8-CA69-4245-B665-8E74E6343479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708F7-BB25-4830-9F28-FD63F8C1C9D2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B84A3E-F5D9-4DEE-85C3-24EE58F081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61624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54098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05578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10919605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27352364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3096709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C2F885-1FE2-4B57-8FC5-625BE0C1FE25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4DC40-3A3F-453C-94A4-42AAF45D2F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1270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85600239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40975"/>
      </p:ext>
    </p:extLst>
  </p:cSld>
  <p:clrMapOvr>
    <a:masterClrMapping/>
  </p:clrMapOvr>
  <p:transition>
    <p:push dir="u"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27643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58874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4496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44357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69882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45059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10927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75877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20471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56205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37589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1328892133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64810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851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09582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A2AE9428-D863-4FA8-BDBF-6049E4ACD34F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77C93-AF7E-4CF0-B597-E1B3BC3BF9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AFDA3F-4C76-465C-9126-7927FA88EDAD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2FF949-3010-4699-AF08-08ADAA25BE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0582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22777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24696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39432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76978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28157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8611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91911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237300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890963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41617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76252"/>
      </p:ext>
    </p:extLst>
  </p:cSld>
  <p:clrMapOvr>
    <a:masterClrMapping/>
  </p:clrMapOvr>
  <p:transition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84440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7391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52113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924036586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58" r:id="rId3"/>
    <p:sldLayoutId id="2147484559" r:id="rId4"/>
    <p:sldLayoutId id="2147484560" r:id="rId5"/>
    <p:sldLayoutId id="2147484561" r:id="rId6"/>
    <p:sldLayoutId id="2147484562" r:id="rId7"/>
    <p:sldLayoutId id="2147484563" r:id="rId8"/>
    <p:sldLayoutId id="2147484564" r:id="rId9"/>
    <p:sldLayoutId id="2147484565" r:id="rId10"/>
    <p:sldLayoutId id="2147484566" r:id="rId11"/>
    <p:sldLayoutId id="2147484567" r:id="rId12"/>
    <p:sldLayoutId id="2147484568" r:id="rId13"/>
    <p:sldLayoutId id="2147484569" r:id="rId14"/>
    <p:sldLayoutId id="2147484570" r:id="rId15"/>
    <p:sldLayoutId id="2147484571" r:id="rId16"/>
    <p:sldLayoutId id="2147484572" r:id="rId17"/>
    <p:sldLayoutId id="2147484573" r:id="rId18"/>
    <p:sldLayoutId id="2147484574" r:id="rId19"/>
    <p:sldLayoutId id="2147484575" r:id="rId20"/>
    <p:sldLayoutId id="2147484576" r:id="rId21"/>
    <p:sldLayoutId id="2147484577" r:id="rId22"/>
    <p:sldLayoutId id="2147484578" r:id="rId23"/>
    <p:sldLayoutId id="2147484579" r:id="rId24"/>
    <p:sldLayoutId id="2147484580" r:id="rId25"/>
    <p:sldLayoutId id="2147484581" r:id="rId26"/>
    <p:sldLayoutId id="2147484582" r:id="rId27"/>
    <p:sldLayoutId id="2147484583" r:id="rId28"/>
    <p:sldLayoutId id="2147484584" r:id="rId29"/>
    <p:sldLayoutId id="2147484585" r:id="rId30"/>
    <p:sldLayoutId id="2147484586" r:id="rId31"/>
    <p:sldLayoutId id="2147484587" r:id="rId32"/>
    <p:sldLayoutId id="2147484588" r:id="rId33"/>
    <p:sldLayoutId id="2147484589" r:id="rId34"/>
    <p:sldLayoutId id="2147484590" r:id="rId35"/>
    <p:sldLayoutId id="2147484591" r:id="rId36"/>
    <p:sldLayoutId id="2147484592" r:id="rId37"/>
    <p:sldLayoutId id="2147484593" r:id="rId38"/>
    <p:sldLayoutId id="2147484594" r:id="rId39"/>
    <p:sldLayoutId id="2147484595" r:id="rId40"/>
    <p:sldLayoutId id="2147484596" r:id="rId41"/>
    <p:sldLayoutId id="2147484597" r:id="rId42"/>
    <p:sldLayoutId id="2147484598" r:id="rId43"/>
    <p:sldLayoutId id="2147484599" r:id="rId44"/>
    <p:sldLayoutId id="2147484600" r:id="rId45"/>
    <p:sldLayoutId id="2147484601" r:id="rId46"/>
    <p:sldLayoutId id="2147484602" r:id="rId47"/>
    <p:sldLayoutId id="2147484603" r:id="rId48"/>
    <p:sldLayoutId id="2147484604" r:id="rId49"/>
    <p:sldLayoutId id="2147484605" r:id="rId50"/>
    <p:sldLayoutId id="2147484606" r:id="rId51"/>
    <p:sldLayoutId id="2147484607" r:id="rId52"/>
    <p:sldLayoutId id="2147484608" r:id="rId53"/>
    <p:sldLayoutId id="2147484609" r:id="rId54"/>
    <p:sldLayoutId id="2147484610" r:id="rId5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Repetition</a:t>
            </a:r>
            <a:br>
              <a:rPr lang="en-US" sz="6600" dirty="0"/>
            </a:br>
            <a:r>
              <a:rPr lang="en-US" sz="6600" dirty="0"/>
              <a:t>(Non-Deterministic)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develop a non-deterministic repetition?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9DE41E-1571-428C-9D0B-7D6B7C5D5E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D3BA7E-D505-4634-8D11-7FFF8CDB5AA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Repetition</a:t>
            </a:r>
            <a:br>
              <a:rPr lang="en-US" dirty="0"/>
            </a:br>
            <a:r>
              <a:rPr lang="en-US" dirty="0"/>
              <a:t>(Non-Deterministic)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Non-deterministic </a:t>
            </a:r>
            <a:r>
              <a:rPr lang="en-US" dirty="0"/>
              <a:t>Repetition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/>
              <a:t>A Simulation.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549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DB4D-2C64-4254-B393-9FB7FB2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5707-281B-4F47-A841-0B62EA01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0DC8-6CBD-4A8E-9CF6-C926DB17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Guessing number</a:t>
            </a:r>
            <a:r>
              <a:rPr lang="en-US" dirty="0"/>
              <a:t> game.</a:t>
            </a:r>
          </a:p>
          <a:p>
            <a:r>
              <a:rPr lang="en-US" dirty="0"/>
              <a:t>At the beginning, the solution should generate a random number (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).</a:t>
            </a:r>
          </a:p>
          <a:p>
            <a:r>
              <a:rPr lang="en-US" dirty="0"/>
              <a:t>The user then enters his/her guessing until it is correct.</a:t>
            </a:r>
          </a:p>
          <a:p>
            <a:r>
              <a:rPr lang="en-US" dirty="0"/>
              <a:t>The solution then shows</a:t>
            </a:r>
            <a:br>
              <a:rPr lang="en-US" dirty="0"/>
            </a:br>
            <a:r>
              <a:rPr lang="en-US" dirty="0"/>
              <a:t>the random number.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EF62A-2F9A-490E-94D3-7A9B57A631DC}"/>
              </a:ext>
            </a:extLst>
          </p:cNvPr>
          <p:cNvSpPr txBox="1"/>
          <p:nvPr/>
        </p:nvSpPr>
        <p:spPr>
          <a:xfrm>
            <a:off x="7582243" y="2967335"/>
            <a:ext cx="3419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1, 2, 3, 4, </a:t>
            </a:r>
            <a:r>
              <a:rPr lang="en-US" sz="5400" dirty="0">
                <a:latin typeface="Consolas" panose="020B0609020204030204" pitchFamily="49" charset="0"/>
              </a:rPr>
              <a:t>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7A73D7-DA8C-4CCA-8D1A-577D730D6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975" y="1427625"/>
            <a:ext cx="1636059" cy="163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81538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7E906A-BD96-48C3-8E60-9861D066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61F16-3541-4A40-975C-5F3C6A975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06768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7495</TotalTime>
  <Words>98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template-6</vt:lpstr>
      <vt:lpstr>Repetition (Non-Deterministic)</vt:lpstr>
      <vt:lpstr>How to develop a non-deterministic repetition?</vt:lpstr>
      <vt:lpstr>PowerPoint Presentation</vt:lpstr>
      <vt:lpstr>Problem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Non-Deterministic Repetition (Simulation)</dc:title>
  <dc:creator>Mario Simaremare</dc:creator>
  <cp:keywords>IT Del, S1SI, MSS</cp:keywords>
  <cp:lastModifiedBy>Mario Simaremare</cp:lastModifiedBy>
  <cp:revision>663</cp:revision>
  <dcterms:created xsi:type="dcterms:W3CDTF">2022-09-27T10:46:48Z</dcterms:created>
  <dcterms:modified xsi:type="dcterms:W3CDTF">2023-08-26T05:34:27Z</dcterms:modified>
</cp:coreProperties>
</file>