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1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8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36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8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0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73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49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245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40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14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14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0E8D-88CA-4426-A4C8-CEAD20CB5CCC}" type="datetimeFigureOut">
              <a:rPr lang="en-ID" smtClean="0"/>
              <a:t>17/05/2024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0676-B3DD-446D-970D-660A44A84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9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648072"/>
          </a:xfrm>
        </p:spPr>
        <p:txBody>
          <a:bodyPr>
            <a:normAutofit/>
          </a:bodyPr>
          <a:lstStyle/>
          <a:p>
            <a:pPr algn="l"/>
            <a:r>
              <a:rPr lang="id-ID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#1 – DOM (Document Object Model)</a:t>
            </a:r>
            <a:endParaRPr lang="en-ID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776864" cy="4608512"/>
          </a:xfrm>
        </p:spPr>
        <p:txBody>
          <a:bodyPr>
            <a:normAutofit/>
          </a:bodyPr>
          <a:lstStyle/>
          <a:p>
            <a:pPr algn="l"/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DOM adalah antarmuka pemrograman untuk HTML yang merepresentasikan halaman web, sehingga program dapat mengubah dan memanipulasi strukturnya</a:t>
            </a:r>
          </a:p>
        </p:txBody>
      </p:sp>
    </p:spTree>
    <p:extLst>
      <p:ext uri="{BB962C8B-B14F-4D97-AF65-F5344CB8AC3E}">
        <p14:creationId xmlns:p14="http://schemas.microsoft.com/office/powerpoint/2010/main" val="31798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3568" y="116633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Document</a:t>
            </a:r>
            <a:endParaRPr lang="en-ID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Document adalah sesuatu yang tampil di dalam window brosernya</a:t>
            </a: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116633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Object</a:t>
            </a:r>
            <a:endParaRPr lang="en-ID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Object itu adalah sebuah nilai atau tipe data  yang ada di dalam javascript</a:t>
            </a: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116633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Model</a:t>
            </a:r>
            <a:endParaRPr lang="en-ID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Model adalah representasi terhadap  sesuatu</a:t>
            </a: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“Jadi  DOM menurut definisi Sandhika Galih  adalah, Representasi elemen HTML pada dokumen suabuah object”</a:t>
            </a: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5936" y="1124744"/>
            <a:ext cx="720079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html</a:t>
            </a:r>
            <a:endParaRPr lang="en-ID" dirty="0"/>
          </a:p>
        </p:txBody>
      </p:sp>
      <p:sp>
        <p:nvSpPr>
          <p:cNvPr id="5" name="Rectangle 4"/>
          <p:cNvSpPr/>
          <p:nvPr/>
        </p:nvSpPr>
        <p:spPr>
          <a:xfrm>
            <a:off x="1835696" y="2528301"/>
            <a:ext cx="79208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head</a:t>
            </a:r>
            <a:endParaRPr lang="en-ID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952119" y="1124444"/>
            <a:ext cx="683478" cy="21242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4961583" y="1239216"/>
            <a:ext cx="683478" cy="18946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0" y="3717032"/>
            <a:ext cx="57606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H1</a:t>
            </a:r>
            <a:endParaRPr lang="en-ID" dirty="0"/>
          </a:p>
        </p:txBody>
      </p:sp>
      <p:sp>
        <p:nvSpPr>
          <p:cNvPr id="15" name="Rectangle 14"/>
          <p:cNvSpPr/>
          <p:nvPr/>
        </p:nvSpPr>
        <p:spPr>
          <a:xfrm>
            <a:off x="5854625" y="3717032"/>
            <a:ext cx="589583" cy="5895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</a:t>
            </a:r>
            <a:endParaRPr lang="en-ID" dirty="0"/>
          </a:p>
        </p:txBody>
      </p:sp>
      <p:sp>
        <p:nvSpPr>
          <p:cNvPr id="16" name="Rectangle 15"/>
          <p:cNvSpPr/>
          <p:nvPr/>
        </p:nvSpPr>
        <p:spPr>
          <a:xfrm>
            <a:off x="7308304" y="3717032"/>
            <a:ext cx="57606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ul</a:t>
            </a:r>
            <a:endParaRPr lang="en-ID" dirty="0"/>
          </a:p>
        </p:txBody>
      </p:sp>
      <p:cxnSp>
        <p:nvCxnSpPr>
          <p:cNvPr id="17" name="Elbow Connector 16"/>
          <p:cNvCxnSpPr>
            <a:stCxn id="14" idx="0"/>
            <a:endCxn id="47" idx="2"/>
          </p:cNvCxnSpPr>
          <p:nvPr/>
        </p:nvCxnSpPr>
        <p:spPr>
          <a:xfrm rot="5400000" flipH="1" flipV="1">
            <a:off x="5303022" y="2805390"/>
            <a:ext cx="468652" cy="13546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7" idx="2"/>
            <a:endCxn id="16" idx="0"/>
          </p:cNvCxnSpPr>
          <p:nvPr/>
        </p:nvCxnSpPr>
        <p:spPr>
          <a:xfrm rot="16200000" flipH="1">
            <a:off x="6671174" y="2791870"/>
            <a:ext cx="468652" cy="13816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7" idx="2"/>
            <a:endCxn id="15" idx="0"/>
          </p:cNvCxnSpPr>
          <p:nvPr/>
        </p:nvCxnSpPr>
        <p:spPr>
          <a:xfrm rot="5400000">
            <a:off x="5947715" y="3450082"/>
            <a:ext cx="468652" cy="65248"/>
          </a:xfrm>
          <a:prstGeom prst="bentConnector3">
            <a:avLst>
              <a:gd name="adj1" fmla="val 462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3072" y="3717030"/>
            <a:ext cx="79208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title</a:t>
            </a:r>
            <a:endParaRPr lang="en-ID" dirty="0"/>
          </a:p>
        </p:txBody>
      </p:sp>
      <p:sp>
        <p:nvSpPr>
          <p:cNvPr id="30" name="Rectangle 29"/>
          <p:cNvSpPr/>
          <p:nvPr/>
        </p:nvSpPr>
        <p:spPr>
          <a:xfrm>
            <a:off x="1835697" y="3717030"/>
            <a:ext cx="79208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meta</a:t>
            </a:r>
            <a:endParaRPr lang="en-ID" dirty="0"/>
          </a:p>
        </p:txBody>
      </p:sp>
      <p:sp>
        <p:nvSpPr>
          <p:cNvPr id="31" name="Rectangle 30"/>
          <p:cNvSpPr/>
          <p:nvPr/>
        </p:nvSpPr>
        <p:spPr>
          <a:xfrm>
            <a:off x="3289376" y="3717030"/>
            <a:ext cx="79208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meta</a:t>
            </a:r>
            <a:endParaRPr lang="en-ID" dirty="0"/>
          </a:p>
        </p:txBody>
      </p:sp>
      <p:cxnSp>
        <p:nvCxnSpPr>
          <p:cNvPr id="32" name="Elbow Connector 31"/>
          <p:cNvCxnSpPr>
            <a:stCxn id="29" idx="0"/>
          </p:cNvCxnSpPr>
          <p:nvPr/>
        </p:nvCxnSpPr>
        <p:spPr>
          <a:xfrm rot="5400000" flipH="1" flipV="1">
            <a:off x="1392107" y="2877397"/>
            <a:ext cx="396643" cy="12826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31" idx="0"/>
          </p:cNvCxnSpPr>
          <p:nvPr/>
        </p:nvCxnSpPr>
        <p:spPr>
          <a:xfrm rot="16200000" flipH="1">
            <a:off x="2760259" y="2791868"/>
            <a:ext cx="396643" cy="145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0" idx="0"/>
          </p:cNvCxnSpPr>
          <p:nvPr/>
        </p:nvCxnSpPr>
        <p:spPr>
          <a:xfrm rot="16200000" flipH="1">
            <a:off x="2033419" y="3518707"/>
            <a:ext cx="39664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70448" y="5143672"/>
            <a:ext cx="589584" cy="58958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</a:t>
            </a:r>
            <a:endParaRPr lang="en-ID" dirty="0"/>
          </a:p>
        </p:txBody>
      </p:sp>
      <p:sp>
        <p:nvSpPr>
          <p:cNvPr id="47" name="Rectangle 46"/>
          <p:cNvSpPr/>
          <p:nvPr/>
        </p:nvSpPr>
        <p:spPr>
          <a:xfrm>
            <a:off x="5854625" y="2528301"/>
            <a:ext cx="720079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body</a:t>
            </a:r>
            <a:endParaRPr lang="en-ID" dirty="0"/>
          </a:p>
        </p:txBody>
      </p:sp>
      <p:sp>
        <p:nvSpPr>
          <p:cNvPr id="53" name="Rectangle 52"/>
          <p:cNvSpPr/>
          <p:nvPr/>
        </p:nvSpPr>
        <p:spPr>
          <a:xfrm>
            <a:off x="5985120" y="5143672"/>
            <a:ext cx="589584" cy="58958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</a:t>
            </a:r>
            <a:endParaRPr lang="en-ID" dirty="0"/>
          </a:p>
        </p:txBody>
      </p:sp>
      <p:sp>
        <p:nvSpPr>
          <p:cNvPr id="54" name="Rectangle 53"/>
          <p:cNvSpPr/>
          <p:nvPr/>
        </p:nvSpPr>
        <p:spPr>
          <a:xfrm>
            <a:off x="7013512" y="5135270"/>
            <a:ext cx="589584" cy="58958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</a:t>
            </a:r>
            <a:endParaRPr lang="en-ID" dirty="0"/>
          </a:p>
        </p:txBody>
      </p:sp>
      <p:sp>
        <p:nvSpPr>
          <p:cNvPr id="55" name="Rectangle 54"/>
          <p:cNvSpPr/>
          <p:nvPr/>
        </p:nvSpPr>
        <p:spPr>
          <a:xfrm>
            <a:off x="7884368" y="5152855"/>
            <a:ext cx="589584" cy="58958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</a:t>
            </a:r>
            <a:endParaRPr lang="en-ID" dirty="0"/>
          </a:p>
        </p:txBody>
      </p:sp>
      <p:cxnSp>
        <p:nvCxnSpPr>
          <p:cNvPr id="57" name="Elbow Connector 56"/>
          <p:cNvCxnSpPr>
            <a:stCxn id="35" idx="0"/>
            <a:endCxn id="15" idx="2"/>
          </p:cNvCxnSpPr>
          <p:nvPr/>
        </p:nvCxnSpPr>
        <p:spPr>
          <a:xfrm rot="5400000" flipH="1" flipV="1">
            <a:off x="4938800" y="3933056"/>
            <a:ext cx="837057" cy="1584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0"/>
            <a:endCxn id="16" idx="2"/>
          </p:cNvCxnSpPr>
          <p:nvPr/>
        </p:nvCxnSpPr>
        <p:spPr>
          <a:xfrm rot="5400000" flipH="1" flipV="1">
            <a:off x="6512836" y="4060172"/>
            <a:ext cx="850576" cy="13164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5" idx="0"/>
            <a:endCxn id="16" idx="2"/>
          </p:cNvCxnSpPr>
          <p:nvPr/>
        </p:nvCxnSpPr>
        <p:spPr>
          <a:xfrm rot="16200000" flipV="1">
            <a:off x="7457869" y="4431564"/>
            <a:ext cx="859759" cy="5828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4" idx="0"/>
            <a:endCxn id="16" idx="2"/>
          </p:cNvCxnSpPr>
          <p:nvPr/>
        </p:nvCxnSpPr>
        <p:spPr>
          <a:xfrm rot="5400000" flipH="1" flipV="1">
            <a:off x="7031233" y="4570167"/>
            <a:ext cx="842174" cy="2880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116633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Materi di seri ini :</a:t>
            </a:r>
            <a:endParaRPr lang="en-ID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DOM Selection</a:t>
            </a:r>
          </a:p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DOM Manipulation</a:t>
            </a:r>
          </a:p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DOM Traversal</a:t>
            </a:r>
          </a:p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Event Handling</a:t>
            </a:r>
          </a:p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Studi Kasus</a:t>
            </a:r>
          </a:p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Membuat program2 sederhana</a:t>
            </a: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116633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Pre-requisite :</a:t>
            </a:r>
            <a:endParaRPr lang="en-ID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HTML</a:t>
            </a:r>
          </a:p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CSS</a:t>
            </a:r>
          </a:p>
          <a:p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Javascript</a:t>
            </a: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116633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Aplikasi pendukung :</a:t>
            </a:r>
            <a:endParaRPr lang="en-ID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83568" y="1124744"/>
            <a:ext cx="77768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425700" algn="l"/>
              </a:tabLst>
            </a:pPr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Code Editor	= Chrome</a:t>
            </a:r>
          </a:p>
          <a:p>
            <a:pPr>
              <a:tabLst>
                <a:tab pos="2425700" algn="l"/>
              </a:tabLst>
            </a:pPr>
            <a:r>
              <a:rPr lang="id-ID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Web Browser	= Visual Studio Code</a:t>
            </a:r>
            <a:endParaRPr lang="id-ID" sz="16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0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#1 – DOM (Document Object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 – DOM (Document Object Model)</dc:title>
  <dc:creator>WEB DEVELOPER</dc:creator>
  <cp:lastModifiedBy>WEB DEVELOPER</cp:lastModifiedBy>
  <cp:revision>5</cp:revision>
  <dcterms:created xsi:type="dcterms:W3CDTF">2024-05-17T13:27:44Z</dcterms:created>
  <dcterms:modified xsi:type="dcterms:W3CDTF">2024-05-17T14:12:33Z</dcterms:modified>
</cp:coreProperties>
</file>